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0691813" cy="7559675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989"/>
    <a:srgbClr val="FF5050"/>
    <a:srgbClr val="FFFFFF"/>
    <a:srgbClr val="F597AB"/>
    <a:srgbClr val="6F6F6F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46" autoAdjust="0"/>
    <p:restoredTop sz="84419" autoAdjust="0"/>
  </p:normalViewPr>
  <p:slideViewPr>
    <p:cSldViewPr snapToGrid="0">
      <p:cViewPr varScale="1">
        <p:scale>
          <a:sx n="84" d="100"/>
          <a:sy n="84" d="100"/>
        </p:scale>
        <p:origin x="13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A0978-DE56-4522-9CB9-C62D2093E4A7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34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9A69B-AD7F-41F1-A422-104AE36392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801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09A69B-AD7F-41F1-A422-104AE363928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108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09A69B-AD7F-41F1-A422-104AE363928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198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927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8F911-B270-4F15-A0BF-1C8C746B66A5}" type="datetimeFigureOut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36197-A392-49A6-84ED-AA9ED0D347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11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図 120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53D31127-663B-45F2-ADDC-051056328A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384" y="3789238"/>
            <a:ext cx="1977059" cy="3271977"/>
          </a:xfrm>
          <a:prstGeom prst="rect">
            <a:avLst/>
          </a:prstGeom>
        </p:spPr>
      </p:pic>
      <p:pic>
        <p:nvPicPr>
          <p:cNvPr id="120" name="図 119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88073B24-4785-4788-9C01-73E0E05AFE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726" y="3796437"/>
            <a:ext cx="1977059" cy="3271977"/>
          </a:xfrm>
          <a:prstGeom prst="rect">
            <a:avLst/>
          </a:prstGeom>
        </p:spPr>
      </p:pic>
      <p:pic>
        <p:nvPicPr>
          <p:cNvPr id="119" name="図 118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10D8EA2C-1B41-45B1-BABD-B0BA95D6BB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356" y="3801687"/>
            <a:ext cx="1977059" cy="3271977"/>
          </a:xfrm>
          <a:prstGeom prst="rect">
            <a:avLst/>
          </a:prstGeom>
        </p:spPr>
      </p:pic>
      <p:pic>
        <p:nvPicPr>
          <p:cNvPr id="118" name="図 117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68B13F14-1EC7-464B-A9BA-527E05E22B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499" y="3801687"/>
            <a:ext cx="1977059" cy="3271977"/>
          </a:xfrm>
          <a:prstGeom prst="rect">
            <a:avLst/>
          </a:prstGeom>
        </p:spPr>
      </p:pic>
      <p:pic>
        <p:nvPicPr>
          <p:cNvPr id="117" name="図 116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675FE2E5-E3F3-469D-9CCF-1566F5D213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81" y="3803055"/>
            <a:ext cx="1977059" cy="3271977"/>
          </a:xfrm>
          <a:prstGeom prst="rect">
            <a:avLst/>
          </a:prstGeom>
        </p:spPr>
      </p:pic>
      <p:pic>
        <p:nvPicPr>
          <p:cNvPr id="116" name="図 115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BD743034-6E3D-4F00-AC95-9F101EB282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6928" y="513434"/>
            <a:ext cx="1977059" cy="3271977"/>
          </a:xfrm>
          <a:prstGeom prst="rect">
            <a:avLst/>
          </a:prstGeom>
        </p:spPr>
      </p:pic>
      <p:pic>
        <p:nvPicPr>
          <p:cNvPr id="115" name="図 114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B411BD13-BA02-47FF-ADD7-B8CF7E0BD4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215" y="513170"/>
            <a:ext cx="1977059" cy="3271977"/>
          </a:xfrm>
          <a:prstGeom prst="rect">
            <a:avLst/>
          </a:prstGeom>
        </p:spPr>
      </p:pic>
      <p:pic>
        <p:nvPicPr>
          <p:cNvPr id="114" name="図 113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4CF9FCB6-7305-4291-826F-427E1D12CD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439" y="514507"/>
            <a:ext cx="1977059" cy="3271977"/>
          </a:xfrm>
          <a:prstGeom prst="rect">
            <a:avLst/>
          </a:prstGeom>
        </p:spPr>
      </p:pic>
      <p:pic>
        <p:nvPicPr>
          <p:cNvPr id="113" name="図 112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0BBF9898-B09B-4F8A-A6E0-8BD3321C29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784" y="510891"/>
            <a:ext cx="1977059" cy="3271977"/>
          </a:xfrm>
          <a:prstGeom prst="rect">
            <a:avLst/>
          </a:prstGeom>
        </p:spPr>
      </p:pic>
      <p:pic>
        <p:nvPicPr>
          <p:cNvPr id="6" name="図 5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49EE8571-DE82-4AEC-A12C-AE1A902BE3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80" y="515594"/>
            <a:ext cx="1977059" cy="3271977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241300" y="336550"/>
            <a:ext cx="10253663" cy="6905625"/>
            <a:chOff x="241300" y="336550"/>
            <a:chExt cx="10253663" cy="6905625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422275" y="7064375"/>
              <a:ext cx="0" cy="17780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V="1">
              <a:off x="2401888" y="7064375"/>
              <a:ext cx="0" cy="17780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4378325" y="7064375"/>
              <a:ext cx="0" cy="17780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6357938" y="7064375"/>
              <a:ext cx="0" cy="17780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8334375" y="7064375"/>
              <a:ext cx="0" cy="17780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V="1">
              <a:off x="10313988" y="7064375"/>
              <a:ext cx="0" cy="17780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422275" y="336550"/>
              <a:ext cx="0" cy="180975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flipV="1">
              <a:off x="2401888" y="336550"/>
              <a:ext cx="0" cy="180975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4378325" y="336550"/>
              <a:ext cx="0" cy="180975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V="1">
              <a:off x="6357938" y="336550"/>
              <a:ext cx="0" cy="180975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8334375" y="336550"/>
              <a:ext cx="0" cy="180975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V="1">
              <a:off x="10313988" y="336550"/>
              <a:ext cx="0" cy="180975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241300" y="7064375"/>
              <a:ext cx="180975" cy="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241300" y="3790950"/>
              <a:ext cx="180975" cy="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241300" y="517525"/>
              <a:ext cx="180975" cy="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10313988" y="7064375"/>
              <a:ext cx="180975" cy="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10313988" y="3790950"/>
              <a:ext cx="180975" cy="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10313988" y="517525"/>
              <a:ext cx="180975" cy="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422275" y="517525"/>
            <a:ext cx="1979613" cy="3273425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2401888" y="517525"/>
            <a:ext cx="1976438" cy="3273425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8334375" y="517525"/>
            <a:ext cx="1979613" cy="3273425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422275" y="3790950"/>
            <a:ext cx="1979613" cy="3273425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8334375" y="3790950"/>
            <a:ext cx="1979613" cy="3273425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56" name="Rectangle 24"/>
          <p:cNvSpPr>
            <a:spLocks noChangeArrowheads="1"/>
          </p:cNvSpPr>
          <p:nvPr/>
        </p:nvSpPr>
        <p:spPr bwMode="auto">
          <a:xfrm>
            <a:off x="4378325" y="517525"/>
            <a:ext cx="1979613" cy="3273425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62" name="Rectangle 24"/>
          <p:cNvSpPr>
            <a:spLocks noChangeArrowheads="1"/>
          </p:cNvSpPr>
          <p:nvPr/>
        </p:nvSpPr>
        <p:spPr bwMode="auto">
          <a:xfrm>
            <a:off x="6356350" y="517525"/>
            <a:ext cx="1979613" cy="3273425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75" name="Rectangle 25"/>
          <p:cNvSpPr>
            <a:spLocks noChangeArrowheads="1"/>
          </p:cNvSpPr>
          <p:nvPr/>
        </p:nvSpPr>
        <p:spPr bwMode="auto">
          <a:xfrm>
            <a:off x="2401888" y="3790949"/>
            <a:ext cx="1976438" cy="3273425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87" name="Rectangle 24"/>
          <p:cNvSpPr>
            <a:spLocks noChangeArrowheads="1"/>
          </p:cNvSpPr>
          <p:nvPr/>
        </p:nvSpPr>
        <p:spPr bwMode="auto">
          <a:xfrm>
            <a:off x="4378325" y="3790949"/>
            <a:ext cx="1979613" cy="3273425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93" name="Rectangle 24"/>
          <p:cNvSpPr>
            <a:spLocks noChangeArrowheads="1"/>
          </p:cNvSpPr>
          <p:nvPr/>
        </p:nvSpPr>
        <p:spPr bwMode="auto">
          <a:xfrm>
            <a:off x="6356350" y="3790949"/>
            <a:ext cx="1979613" cy="3273425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6665A026-345E-4D2B-9F7A-55915A774B1D}"/>
              </a:ext>
            </a:extLst>
          </p:cNvPr>
          <p:cNvGrpSpPr/>
          <p:nvPr/>
        </p:nvGrpSpPr>
        <p:grpSpPr>
          <a:xfrm>
            <a:off x="381499" y="2619941"/>
            <a:ext cx="1964762" cy="1164025"/>
            <a:chOff x="421834" y="2624714"/>
            <a:chExt cx="2042633" cy="1096346"/>
          </a:xfrm>
        </p:grpSpPr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91439B49-FFB3-41A4-A9D4-3C97D23F5590}"/>
                </a:ext>
              </a:extLst>
            </p:cNvPr>
            <p:cNvSpPr txBox="1"/>
            <p:nvPr/>
          </p:nvSpPr>
          <p:spPr>
            <a:xfrm>
              <a:off x="492644" y="3228261"/>
              <a:ext cx="1918516" cy="4927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〒○○○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-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△△△△　○○○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市◇◇◇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×-×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TEL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：○○○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-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○○○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-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○○○　</a:t>
              </a:r>
              <a:endPara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○○○-○○○-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△△△　</a:t>
              </a:r>
              <a:endPara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E-mail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taroXXX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@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○○○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.com</a:t>
              </a: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4BA34054-34C1-407B-9FD1-2062D154ADA3}"/>
                </a:ext>
              </a:extLst>
            </p:cNvPr>
            <p:cNvSpPr txBox="1"/>
            <p:nvPr/>
          </p:nvSpPr>
          <p:spPr>
            <a:xfrm>
              <a:off x="421977" y="2624714"/>
              <a:ext cx="10823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会社名・所属名</a:t>
              </a: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B8F06017-5209-4645-BBE8-61BACDB616AC}"/>
                </a:ext>
              </a:extLst>
            </p:cNvPr>
            <p:cNvSpPr txBox="1"/>
            <p:nvPr/>
          </p:nvSpPr>
          <p:spPr>
            <a:xfrm>
              <a:off x="912589" y="2808705"/>
              <a:ext cx="1551878" cy="3333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氏　　名　</a:t>
              </a: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A45F5CE1-1629-4834-AF59-89F44B2C4142}"/>
                </a:ext>
              </a:extLst>
            </p:cNvPr>
            <p:cNvSpPr txBox="1"/>
            <p:nvPr/>
          </p:nvSpPr>
          <p:spPr>
            <a:xfrm>
              <a:off x="1037103" y="3060020"/>
              <a:ext cx="1173575" cy="202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  Si               </a:t>
              </a:r>
              <a:r>
                <a:rPr kumimoji="1" lang="en-US" altLang="ja-JP" sz="8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mei</a:t>
              </a:r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70E22780-652A-4B1E-8534-78A8B22D8781}"/>
                </a:ext>
              </a:extLst>
            </p:cNvPr>
            <p:cNvSpPr txBox="1"/>
            <p:nvPr/>
          </p:nvSpPr>
          <p:spPr>
            <a:xfrm>
              <a:off x="421834" y="2808409"/>
              <a:ext cx="5693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役職名</a:t>
              </a:r>
            </a:p>
          </p:txBody>
        </p:sp>
      </p:grpSp>
      <p:grpSp>
        <p:nvGrpSpPr>
          <p:cNvPr id="187" name="グループ化 186">
            <a:extLst>
              <a:ext uri="{FF2B5EF4-FFF2-40B4-BE49-F238E27FC236}">
                <a16:creationId xmlns:a16="http://schemas.microsoft.com/office/drawing/2014/main" id="{738FEEA2-2686-403D-8CBF-E7E3EF04E289}"/>
              </a:ext>
            </a:extLst>
          </p:cNvPr>
          <p:cNvGrpSpPr/>
          <p:nvPr/>
        </p:nvGrpSpPr>
        <p:grpSpPr>
          <a:xfrm>
            <a:off x="6375515" y="2633068"/>
            <a:ext cx="1899905" cy="1154013"/>
            <a:chOff x="421835" y="2624714"/>
            <a:chExt cx="1975200" cy="1122578"/>
          </a:xfrm>
        </p:grpSpPr>
        <p:sp>
          <p:nvSpPr>
            <p:cNvPr id="188" name="テキスト ボックス 187">
              <a:extLst>
                <a:ext uri="{FF2B5EF4-FFF2-40B4-BE49-F238E27FC236}">
                  <a16:creationId xmlns:a16="http://schemas.microsoft.com/office/drawing/2014/main" id="{A32D9B20-5E73-4F1A-8DF9-FF52E9E8C6C2}"/>
                </a:ext>
              </a:extLst>
            </p:cNvPr>
            <p:cNvSpPr txBox="1"/>
            <p:nvPr/>
          </p:nvSpPr>
          <p:spPr>
            <a:xfrm>
              <a:off x="615180" y="3238325"/>
              <a:ext cx="1781855" cy="508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〒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320-8501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宇都宮市塙田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1-1-20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TEL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028-623-35XX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028-623-35XX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E-mail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taroXXX@pref.tochigi.lg.jp</a:t>
              </a:r>
            </a:p>
          </p:txBody>
        </p:sp>
        <p:sp>
          <p:nvSpPr>
            <p:cNvPr id="189" name="テキスト ボックス 188">
              <a:extLst>
                <a:ext uri="{FF2B5EF4-FFF2-40B4-BE49-F238E27FC236}">
                  <a16:creationId xmlns:a16="http://schemas.microsoft.com/office/drawing/2014/main" id="{AE831103-B0EC-4F27-B79F-3B433FF9A6D7}"/>
                </a:ext>
              </a:extLst>
            </p:cNvPr>
            <p:cNvSpPr txBox="1"/>
            <p:nvPr/>
          </p:nvSpPr>
          <p:spPr>
            <a:xfrm>
              <a:off x="421977" y="2624714"/>
              <a:ext cx="10823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会社名・所属名</a:t>
              </a:r>
            </a:p>
          </p:txBody>
        </p:sp>
        <p:sp>
          <p:nvSpPr>
            <p:cNvPr id="190" name="テキスト ボックス 189">
              <a:extLst>
                <a:ext uri="{FF2B5EF4-FFF2-40B4-BE49-F238E27FC236}">
                  <a16:creationId xmlns:a16="http://schemas.microsoft.com/office/drawing/2014/main" id="{36DB7664-042E-49C6-B3FA-C79667F051CD}"/>
                </a:ext>
              </a:extLst>
            </p:cNvPr>
            <p:cNvSpPr txBox="1"/>
            <p:nvPr/>
          </p:nvSpPr>
          <p:spPr>
            <a:xfrm>
              <a:off x="912589" y="2808705"/>
              <a:ext cx="1325226" cy="3443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氏　　名　</a:t>
              </a:r>
            </a:p>
          </p:txBody>
        </p:sp>
        <p:sp>
          <p:nvSpPr>
            <p:cNvPr id="191" name="テキスト ボックス 190">
              <a:extLst>
                <a:ext uri="{FF2B5EF4-FFF2-40B4-BE49-F238E27FC236}">
                  <a16:creationId xmlns:a16="http://schemas.microsoft.com/office/drawing/2014/main" id="{E619E076-82C6-4346-9ECA-7AB20906FC1A}"/>
                </a:ext>
              </a:extLst>
            </p:cNvPr>
            <p:cNvSpPr txBox="1"/>
            <p:nvPr/>
          </p:nvSpPr>
          <p:spPr>
            <a:xfrm>
              <a:off x="939978" y="3057860"/>
              <a:ext cx="1100245" cy="2095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Si               </a:t>
              </a:r>
              <a:r>
                <a:rPr kumimoji="1" lang="en-US" altLang="ja-JP" sz="8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mei</a:t>
              </a:r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92" name="テキスト ボックス 191">
              <a:extLst>
                <a:ext uri="{FF2B5EF4-FFF2-40B4-BE49-F238E27FC236}">
                  <a16:creationId xmlns:a16="http://schemas.microsoft.com/office/drawing/2014/main" id="{9419372B-5B80-4B0E-8A89-46DB01B31FDC}"/>
                </a:ext>
              </a:extLst>
            </p:cNvPr>
            <p:cNvSpPr txBox="1"/>
            <p:nvPr/>
          </p:nvSpPr>
          <p:spPr>
            <a:xfrm>
              <a:off x="421835" y="2808409"/>
              <a:ext cx="5693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役職名</a:t>
              </a:r>
            </a:p>
          </p:txBody>
        </p: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FF539BB6-4FAF-4CB1-8004-E992D2041A3F}"/>
              </a:ext>
            </a:extLst>
          </p:cNvPr>
          <p:cNvGrpSpPr/>
          <p:nvPr/>
        </p:nvGrpSpPr>
        <p:grpSpPr>
          <a:xfrm>
            <a:off x="4444290" y="2614149"/>
            <a:ext cx="1913487" cy="1164023"/>
            <a:chOff x="421834" y="2624715"/>
            <a:chExt cx="1989326" cy="1096344"/>
          </a:xfrm>
        </p:grpSpPr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FB39BAE5-D2DF-4C8C-BFB6-B627379446BC}"/>
                </a:ext>
              </a:extLst>
            </p:cNvPr>
            <p:cNvSpPr txBox="1"/>
            <p:nvPr/>
          </p:nvSpPr>
          <p:spPr>
            <a:xfrm>
              <a:off x="492645" y="3228260"/>
              <a:ext cx="1918515" cy="4927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〒○○○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-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△△△△　○○○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市◇◇◇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×-×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TEL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：○○○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-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○○○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-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○○○　</a:t>
              </a:r>
              <a:endPara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○○○-○○○-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△△△　</a:t>
              </a:r>
              <a:endPara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E-mail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taroXXX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@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○○○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.com</a:t>
              </a:r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5C8EE831-3DA0-4796-A320-F9752773712B}"/>
                </a:ext>
              </a:extLst>
            </p:cNvPr>
            <p:cNvSpPr txBox="1"/>
            <p:nvPr/>
          </p:nvSpPr>
          <p:spPr>
            <a:xfrm>
              <a:off x="421977" y="2624715"/>
              <a:ext cx="10823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会社名・所属名</a:t>
              </a:r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E72C6059-BC5A-4665-B802-443EA3D02383}"/>
                </a:ext>
              </a:extLst>
            </p:cNvPr>
            <p:cNvSpPr txBox="1"/>
            <p:nvPr/>
          </p:nvSpPr>
          <p:spPr>
            <a:xfrm>
              <a:off x="912589" y="2808705"/>
              <a:ext cx="1325230" cy="3333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氏　　名　</a:t>
              </a: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04BE39D0-ECB8-41CF-BFC7-10BB7BBE38AD}"/>
                </a:ext>
              </a:extLst>
            </p:cNvPr>
            <p:cNvSpPr txBox="1"/>
            <p:nvPr/>
          </p:nvSpPr>
          <p:spPr>
            <a:xfrm>
              <a:off x="934899" y="3056947"/>
              <a:ext cx="1100248" cy="202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Si               </a:t>
              </a:r>
              <a:r>
                <a:rPr kumimoji="1" lang="en-US" altLang="ja-JP" sz="8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mei</a:t>
              </a:r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3619FA4C-9F62-44FD-B6E6-53ADD6B1E4AC}"/>
                </a:ext>
              </a:extLst>
            </p:cNvPr>
            <p:cNvSpPr txBox="1"/>
            <p:nvPr/>
          </p:nvSpPr>
          <p:spPr>
            <a:xfrm>
              <a:off x="421834" y="2808409"/>
              <a:ext cx="5693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役職名</a:t>
              </a:r>
            </a:p>
          </p:txBody>
        </p:sp>
      </p:grp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95F1C025-8BC7-4997-9E80-043800335FC2}"/>
              </a:ext>
            </a:extLst>
          </p:cNvPr>
          <p:cNvGrpSpPr/>
          <p:nvPr/>
        </p:nvGrpSpPr>
        <p:grpSpPr>
          <a:xfrm>
            <a:off x="8385593" y="2647674"/>
            <a:ext cx="1899905" cy="1154013"/>
            <a:chOff x="421835" y="2624714"/>
            <a:chExt cx="1975200" cy="1122578"/>
          </a:xfrm>
        </p:grpSpPr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58E48D6F-8A3E-4E73-BDEE-308E910F2654}"/>
                </a:ext>
              </a:extLst>
            </p:cNvPr>
            <p:cNvSpPr txBox="1"/>
            <p:nvPr/>
          </p:nvSpPr>
          <p:spPr>
            <a:xfrm>
              <a:off x="615180" y="3238325"/>
              <a:ext cx="1781855" cy="508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〒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320-8501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宇都宮市塙田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1-1-20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TEL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028-623-35XX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028-623-35XX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E-mail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taroXXX@pref.tochigi.lg.jp</a:t>
              </a:r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A0F28623-17B4-40B9-A555-5F3DA406D4EB}"/>
                </a:ext>
              </a:extLst>
            </p:cNvPr>
            <p:cNvSpPr txBox="1"/>
            <p:nvPr/>
          </p:nvSpPr>
          <p:spPr>
            <a:xfrm>
              <a:off x="421977" y="2624714"/>
              <a:ext cx="10823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会社名・所属名</a:t>
              </a:r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ACA40A1-803D-4A21-873D-C673A980119F}"/>
                </a:ext>
              </a:extLst>
            </p:cNvPr>
            <p:cNvSpPr txBox="1"/>
            <p:nvPr/>
          </p:nvSpPr>
          <p:spPr>
            <a:xfrm>
              <a:off x="912589" y="2808705"/>
              <a:ext cx="1325226" cy="3443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氏　　名　</a:t>
              </a: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AFD87661-FF2A-4F76-B673-B0B7BA3300B2}"/>
                </a:ext>
              </a:extLst>
            </p:cNvPr>
            <p:cNvSpPr txBox="1"/>
            <p:nvPr/>
          </p:nvSpPr>
          <p:spPr>
            <a:xfrm>
              <a:off x="931711" y="3051210"/>
              <a:ext cx="1100245" cy="2095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Si               </a:t>
              </a:r>
              <a:r>
                <a:rPr kumimoji="1" lang="en-US" altLang="ja-JP" sz="8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mei</a:t>
              </a:r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B0B081F6-5641-4962-B414-5BC6FA9033AC}"/>
                </a:ext>
              </a:extLst>
            </p:cNvPr>
            <p:cNvSpPr txBox="1"/>
            <p:nvPr/>
          </p:nvSpPr>
          <p:spPr>
            <a:xfrm>
              <a:off x="421835" y="2808409"/>
              <a:ext cx="5693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役職名</a:t>
              </a:r>
            </a:p>
          </p:txBody>
        </p:sp>
      </p:grp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FCFD7991-4251-481C-8E15-DBE62E17E8B1}"/>
              </a:ext>
            </a:extLst>
          </p:cNvPr>
          <p:cNvGrpSpPr/>
          <p:nvPr/>
        </p:nvGrpSpPr>
        <p:grpSpPr>
          <a:xfrm>
            <a:off x="8374228" y="5900241"/>
            <a:ext cx="1899906" cy="1154013"/>
            <a:chOff x="421834" y="2624714"/>
            <a:chExt cx="1975201" cy="1122578"/>
          </a:xfrm>
        </p:grpSpPr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08B39FC3-8A95-4822-8404-D1070FD4C849}"/>
                </a:ext>
              </a:extLst>
            </p:cNvPr>
            <p:cNvSpPr txBox="1"/>
            <p:nvPr/>
          </p:nvSpPr>
          <p:spPr>
            <a:xfrm>
              <a:off x="615180" y="3238325"/>
              <a:ext cx="1781855" cy="508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〒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320-8501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宇都宮市塙田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1-1-20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TEL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028-623-35XX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028-623-35XX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E-mail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taroXXX@pref.tochigi.lg.jp</a:t>
              </a:r>
            </a:p>
          </p:txBody>
        </p:sp>
        <p:sp>
          <p:nvSpPr>
            <p:cNvPr id="137" name="テキスト ボックス 136">
              <a:extLst>
                <a:ext uri="{FF2B5EF4-FFF2-40B4-BE49-F238E27FC236}">
                  <a16:creationId xmlns:a16="http://schemas.microsoft.com/office/drawing/2014/main" id="{66BE3E6F-F7E2-4BF0-BEAF-0687C54D54FE}"/>
                </a:ext>
              </a:extLst>
            </p:cNvPr>
            <p:cNvSpPr txBox="1"/>
            <p:nvPr/>
          </p:nvSpPr>
          <p:spPr>
            <a:xfrm>
              <a:off x="421977" y="2624714"/>
              <a:ext cx="10823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会社名・所属名</a:t>
              </a:r>
            </a:p>
          </p:txBody>
        </p:sp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9B1469EC-05C4-4BC8-9223-F81C3FF18B07}"/>
                </a:ext>
              </a:extLst>
            </p:cNvPr>
            <p:cNvSpPr txBox="1"/>
            <p:nvPr/>
          </p:nvSpPr>
          <p:spPr>
            <a:xfrm>
              <a:off x="912589" y="2808705"/>
              <a:ext cx="1325226" cy="3443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氏　　名　</a:t>
              </a:r>
            </a:p>
          </p:txBody>
        </p:sp>
        <p:sp>
          <p:nvSpPr>
            <p:cNvPr id="139" name="テキスト ボックス 138">
              <a:extLst>
                <a:ext uri="{FF2B5EF4-FFF2-40B4-BE49-F238E27FC236}">
                  <a16:creationId xmlns:a16="http://schemas.microsoft.com/office/drawing/2014/main" id="{5F1C2988-052E-4E24-BCDC-564E5669E9EE}"/>
                </a:ext>
              </a:extLst>
            </p:cNvPr>
            <p:cNvSpPr txBox="1"/>
            <p:nvPr/>
          </p:nvSpPr>
          <p:spPr>
            <a:xfrm>
              <a:off x="924403" y="3052221"/>
              <a:ext cx="1100245" cy="2095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Si               </a:t>
              </a:r>
              <a:r>
                <a:rPr kumimoji="1" lang="en-US" altLang="ja-JP" sz="8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mei</a:t>
              </a:r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8CFE9AB1-AC95-4EA8-9EBA-530EABE968D1}"/>
                </a:ext>
              </a:extLst>
            </p:cNvPr>
            <p:cNvSpPr txBox="1"/>
            <p:nvPr/>
          </p:nvSpPr>
          <p:spPr>
            <a:xfrm>
              <a:off x="421834" y="2808409"/>
              <a:ext cx="5693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役職名</a:t>
              </a:r>
            </a:p>
          </p:txBody>
        </p:sp>
      </p:grpSp>
      <p:grpSp>
        <p:nvGrpSpPr>
          <p:cNvPr id="141" name="グループ化 140">
            <a:extLst>
              <a:ext uri="{FF2B5EF4-FFF2-40B4-BE49-F238E27FC236}">
                <a16:creationId xmlns:a16="http://schemas.microsoft.com/office/drawing/2014/main" id="{2F3A9810-7269-4A06-96F1-4B3C7971BDF4}"/>
              </a:ext>
            </a:extLst>
          </p:cNvPr>
          <p:cNvGrpSpPr/>
          <p:nvPr/>
        </p:nvGrpSpPr>
        <p:grpSpPr>
          <a:xfrm>
            <a:off x="6433503" y="5876231"/>
            <a:ext cx="1899906" cy="1154013"/>
            <a:chOff x="421834" y="2624714"/>
            <a:chExt cx="1975201" cy="1122578"/>
          </a:xfrm>
        </p:grpSpPr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065F9BBA-DA4E-42EA-8454-290C89AA9EE3}"/>
                </a:ext>
              </a:extLst>
            </p:cNvPr>
            <p:cNvSpPr txBox="1"/>
            <p:nvPr/>
          </p:nvSpPr>
          <p:spPr>
            <a:xfrm>
              <a:off x="615180" y="3238325"/>
              <a:ext cx="1781855" cy="508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〒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320-8501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宇都宮市塙田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1-1-20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TEL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028-623-35XX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028-623-35XX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E-mail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taroXXX@pref.tochigi.lg.jp</a:t>
              </a:r>
            </a:p>
          </p:txBody>
        </p:sp>
        <p:sp>
          <p:nvSpPr>
            <p:cNvPr id="143" name="テキスト ボックス 142">
              <a:extLst>
                <a:ext uri="{FF2B5EF4-FFF2-40B4-BE49-F238E27FC236}">
                  <a16:creationId xmlns:a16="http://schemas.microsoft.com/office/drawing/2014/main" id="{433B9596-1377-473B-AF45-04BBEE4738D0}"/>
                </a:ext>
              </a:extLst>
            </p:cNvPr>
            <p:cNvSpPr txBox="1"/>
            <p:nvPr/>
          </p:nvSpPr>
          <p:spPr>
            <a:xfrm>
              <a:off x="421977" y="2624714"/>
              <a:ext cx="10823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会社名・所属名</a:t>
              </a:r>
            </a:p>
          </p:txBody>
        </p:sp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id="{9DDBFD09-9B53-4814-A541-6BA7D1667C83}"/>
                </a:ext>
              </a:extLst>
            </p:cNvPr>
            <p:cNvSpPr txBox="1"/>
            <p:nvPr/>
          </p:nvSpPr>
          <p:spPr>
            <a:xfrm>
              <a:off x="912589" y="2808705"/>
              <a:ext cx="1325226" cy="3443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氏　　名　</a:t>
              </a:r>
            </a:p>
          </p:txBody>
        </p:sp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13556A75-4EE4-4103-98E9-EABA328A2346}"/>
                </a:ext>
              </a:extLst>
            </p:cNvPr>
            <p:cNvSpPr txBox="1"/>
            <p:nvPr/>
          </p:nvSpPr>
          <p:spPr>
            <a:xfrm>
              <a:off x="970957" y="3060212"/>
              <a:ext cx="1026917" cy="2095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Si               </a:t>
              </a:r>
              <a:r>
                <a:rPr kumimoji="1" lang="en-US" altLang="ja-JP" sz="8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mei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6" name="テキスト ボックス 145">
              <a:extLst>
                <a:ext uri="{FF2B5EF4-FFF2-40B4-BE49-F238E27FC236}">
                  <a16:creationId xmlns:a16="http://schemas.microsoft.com/office/drawing/2014/main" id="{B6308184-133C-4BF0-8887-42BFE4160BA3}"/>
                </a:ext>
              </a:extLst>
            </p:cNvPr>
            <p:cNvSpPr txBox="1"/>
            <p:nvPr/>
          </p:nvSpPr>
          <p:spPr>
            <a:xfrm>
              <a:off x="421834" y="2808409"/>
              <a:ext cx="5693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役職名</a:t>
              </a:r>
            </a:p>
          </p:txBody>
        </p:sp>
      </p:grpSp>
      <p:grpSp>
        <p:nvGrpSpPr>
          <p:cNvPr id="147" name="グループ化 146">
            <a:extLst>
              <a:ext uri="{FF2B5EF4-FFF2-40B4-BE49-F238E27FC236}">
                <a16:creationId xmlns:a16="http://schemas.microsoft.com/office/drawing/2014/main" id="{466552A6-09E1-4B1C-984B-780FBA6BF815}"/>
              </a:ext>
            </a:extLst>
          </p:cNvPr>
          <p:cNvGrpSpPr/>
          <p:nvPr/>
        </p:nvGrpSpPr>
        <p:grpSpPr>
          <a:xfrm>
            <a:off x="4487578" y="5900241"/>
            <a:ext cx="1899906" cy="1154013"/>
            <a:chOff x="421834" y="2624714"/>
            <a:chExt cx="1975201" cy="1122578"/>
          </a:xfrm>
        </p:grpSpPr>
        <p:sp>
          <p:nvSpPr>
            <p:cNvPr id="148" name="テキスト ボックス 147">
              <a:extLst>
                <a:ext uri="{FF2B5EF4-FFF2-40B4-BE49-F238E27FC236}">
                  <a16:creationId xmlns:a16="http://schemas.microsoft.com/office/drawing/2014/main" id="{8E518269-205E-4C54-8503-D6E73376826B}"/>
                </a:ext>
              </a:extLst>
            </p:cNvPr>
            <p:cNvSpPr txBox="1"/>
            <p:nvPr/>
          </p:nvSpPr>
          <p:spPr>
            <a:xfrm>
              <a:off x="615180" y="3238325"/>
              <a:ext cx="1781855" cy="508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〒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320-8501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宇都宮市塙田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1-1-20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TEL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028-623-35XX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028-623-35XX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E-mail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taroXXX@pref.tochigi.lg.jp</a:t>
              </a:r>
            </a:p>
          </p:txBody>
        </p:sp>
        <p:sp>
          <p:nvSpPr>
            <p:cNvPr id="149" name="テキスト ボックス 148">
              <a:extLst>
                <a:ext uri="{FF2B5EF4-FFF2-40B4-BE49-F238E27FC236}">
                  <a16:creationId xmlns:a16="http://schemas.microsoft.com/office/drawing/2014/main" id="{C123E5DE-9E3C-4916-BABB-A80F48699B29}"/>
                </a:ext>
              </a:extLst>
            </p:cNvPr>
            <p:cNvSpPr txBox="1"/>
            <p:nvPr/>
          </p:nvSpPr>
          <p:spPr>
            <a:xfrm>
              <a:off x="421977" y="2624714"/>
              <a:ext cx="10823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会社名・所属名</a:t>
              </a:r>
            </a:p>
          </p:txBody>
        </p:sp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414B705A-481B-42F8-A468-C6A116DC129D}"/>
                </a:ext>
              </a:extLst>
            </p:cNvPr>
            <p:cNvSpPr txBox="1"/>
            <p:nvPr/>
          </p:nvSpPr>
          <p:spPr>
            <a:xfrm>
              <a:off x="912589" y="2808705"/>
              <a:ext cx="1325226" cy="3443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氏　　名　</a:t>
              </a:r>
            </a:p>
          </p:txBody>
        </p:sp>
        <p:sp>
          <p:nvSpPr>
            <p:cNvPr id="151" name="テキスト ボックス 150">
              <a:extLst>
                <a:ext uri="{FF2B5EF4-FFF2-40B4-BE49-F238E27FC236}">
                  <a16:creationId xmlns:a16="http://schemas.microsoft.com/office/drawing/2014/main" id="{80BEAD38-68C8-4771-B4D3-5684A8F63E82}"/>
                </a:ext>
              </a:extLst>
            </p:cNvPr>
            <p:cNvSpPr txBox="1"/>
            <p:nvPr/>
          </p:nvSpPr>
          <p:spPr>
            <a:xfrm>
              <a:off x="932519" y="3064475"/>
              <a:ext cx="1100245" cy="2095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Si               </a:t>
              </a:r>
              <a:r>
                <a:rPr kumimoji="1" lang="en-US" altLang="ja-JP" sz="8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mei</a:t>
              </a:r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2" name="テキスト ボックス 151">
              <a:extLst>
                <a:ext uri="{FF2B5EF4-FFF2-40B4-BE49-F238E27FC236}">
                  <a16:creationId xmlns:a16="http://schemas.microsoft.com/office/drawing/2014/main" id="{C59A8D80-37F9-472B-B769-5FD69380B68D}"/>
                </a:ext>
              </a:extLst>
            </p:cNvPr>
            <p:cNvSpPr txBox="1"/>
            <p:nvPr/>
          </p:nvSpPr>
          <p:spPr>
            <a:xfrm>
              <a:off x="421834" y="2808409"/>
              <a:ext cx="5693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役職名</a:t>
              </a:r>
            </a:p>
          </p:txBody>
        </p:sp>
      </p:grpSp>
      <p:grpSp>
        <p:nvGrpSpPr>
          <p:cNvPr id="153" name="グループ化 152">
            <a:extLst>
              <a:ext uri="{FF2B5EF4-FFF2-40B4-BE49-F238E27FC236}">
                <a16:creationId xmlns:a16="http://schemas.microsoft.com/office/drawing/2014/main" id="{6BFC8084-FC59-4CE4-9AAD-B71737CFD8FB}"/>
              </a:ext>
            </a:extLst>
          </p:cNvPr>
          <p:cNvGrpSpPr/>
          <p:nvPr/>
        </p:nvGrpSpPr>
        <p:grpSpPr>
          <a:xfrm>
            <a:off x="2463819" y="5910361"/>
            <a:ext cx="1899906" cy="1154013"/>
            <a:chOff x="421834" y="2624714"/>
            <a:chExt cx="1975201" cy="1122578"/>
          </a:xfrm>
        </p:grpSpPr>
        <p:sp>
          <p:nvSpPr>
            <p:cNvPr id="154" name="テキスト ボックス 153">
              <a:extLst>
                <a:ext uri="{FF2B5EF4-FFF2-40B4-BE49-F238E27FC236}">
                  <a16:creationId xmlns:a16="http://schemas.microsoft.com/office/drawing/2014/main" id="{9929FC0A-4C72-4EC1-9B63-A71D706666CC}"/>
                </a:ext>
              </a:extLst>
            </p:cNvPr>
            <p:cNvSpPr txBox="1"/>
            <p:nvPr/>
          </p:nvSpPr>
          <p:spPr>
            <a:xfrm>
              <a:off x="615180" y="3238325"/>
              <a:ext cx="1781855" cy="508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〒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320-8501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宇都宮市塙田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1-1-20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TEL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028-623-35XX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028-623-35XX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E-mail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taroXXX@pref.tochigi.lg.jp</a:t>
              </a:r>
            </a:p>
          </p:txBody>
        </p:sp>
        <p:sp>
          <p:nvSpPr>
            <p:cNvPr id="155" name="テキスト ボックス 154">
              <a:extLst>
                <a:ext uri="{FF2B5EF4-FFF2-40B4-BE49-F238E27FC236}">
                  <a16:creationId xmlns:a16="http://schemas.microsoft.com/office/drawing/2014/main" id="{BB286325-98F1-428A-9CF6-35DD0B918FEE}"/>
                </a:ext>
              </a:extLst>
            </p:cNvPr>
            <p:cNvSpPr txBox="1"/>
            <p:nvPr/>
          </p:nvSpPr>
          <p:spPr>
            <a:xfrm>
              <a:off x="421977" y="2624714"/>
              <a:ext cx="10823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会社名・所属名</a:t>
              </a:r>
            </a:p>
          </p:txBody>
        </p:sp>
        <p:sp>
          <p:nvSpPr>
            <p:cNvPr id="156" name="テキスト ボックス 155">
              <a:extLst>
                <a:ext uri="{FF2B5EF4-FFF2-40B4-BE49-F238E27FC236}">
                  <a16:creationId xmlns:a16="http://schemas.microsoft.com/office/drawing/2014/main" id="{5ECE9603-540D-4C54-8BB5-17EAD9A2CE3B}"/>
                </a:ext>
              </a:extLst>
            </p:cNvPr>
            <p:cNvSpPr txBox="1"/>
            <p:nvPr/>
          </p:nvSpPr>
          <p:spPr>
            <a:xfrm>
              <a:off x="912589" y="2808705"/>
              <a:ext cx="1098578" cy="3443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氏　　名</a:t>
              </a:r>
            </a:p>
          </p:txBody>
        </p:sp>
        <p:sp>
          <p:nvSpPr>
            <p:cNvPr id="157" name="テキスト ボックス 156">
              <a:extLst>
                <a:ext uri="{FF2B5EF4-FFF2-40B4-BE49-F238E27FC236}">
                  <a16:creationId xmlns:a16="http://schemas.microsoft.com/office/drawing/2014/main" id="{65D94E9C-D079-4AEA-990C-896AED3B4493}"/>
                </a:ext>
              </a:extLst>
            </p:cNvPr>
            <p:cNvSpPr txBox="1"/>
            <p:nvPr/>
          </p:nvSpPr>
          <p:spPr>
            <a:xfrm>
              <a:off x="1037103" y="3060020"/>
              <a:ext cx="1026917" cy="2095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Si               </a:t>
              </a:r>
              <a:r>
                <a:rPr kumimoji="1" lang="en-US" altLang="ja-JP" sz="8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mei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8" name="テキスト ボックス 157">
              <a:extLst>
                <a:ext uri="{FF2B5EF4-FFF2-40B4-BE49-F238E27FC236}">
                  <a16:creationId xmlns:a16="http://schemas.microsoft.com/office/drawing/2014/main" id="{9066F1F6-A3FE-4597-82B1-82A7B36C49D4}"/>
                </a:ext>
              </a:extLst>
            </p:cNvPr>
            <p:cNvSpPr txBox="1"/>
            <p:nvPr/>
          </p:nvSpPr>
          <p:spPr>
            <a:xfrm>
              <a:off x="421834" y="2808409"/>
              <a:ext cx="5693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役職名</a:t>
              </a:r>
            </a:p>
          </p:txBody>
        </p:sp>
      </p:grpSp>
      <p:grpSp>
        <p:nvGrpSpPr>
          <p:cNvPr id="159" name="グループ化 158">
            <a:extLst>
              <a:ext uri="{FF2B5EF4-FFF2-40B4-BE49-F238E27FC236}">
                <a16:creationId xmlns:a16="http://schemas.microsoft.com/office/drawing/2014/main" id="{AC2CA2CA-397D-4949-9BD9-7172F3EEE2BD}"/>
              </a:ext>
            </a:extLst>
          </p:cNvPr>
          <p:cNvGrpSpPr/>
          <p:nvPr/>
        </p:nvGrpSpPr>
        <p:grpSpPr>
          <a:xfrm>
            <a:off x="487206" y="5891216"/>
            <a:ext cx="1899906" cy="1154013"/>
            <a:chOff x="421834" y="2624714"/>
            <a:chExt cx="1975201" cy="1122578"/>
          </a:xfrm>
        </p:grpSpPr>
        <p:sp>
          <p:nvSpPr>
            <p:cNvPr id="160" name="テキスト ボックス 159">
              <a:extLst>
                <a:ext uri="{FF2B5EF4-FFF2-40B4-BE49-F238E27FC236}">
                  <a16:creationId xmlns:a16="http://schemas.microsoft.com/office/drawing/2014/main" id="{54102371-7A85-4D2C-9617-5F977495F212}"/>
                </a:ext>
              </a:extLst>
            </p:cNvPr>
            <p:cNvSpPr txBox="1"/>
            <p:nvPr/>
          </p:nvSpPr>
          <p:spPr>
            <a:xfrm>
              <a:off x="615180" y="3238325"/>
              <a:ext cx="1781855" cy="508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〒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320-8501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宇都宮市塙田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1-1-20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TEL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028-623-35XX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028-623-35XX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E-mail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taroXXX@pref.tochigi.lg.jp</a:t>
              </a:r>
            </a:p>
          </p:txBody>
        </p:sp>
        <p:sp>
          <p:nvSpPr>
            <p:cNvPr id="161" name="テキスト ボックス 160">
              <a:extLst>
                <a:ext uri="{FF2B5EF4-FFF2-40B4-BE49-F238E27FC236}">
                  <a16:creationId xmlns:a16="http://schemas.microsoft.com/office/drawing/2014/main" id="{1A585996-E0A1-4B1B-ABBF-8C0A1A8C9540}"/>
                </a:ext>
              </a:extLst>
            </p:cNvPr>
            <p:cNvSpPr txBox="1"/>
            <p:nvPr/>
          </p:nvSpPr>
          <p:spPr>
            <a:xfrm>
              <a:off x="421977" y="2624714"/>
              <a:ext cx="10823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会社名・所属名</a:t>
              </a:r>
            </a:p>
          </p:txBody>
        </p:sp>
        <p:sp>
          <p:nvSpPr>
            <p:cNvPr id="162" name="テキスト ボックス 161">
              <a:extLst>
                <a:ext uri="{FF2B5EF4-FFF2-40B4-BE49-F238E27FC236}">
                  <a16:creationId xmlns:a16="http://schemas.microsoft.com/office/drawing/2014/main" id="{6383079E-4077-4AC7-A771-487DC1B01E37}"/>
                </a:ext>
              </a:extLst>
            </p:cNvPr>
            <p:cNvSpPr txBox="1"/>
            <p:nvPr/>
          </p:nvSpPr>
          <p:spPr>
            <a:xfrm>
              <a:off x="912589" y="2808705"/>
              <a:ext cx="1325226" cy="3443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氏　　名　</a:t>
              </a:r>
            </a:p>
          </p:txBody>
        </p:sp>
        <p:sp>
          <p:nvSpPr>
            <p:cNvPr id="163" name="テキスト ボックス 162">
              <a:extLst>
                <a:ext uri="{FF2B5EF4-FFF2-40B4-BE49-F238E27FC236}">
                  <a16:creationId xmlns:a16="http://schemas.microsoft.com/office/drawing/2014/main" id="{645B7BEB-BDBD-4B9F-B6C2-9A4C13EFBF5C}"/>
                </a:ext>
              </a:extLst>
            </p:cNvPr>
            <p:cNvSpPr txBox="1"/>
            <p:nvPr/>
          </p:nvSpPr>
          <p:spPr>
            <a:xfrm>
              <a:off x="926713" y="3061000"/>
              <a:ext cx="1100245" cy="2095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Si               </a:t>
              </a:r>
              <a:r>
                <a:rPr kumimoji="1" lang="en-US" altLang="ja-JP" sz="8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mei</a:t>
              </a:r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4" name="テキスト ボックス 163">
              <a:extLst>
                <a:ext uri="{FF2B5EF4-FFF2-40B4-BE49-F238E27FC236}">
                  <a16:creationId xmlns:a16="http://schemas.microsoft.com/office/drawing/2014/main" id="{344E074C-BA09-45AD-8F36-70CBB4F3A49A}"/>
                </a:ext>
              </a:extLst>
            </p:cNvPr>
            <p:cNvSpPr txBox="1"/>
            <p:nvPr/>
          </p:nvSpPr>
          <p:spPr>
            <a:xfrm>
              <a:off x="421834" y="2808409"/>
              <a:ext cx="5693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役職名</a:t>
              </a: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25A47FF-324A-400A-B6E0-F78D283F104B}"/>
              </a:ext>
            </a:extLst>
          </p:cNvPr>
          <p:cNvSpPr txBox="1"/>
          <p:nvPr/>
        </p:nvSpPr>
        <p:spPr>
          <a:xfrm>
            <a:off x="449610" y="76598"/>
            <a:ext cx="684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表面</a:t>
            </a:r>
          </a:p>
        </p:txBody>
      </p: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169E068C-A747-4D28-AD5C-AF3501409D13}"/>
              </a:ext>
            </a:extLst>
          </p:cNvPr>
          <p:cNvGrpSpPr/>
          <p:nvPr/>
        </p:nvGrpSpPr>
        <p:grpSpPr>
          <a:xfrm>
            <a:off x="2436930" y="2647674"/>
            <a:ext cx="1964762" cy="1164025"/>
            <a:chOff x="421834" y="2624714"/>
            <a:chExt cx="2042633" cy="1096346"/>
          </a:xfrm>
        </p:grpSpPr>
        <p:sp>
          <p:nvSpPr>
            <p:cNvPr id="165" name="テキスト ボックス 164">
              <a:extLst>
                <a:ext uri="{FF2B5EF4-FFF2-40B4-BE49-F238E27FC236}">
                  <a16:creationId xmlns:a16="http://schemas.microsoft.com/office/drawing/2014/main" id="{8F857615-E631-4F2B-892E-4672B7D04EA6}"/>
                </a:ext>
              </a:extLst>
            </p:cNvPr>
            <p:cNvSpPr txBox="1"/>
            <p:nvPr/>
          </p:nvSpPr>
          <p:spPr>
            <a:xfrm>
              <a:off x="492644" y="3228261"/>
              <a:ext cx="1918516" cy="4927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〒○○○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-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△△△△　○○○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市◇◇◇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×-×</a:t>
              </a: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TEL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：○○○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-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○○○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-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○○○　</a:t>
              </a:r>
              <a:endPara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○○○-○○○-</a:t>
              </a:r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△△△　</a:t>
              </a:r>
              <a:endPara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E-mail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7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taroXXX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@</a:t>
              </a:r>
              <a:r>
                <a:rPr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○○○</a:t>
              </a:r>
              <a:r>
                <a:rPr lang="en-US" altLang="ja-JP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.com</a:t>
              </a: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2BA2AADC-94E0-4248-B064-A8CD4F2ED4AE}"/>
                </a:ext>
              </a:extLst>
            </p:cNvPr>
            <p:cNvSpPr txBox="1"/>
            <p:nvPr/>
          </p:nvSpPr>
          <p:spPr>
            <a:xfrm>
              <a:off x="421977" y="2624714"/>
              <a:ext cx="10823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会社名・所属名</a:t>
              </a:r>
            </a:p>
          </p:txBody>
        </p:sp>
        <p:sp>
          <p:nvSpPr>
            <p:cNvPr id="167" name="テキスト ボックス 166">
              <a:extLst>
                <a:ext uri="{FF2B5EF4-FFF2-40B4-BE49-F238E27FC236}">
                  <a16:creationId xmlns:a16="http://schemas.microsoft.com/office/drawing/2014/main" id="{6B81906A-2218-4B01-B7E2-840734428455}"/>
                </a:ext>
              </a:extLst>
            </p:cNvPr>
            <p:cNvSpPr txBox="1"/>
            <p:nvPr/>
          </p:nvSpPr>
          <p:spPr>
            <a:xfrm>
              <a:off x="912589" y="2808705"/>
              <a:ext cx="1551878" cy="3333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氏　　名　</a:t>
              </a:r>
            </a:p>
          </p:txBody>
        </p:sp>
        <p:sp>
          <p:nvSpPr>
            <p:cNvPr id="168" name="テキスト ボックス 167">
              <a:extLst>
                <a:ext uri="{FF2B5EF4-FFF2-40B4-BE49-F238E27FC236}">
                  <a16:creationId xmlns:a16="http://schemas.microsoft.com/office/drawing/2014/main" id="{A9CEA1BB-0A64-4EA4-A82A-3FE003CE553F}"/>
                </a:ext>
              </a:extLst>
            </p:cNvPr>
            <p:cNvSpPr txBox="1"/>
            <p:nvPr/>
          </p:nvSpPr>
          <p:spPr>
            <a:xfrm>
              <a:off x="1037103" y="3060020"/>
              <a:ext cx="1173575" cy="202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  Si               </a:t>
              </a:r>
              <a:r>
                <a:rPr kumimoji="1" lang="en-US" altLang="ja-JP" sz="8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mei</a:t>
              </a:r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9" name="テキスト ボックス 168">
              <a:extLst>
                <a:ext uri="{FF2B5EF4-FFF2-40B4-BE49-F238E27FC236}">
                  <a16:creationId xmlns:a16="http://schemas.microsoft.com/office/drawing/2014/main" id="{B7893A23-1413-45C0-9A6E-1E509155C28E}"/>
                </a:ext>
              </a:extLst>
            </p:cNvPr>
            <p:cNvSpPr txBox="1"/>
            <p:nvPr/>
          </p:nvSpPr>
          <p:spPr>
            <a:xfrm>
              <a:off x="421834" y="2808409"/>
              <a:ext cx="5693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役職名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865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図 68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2D284B0A-724F-48D5-B163-5C3AF4C503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541" y="3787640"/>
            <a:ext cx="1988689" cy="3275631"/>
          </a:xfrm>
          <a:prstGeom prst="rect">
            <a:avLst/>
          </a:prstGeom>
        </p:spPr>
      </p:pic>
      <p:pic>
        <p:nvPicPr>
          <p:cNvPr id="68" name="図 67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4F167435-C032-49D0-986E-BE379B3703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148" y="3768724"/>
            <a:ext cx="1988689" cy="3275631"/>
          </a:xfrm>
          <a:prstGeom prst="rect">
            <a:avLst/>
          </a:prstGeom>
        </p:spPr>
      </p:pic>
      <p:pic>
        <p:nvPicPr>
          <p:cNvPr id="65" name="図 64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1726880D-D3EC-42AD-925B-FC1C21B448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183" y="3787641"/>
            <a:ext cx="1988689" cy="3275631"/>
          </a:xfrm>
          <a:prstGeom prst="rect">
            <a:avLst/>
          </a:prstGeom>
        </p:spPr>
      </p:pic>
      <p:pic>
        <p:nvPicPr>
          <p:cNvPr id="64" name="図 63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91C1A2A3-8D2A-45EF-8E29-4D90256710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771" y="3787642"/>
            <a:ext cx="1988689" cy="3275631"/>
          </a:xfrm>
          <a:prstGeom prst="rect">
            <a:avLst/>
          </a:prstGeom>
        </p:spPr>
      </p:pic>
      <p:pic>
        <p:nvPicPr>
          <p:cNvPr id="63" name="図 62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8875A052-F0AF-4FBC-97BF-DE026E51E0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99" y="3789847"/>
            <a:ext cx="1988689" cy="3275631"/>
          </a:xfrm>
          <a:prstGeom prst="rect">
            <a:avLst/>
          </a:prstGeom>
        </p:spPr>
      </p:pic>
      <p:pic>
        <p:nvPicPr>
          <p:cNvPr id="61" name="図 60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03AB9FCF-7BE8-4A66-8A2A-B0C6BD7A68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49" y="514218"/>
            <a:ext cx="1988689" cy="3275631"/>
          </a:xfrm>
          <a:prstGeom prst="rect">
            <a:avLst/>
          </a:prstGeom>
        </p:spPr>
      </p:pic>
      <p:pic>
        <p:nvPicPr>
          <p:cNvPr id="60" name="図 59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7927500D-32C5-48D1-9B6C-45A8E38AFC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686" y="514769"/>
            <a:ext cx="1988689" cy="3275631"/>
          </a:xfrm>
          <a:prstGeom prst="rect">
            <a:avLst/>
          </a:prstGeom>
        </p:spPr>
      </p:pic>
      <p:pic>
        <p:nvPicPr>
          <p:cNvPr id="59" name="図 58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62F81C1B-888B-450B-BC36-5BE54A08A5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153" y="515320"/>
            <a:ext cx="1988689" cy="3275631"/>
          </a:xfrm>
          <a:prstGeom prst="rect">
            <a:avLst/>
          </a:prstGeom>
        </p:spPr>
      </p:pic>
      <p:pic>
        <p:nvPicPr>
          <p:cNvPr id="58" name="図 57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3A9D66C1-A69A-487D-97EB-2D64249D35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734" y="515871"/>
            <a:ext cx="1988689" cy="3275631"/>
          </a:xfrm>
          <a:prstGeom prst="rect">
            <a:avLst/>
          </a:prstGeom>
        </p:spPr>
      </p:pic>
      <p:pic>
        <p:nvPicPr>
          <p:cNvPr id="3" name="図 2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3EB0888A-15E5-492E-A279-6A203FE127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83" y="516422"/>
            <a:ext cx="1988689" cy="3275631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241300" y="336550"/>
            <a:ext cx="10253663" cy="6905625"/>
            <a:chOff x="241300" y="336550"/>
            <a:chExt cx="10253663" cy="6905625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422275" y="7064375"/>
              <a:ext cx="0" cy="17780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V="1">
              <a:off x="2401888" y="7064375"/>
              <a:ext cx="0" cy="17780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4378325" y="7064375"/>
              <a:ext cx="0" cy="17780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6357938" y="7064375"/>
              <a:ext cx="0" cy="17780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8334375" y="7064375"/>
              <a:ext cx="0" cy="17780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V="1">
              <a:off x="10313988" y="7064375"/>
              <a:ext cx="0" cy="17780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422275" y="336550"/>
              <a:ext cx="0" cy="180975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flipV="1">
              <a:off x="2401888" y="336550"/>
              <a:ext cx="0" cy="180975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4378325" y="336550"/>
              <a:ext cx="0" cy="180975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V="1">
              <a:off x="6357938" y="336550"/>
              <a:ext cx="0" cy="180975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8334375" y="336550"/>
              <a:ext cx="0" cy="180975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V="1">
              <a:off x="10313988" y="336550"/>
              <a:ext cx="0" cy="180975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241300" y="7064375"/>
              <a:ext cx="180975" cy="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241300" y="3790950"/>
              <a:ext cx="180975" cy="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241300" y="517525"/>
              <a:ext cx="180975" cy="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10313988" y="7064375"/>
              <a:ext cx="180975" cy="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10313988" y="3790950"/>
              <a:ext cx="180975" cy="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10313988" y="517525"/>
              <a:ext cx="180975" cy="0"/>
            </a:xfrm>
            <a:prstGeom prst="lin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9ABFCF2-ADA9-434D-AAFF-0F47B4B2B4EA}"/>
              </a:ext>
            </a:extLst>
          </p:cNvPr>
          <p:cNvSpPr txBox="1"/>
          <p:nvPr/>
        </p:nvSpPr>
        <p:spPr>
          <a:xfrm>
            <a:off x="565446" y="3120410"/>
            <a:ext cx="1098735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100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初代栃木県庁舎があったのは</a:t>
            </a:r>
            <a:endParaRPr kumimoji="1" lang="en-US" altLang="ja-JP" sz="100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現在の何市？</a:t>
            </a:r>
            <a:endParaRPr kumimoji="1" lang="ja-JP" altLang="en-US" sz="240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6E097E4-F137-452A-85EA-D4E79E3174CD}"/>
              </a:ext>
            </a:extLst>
          </p:cNvPr>
          <p:cNvSpPr txBox="1"/>
          <p:nvPr/>
        </p:nvSpPr>
        <p:spPr>
          <a:xfrm>
            <a:off x="6431371" y="3120410"/>
            <a:ext cx="127573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100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栃木県の県獣、</a:t>
            </a:r>
            <a:endParaRPr kumimoji="1" lang="en-US" altLang="ja-JP" sz="100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県木、県鳥、県花</a:t>
            </a:r>
            <a:endParaRPr kumimoji="1" lang="en-US" altLang="ja-JP" sz="100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は何でしょう？</a:t>
            </a:r>
            <a:endParaRPr kumimoji="1" lang="en-US" altLang="ja-JP" sz="100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6201BD33-58DD-450B-A72D-CC377B03122A}"/>
              </a:ext>
            </a:extLst>
          </p:cNvPr>
          <p:cNvSpPr txBox="1"/>
          <p:nvPr/>
        </p:nvSpPr>
        <p:spPr>
          <a:xfrm>
            <a:off x="4477952" y="3120410"/>
            <a:ext cx="119296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95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栃木県民の日の</a:t>
            </a:r>
            <a:endParaRPr kumimoji="1" lang="en-US" altLang="ja-JP" sz="95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5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マスコットキャラクターの名前は？</a:t>
            </a:r>
            <a:endParaRPr kumimoji="1" lang="en-US" altLang="ja-JP" sz="95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99645C72-8492-4F97-AD85-F62FBEC03935}"/>
              </a:ext>
            </a:extLst>
          </p:cNvPr>
          <p:cNvSpPr txBox="1"/>
          <p:nvPr/>
        </p:nvSpPr>
        <p:spPr>
          <a:xfrm>
            <a:off x="8424467" y="3121102"/>
            <a:ext cx="1217705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95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栃木県が</a:t>
            </a:r>
            <a:r>
              <a:rPr kumimoji="1" lang="en-US" altLang="ja-JP" sz="95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50</a:t>
            </a:r>
            <a:r>
              <a:rPr kumimoji="1" lang="ja-JP" altLang="en-US" sz="95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年以上連続して生産量日本一の農産物は？</a:t>
            </a:r>
            <a:endParaRPr kumimoji="1" lang="en-US" altLang="ja-JP" sz="95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D5869D4-EE1C-4915-8669-376C5DD372BA}"/>
              </a:ext>
            </a:extLst>
          </p:cNvPr>
          <p:cNvSpPr txBox="1"/>
          <p:nvPr/>
        </p:nvSpPr>
        <p:spPr>
          <a:xfrm>
            <a:off x="2546862" y="6398159"/>
            <a:ext cx="1098735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100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栃木県民の日は何月何日でしょう？</a:t>
            </a:r>
            <a:endParaRPr kumimoji="1" lang="ja-JP" altLang="en-US" sz="240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F8AE86CA-BA93-431C-82E2-BFD7320E6ED6}"/>
              </a:ext>
            </a:extLst>
          </p:cNvPr>
          <p:cNvSpPr txBox="1"/>
          <p:nvPr/>
        </p:nvSpPr>
        <p:spPr>
          <a:xfrm>
            <a:off x="4497266" y="6392731"/>
            <a:ext cx="117184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95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栃木県民の日の</a:t>
            </a:r>
            <a:endParaRPr kumimoji="1" lang="en-US" altLang="ja-JP" sz="95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5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マスコットキャラクターの名前は？</a:t>
            </a:r>
            <a:endParaRPr kumimoji="1" lang="en-US" altLang="ja-JP" sz="95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4D75BADD-96F0-4DBE-82A2-F324A111003F}"/>
              </a:ext>
            </a:extLst>
          </p:cNvPr>
          <p:cNvSpPr txBox="1"/>
          <p:nvPr/>
        </p:nvSpPr>
        <p:spPr>
          <a:xfrm>
            <a:off x="6431371" y="6377827"/>
            <a:ext cx="122443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100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栃木県の県獣、</a:t>
            </a:r>
            <a:endParaRPr kumimoji="1" lang="en-US" altLang="ja-JP" sz="100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県木、県鳥、県花は何でしょう？</a:t>
            </a:r>
            <a:endParaRPr kumimoji="1" lang="en-US" altLang="ja-JP" sz="100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43FC67D-EFDE-4387-B294-56C1BAFD0ECC}"/>
              </a:ext>
            </a:extLst>
          </p:cNvPr>
          <p:cNvSpPr txBox="1"/>
          <p:nvPr/>
        </p:nvSpPr>
        <p:spPr>
          <a:xfrm>
            <a:off x="552244" y="6392731"/>
            <a:ext cx="1098735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100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初代栃木県庁舎があったのは</a:t>
            </a:r>
            <a:endParaRPr kumimoji="1" lang="en-US" altLang="ja-JP" sz="100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現在の何市？</a:t>
            </a:r>
            <a:endParaRPr kumimoji="1" lang="ja-JP" altLang="en-US" sz="240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29DD08F-5225-4A70-8F71-D3C8FEA85F70}"/>
              </a:ext>
            </a:extLst>
          </p:cNvPr>
          <p:cNvSpPr txBox="1"/>
          <p:nvPr/>
        </p:nvSpPr>
        <p:spPr>
          <a:xfrm>
            <a:off x="8393025" y="6383593"/>
            <a:ext cx="1217705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95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栃木県が</a:t>
            </a:r>
            <a:r>
              <a:rPr kumimoji="1" lang="en-US" altLang="ja-JP" sz="95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50</a:t>
            </a:r>
            <a:r>
              <a:rPr kumimoji="1" lang="ja-JP" altLang="en-US" sz="95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年以上連続して生産量日本一の農産物は？</a:t>
            </a:r>
            <a:endParaRPr kumimoji="1" lang="en-US" altLang="ja-JP" sz="95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55760CA-CBAE-40A3-9C12-B78308240FE3}"/>
              </a:ext>
            </a:extLst>
          </p:cNvPr>
          <p:cNvSpPr txBox="1"/>
          <p:nvPr/>
        </p:nvSpPr>
        <p:spPr>
          <a:xfrm>
            <a:off x="2532806" y="3127122"/>
            <a:ext cx="1098735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1000" dirty="0">
                <a:solidFill>
                  <a:srgbClr val="FF505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栃木県民の日は何月何日でしょう？</a:t>
            </a:r>
            <a:endParaRPr kumimoji="1" lang="ja-JP" altLang="en-US" sz="2400" dirty="0">
              <a:solidFill>
                <a:srgbClr val="FF5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2923160-9E13-4CF6-85CC-E4F03DBEDE78}"/>
              </a:ext>
            </a:extLst>
          </p:cNvPr>
          <p:cNvSpPr txBox="1"/>
          <p:nvPr/>
        </p:nvSpPr>
        <p:spPr>
          <a:xfrm>
            <a:off x="449610" y="76598"/>
            <a:ext cx="802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裏面</a:t>
            </a:r>
          </a:p>
        </p:txBody>
      </p:sp>
    </p:spTree>
    <p:extLst>
      <p:ext uri="{BB962C8B-B14F-4D97-AF65-F5344CB8AC3E}">
        <p14:creationId xmlns:p14="http://schemas.microsoft.com/office/powerpoint/2010/main" val="797612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</TotalTime>
  <Words>521</Words>
  <Application>Microsoft Office PowerPoint</Application>
  <PresentationFormat>ユーザー設定</PresentationFormat>
  <Paragraphs>101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HGSｺﾞｼｯｸE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兼岡　なつみ</dc:creator>
  <cp:lastModifiedBy>兼岡　なつみ</cp:lastModifiedBy>
  <cp:revision>83</cp:revision>
  <cp:lastPrinted>2023-03-13T07:39:30Z</cp:lastPrinted>
  <dcterms:created xsi:type="dcterms:W3CDTF">2015-01-19T09:59:31Z</dcterms:created>
  <dcterms:modified xsi:type="dcterms:W3CDTF">2023-03-13T07:39:32Z</dcterms:modified>
</cp:coreProperties>
</file>