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082" autoAdjust="0"/>
  </p:normalViewPr>
  <p:slideViewPr>
    <p:cSldViewPr snapToGrid="0">
      <p:cViewPr varScale="1">
        <p:scale>
          <a:sx n="44" d="100"/>
          <a:sy n="44" d="100"/>
        </p:scale>
        <p:origin x="136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133.105.83.20\40-global-env\2020&#24180;&#24230;\18632033715_&#26627;&#26408;&#30476;&#27671;&#20505;&#22793;&#21205;&#24773;&#22577;&#21454;&#38598;&#12539;&#20998;&#26512;&#26989;&#21209;\11_&#35519;&#26619;&#20998;&#26512;\01_&#35519;&#26619;&#65297;\02_&#23567;&#20013;&#23398;&#26657;&#20986;&#21069;&#25480;&#26989;\&#25480;&#26989;&#12473;&#12521;&#12452;&#12489;&#26696;\&#23567;&#23398;&#26657;\&#24180;&#24179;&#22343;&#27671;&#28201;&#12539;&#30495;&#22799;&#26085;&#65288;&#38263;&#26399;&#22793;&#21270;&#65289;_&#23567;&#23398;&#26657;&#12473;&#12521;&#12452;&#12489;&#2999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0118005\Desktop\&#26627;&#26408;&#30476;&#27671;&#20505;&#22793;&#21205;&#24433;&#38911;&#35519;&#26619;\Atmos05&#12363;&#12425;&#24517;&#35201;&#12487;&#12540;&#12479;&#25244;&#31883;&#20998;(=Atmos03&#12395;&#12418;&#20445;&#23384;&#28168;)\11_&#35519;&#26619;&#20998;&#26512;\11_&#27671;&#20505;&#22793;&#21205;&#12398;&#29694;&#29366;&#12539;&#23558;&#26469;\&#27671;&#28201;\&#12487;&#12540;&#12479;\&#24180;&#24179;&#22343;&#27671;&#28201;&#12539;&#26997;&#31471;&#29694;&#35937;&#65288;&#38263;&#26399;&#22793;&#21270;&#65289;.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0118005\Desktop\&#26627;&#26408;&#30476;&#27671;&#20505;&#22793;&#21205;&#24433;&#38911;&#35519;&#26619;\Atmos05&#12363;&#12425;&#24517;&#35201;&#12487;&#12540;&#12479;&#25244;&#31883;&#20998;(=Atmos03&#12395;&#12418;&#20445;&#23384;&#28168;)\11_&#35519;&#26619;&#20998;&#26512;\11_&#27671;&#20505;&#22793;&#21205;&#12398;&#29694;&#29366;&#12539;&#23558;&#26469;\&#27671;&#28201;\&#12487;&#12540;&#12479;\&#24180;&#24179;&#22343;&#27671;&#28201;&#12539;&#26997;&#31471;&#29694;&#35937;&#65288;&#38263;&#26399;&#22793;&#21270;&#65289;++%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0118005\Desktop\&#26627;&#26408;&#30476;&#27671;&#20505;&#22793;&#21205;&#24433;&#38911;&#35519;&#26619;\Atmos05&#12363;&#12425;&#24517;&#35201;&#12487;&#12540;&#12479;&#25244;&#31883;&#20998;(=Atmos03&#12395;&#12418;&#20445;&#23384;&#28168;)\11_&#35519;&#26619;&#20998;&#26512;\11_&#27671;&#20505;&#22793;&#21205;&#12398;&#29694;&#29366;&#12539;&#23558;&#26469;\&#38477;&#27700;&#37327;\&#12487;&#12540;&#12479;\(1129&#12294;&#20999;)7&#22320;&#28857;\&#26178;&#38291;&#38477;&#27700;&#37327;30&#13212;&#20197;&#19978;&#12398;&#22238;&#25968;_7&#22320;&#2885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a:t>宇都宮</a:t>
            </a:r>
            <a:r>
              <a:rPr lang="ja-JP"/>
              <a:t>の年平均気温</a:t>
            </a:r>
          </a:p>
        </c:rich>
      </c:tx>
      <c:layout>
        <c:manualLayout>
          <c:xMode val="edge"/>
          <c:yMode val="edge"/>
          <c:x val="0.39321631626122805"/>
          <c:y val="1.131541557571408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0.11076560096624131"/>
          <c:y val="0.12547817912282602"/>
          <c:w val="0.8620383831538172"/>
          <c:h val="0.75190966199873599"/>
        </c:manualLayout>
      </c:layout>
      <c:lineChart>
        <c:grouping val="standard"/>
        <c:varyColors val="0"/>
        <c:ser>
          <c:idx val="0"/>
          <c:order val="0"/>
          <c:tx>
            <c:v>平均気温</c:v>
          </c:tx>
          <c:spPr>
            <a:ln w="15875" cap="rnd">
              <a:solidFill>
                <a:schemeClr val="tx1">
                  <a:lumMod val="50000"/>
                  <a:lumOff val="50000"/>
                </a:schemeClr>
              </a:solidFill>
              <a:round/>
            </a:ln>
            <a:effectLst/>
          </c:spPr>
          <c:marker>
            <c:symbol val="circle"/>
            <c:size val="6"/>
            <c:spPr>
              <a:solidFill>
                <a:schemeClr val="tx1">
                  <a:lumMod val="50000"/>
                  <a:lumOff val="50000"/>
                </a:schemeClr>
              </a:solidFill>
              <a:ln w="9525">
                <a:solidFill>
                  <a:schemeClr val="tx1">
                    <a:lumMod val="50000"/>
                    <a:lumOff val="50000"/>
                  </a:schemeClr>
                </a:solidFill>
              </a:ln>
              <a:effectLst/>
            </c:spPr>
          </c:marker>
          <c:trendline>
            <c:name>トレンド（=2.33℃/100年）</c:name>
            <c:spPr>
              <a:ln w="19050" cap="rnd">
                <a:solidFill>
                  <a:srgbClr val="FF0000"/>
                </a:solidFill>
                <a:prstDash val="solid"/>
              </a:ln>
              <a:effectLst/>
            </c:spPr>
            <c:trendlineType val="linear"/>
            <c:dispRSqr val="0"/>
            <c:dispEq val="0"/>
          </c:trendline>
          <c:cat>
            <c:numRef>
              <c:f>'[年平均気温・真夏日（長期変化）_小学校スライド用.xlsx]平均気温'!$A$3:$A$133</c:f>
              <c:numCache>
                <c:formatCode>General</c:formatCode>
                <c:ptCount val="131"/>
                <c:pt idx="0">
                  <c:v>1890</c:v>
                </c:pt>
                <c:pt idx="1">
                  <c:v>1891</c:v>
                </c:pt>
                <c:pt idx="2">
                  <c:v>1892</c:v>
                </c:pt>
                <c:pt idx="3">
                  <c:v>1893</c:v>
                </c:pt>
                <c:pt idx="4">
                  <c:v>1894</c:v>
                </c:pt>
                <c:pt idx="5">
                  <c:v>1895</c:v>
                </c:pt>
                <c:pt idx="6">
                  <c:v>1896</c:v>
                </c:pt>
                <c:pt idx="7">
                  <c:v>1897</c:v>
                </c:pt>
                <c:pt idx="8">
                  <c:v>1898</c:v>
                </c:pt>
                <c:pt idx="9">
                  <c:v>1899</c:v>
                </c:pt>
                <c:pt idx="10">
                  <c:v>1900</c:v>
                </c:pt>
                <c:pt idx="11">
                  <c:v>1901</c:v>
                </c:pt>
                <c:pt idx="12">
                  <c:v>1902</c:v>
                </c:pt>
                <c:pt idx="13">
                  <c:v>1903</c:v>
                </c:pt>
                <c:pt idx="14">
                  <c:v>1904</c:v>
                </c:pt>
                <c:pt idx="15">
                  <c:v>1905</c:v>
                </c:pt>
                <c:pt idx="16">
                  <c:v>1906</c:v>
                </c:pt>
                <c:pt idx="17">
                  <c:v>1907</c:v>
                </c:pt>
                <c:pt idx="18">
                  <c:v>1908</c:v>
                </c:pt>
                <c:pt idx="19">
                  <c:v>1909</c:v>
                </c:pt>
                <c:pt idx="20">
                  <c:v>1910</c:v>
                </c:pt>
                <c:pt idx="21">
                  <c:v>1911</c:v>
                </c:pt>
                <c:pt idx="22">
                  <c:v>1912</c:v>
                </c:pt>
                <c:pt idx="23">
                  <c:v>1913</c:v>
                </c:pt>
                <c:pt idx="24">
                  <c:v>1914</c:v>
                </c:pt>
                <c:pt idx="25">
                  <c:v>1915</c:v>
                </c:pt>
                <c:pt idx="26">
                  <c:v>1916</c:v>
                </c:pt>
                <c:pt idx="27">
                  <c:v>1917</c:v>
                </c:pt>
                <c:pt idx="28">
                  <c:v>1918</c:v>
                </c:pt>
                <c:pt idx="29">
                  <c:v>1919</c:v>
                </c:pt>
                <c:pt idx="30">
                  <c:v>1920</c:v>
                </c:pt>
                <c:pt idx="31">
                  <c:v>1921</c:v>
                </c:pt>
                <c:pt idx="32">
                  <c:v>1922</c:v>
                </c:pt>
                <c:pt idx="33">
                  <c:v>1923</c:v>
                </c:pt>
                <c:pt idx="34">
                  <c:v>1924</c:v>
                </c:pt>
                <c:pt idx="35">
                  <c:v>1925</c:v>
                </c:pt>
                <c:pt idx="36">
                  <c:v>1926</c:v>
                </c:pt>
                <c:pt idx="37">
                  <c:v>1927</c:v>
                </c:pt>
                <c:pt idx="38">
                  <c:v>1928</c:v>
                </c:pt>
                <c:pt idx="39">
                  <c:v>1929</c:v>
                </c:pt>
                <c:pt idx="40">
                  <c:v>1930</c:v>
                </c:pt>
                <c:pt idx="41">
                  <c:v>1931</c:v>
                </c:pt>
                <c:pt idx="42">
                  <c:v>1932</c:v>
                </c:pt>
                <c:pt idx="43">
                  <c:v>1933</c:v>
                </c:pt>
                <c:pt idx="44">
                  <c:v>1934</c:v>
                </c:pt>
                <c:pt idx="45">
                  <c:v>1935</c:v>
                </c:pt>
                <c:pt idx="46">
                  <c:v>1936</c:v>
                </c:pt>
                <c:pt idx="47">
                  <c:v>1937</c:v>
                </c:pt>
                <c:pt idx="48">
                  <c:v>1938</c:v>
                </c:pt>
                <c:pt idx="49">
                  <c:v>1939</c:v>
                </c:pt>
                <c:pt idx="50">
                  <c:v>1940</c:v>
                </c:pt>
                <c:pt idx="51">
                  <c:v>1941</c:v>
                </c:pt>
                <c:pt idx="52">
                  <c:v>1942</c:v>
                </c:pt>
                <c:pt idx="53">
                  <c:v>1943</c:v>
                </c:pt>
                <c:pt idx="54">
                  <c:v>1944</c:v>
                </c:pt>
                <c:pt idx="55">
                  <c:v>1945</c:v>
                </c:pt>
                <c:pt idx="56">
                  <c:v>1946</c:v>
                </c:pt>
                <c:pt idx="57">
                  <c:v>1947</c:v>
                </c:pt>
                <c:pt idx="58">
                  <c:v>1948</c:v>
                </c:pt>
                <c:pt idx="59">
                  <c:v>1949</c:v>
                </c:pt>
                <c:pt idx="60">
                  <c:v>1950</c:v>
                </c:pt>
                <c:pt idx="61">
                  <c:v>1951</c:v>
                </c:pt>
                <c:pt idx="62">
                  <c:v>1952</c:v>
                </c:pt>
                <c:pt idx="63">
                  <c:v>1953</c:v>
                </c:pt>
                <c:pt idx="64">
                  <c:v>1954</c:v>
                </c:pt>
                <c:pt idx="65">
                  <c:v>1955</c:v>
                </c:pt>
                <c:pt idx="66">
                  <c:v>1956</c:v>
                </c:pt>
                <c:pt idx="67">
                  <c:v>1957</c:v>
                </c:pt>
                <c:pt idx="68">
                  <c:v>1958</c:v>
                </c:pt>
                <c:pt idx="69">
                  <c:v>1959</c:v>
                </c:pt>
                <c:pt idx="70">
                  <c:v>1960</c:v>
                </c:pt>
                <c:pt idx="71">
                  <c:v>1961</c:v>
                </c:pt>
                <c:pt idx="72">
                  <c:v>1962</c:v>
                </c:pt>
                <c:pt idx="73">
                  <c:v>1963</c:v>
                </c:pt>
                <c:pt idx="74">
                  <c:v>1964</c:v>
                </c:pt>
                <c:pt idx="75">
                  <c:v>1965</c:v>
                </c:pt>
                <c:pt idx="76">
                  <c:v>1966</c:v>
                </c:pt>
                <c:pt idx="77">
                  <c:v>1967</c:v>
                </c:pt>
                <c:pt idx="78">
                  <c:v>1968</c:v>
                </c:pt>
                <c:pt idx="79">
                  <c:v>1969</c:v>
                </c:pt>
                <c:pt idx="80">
                  <c:v>1970</c:v>
                </c:pt>
                <c:pt idx="81">
                  <c:v>1971</c:v>
                </c:pt>
                <c:pt idx="82">
                  <c:v>1972</c:v>
                </c:pt>
                <c:pt idx="83">
                  <c:v>1973</c:v>
                </c:pt>
                <c:pt idx="84">
                  <c:v>1974</c:v>
                </c:pt>
                <c:pt idx="85">
                  <c:v>1975</c:v>
                </c:pt>
                <c:pt idx="86">
                  <c:v>1976</c:v>
                </c:pt>
                <c:pt idx="87">
                  <c:v>1977</c:v>
                </c:pt>
                <c:pt idx="88">
                  <c:v>1978</c:v>
                </c:pt>
                <c:pt idx="89">
                  <c:v>1979</c:v>
                </c:pt>
                <c:pt idx="90">
                  <c:v>1980</c:v>
                </c:pt>
                <c:pt idx="91">
                  <c:v>1981</c:v>
                </c:pt>
                <c:pt idx="92">
                  <c:v>1982</c:v>
                </c:pt>
                <c:pt idx="93">
                  <c:v>1983</c:v>
                </c:pt>
                <c:pt idx="94">
                  <c:v>1984</c:v>
                </c:pt>
                <c:pt idx="95">
                  <c:v>1985</c:v>
                </c:pt>
                <c:pt idx="96">
                  <c:v>1986</c:v>
                </c:pt>
                <c:pt idx="97">
                  <c:v>1987</c:v>
                </c:pt>
                <c:pt idx="98">
                  <c:v>1988</c:v>
                </c:pt>
                <c:pt idx="99">
                  <c:v>1989</c:v>
                </c:pt>
                <c:pt idx="100">
                  <c:v>1990</c:v>
                </c:pt>
                <c:pt idx="101">
                  <c:v>1991</c:v>
                </c:pt>
                <c:pt idx="102">
                  <c:v>1992</c:v>
                </c:pt>
                <c:pt idx="103">
                  <c:v>1993</c:v>
                </c:pt>
                <c:pt idx="104">
                  <c:v>1994</c:v>
                </c:pt>
                <c:pt idx="105">
                  <c:v>1995</c:v>
                </c:pt>
                <c:pt idx="106">
                  <c:v>1996</c:v>
                </c:pt>
                <c:pt idx="107">
                  <c:v>1997</c:v>
                </c:pt>
                <c:pt idx="108">
                  <c:v>1998</c:v>
                </c:pt>
                <c:pt idx="109">
                  <c:v>1999</c:v>
                </c:pt>
                <c:pt idx="110">
                  <c:v>2000</c:v>
                </c:pt>
                <c:pt idx="111">
                  <c:v>2001</c:v>
                </c:pt>
                <c:pt idx="112">
                  <c:v>2002</c:v>
                </c:pt>
                <c:pt idx="113">
                  <c:v>2003</c:v>
                </c:pt>
                <c:pt idx="114">
                  <c:v>2004</c:v>
                </c:pt>
                <c:pt idx="115">
                  <c:v>2005</c:v>
                </c:pt>
                <c:pt idx="116">
                  <c:v>2006</c:v>
                </c:pt>
                <c:pt idx="117">
                  <c:v>2007</c:v>
                </c:pt>
                <c:pt idx="118">
                  <c:v>2008</c:v>
                </c:pt>
                <c:pt idx="119">
                  <c:v>2009</c:v>
                </c:pt>
                <c:pt idx="120">
                  <c:v>2010</c:v>
                </c:pt>
                <c:pt idx="121">
                  <c:v>2011</c:v>
                </c:pt>
                <c:pt idx="122">
                  <c:v>2012</c:v>
                </c:pt>
                <c:pt idx="123">
                  <c:v>2013</c:v>
                </c:pt>
                <c:pt idx="124">
                  <c:v>2014</c:v>
                </c:pt>
                <c:pt idx="125">
                  <c:v>2015</c:v>
                </c:pt>
                <c:pt idx="126">
                  <c:v>2016</c:v>
                </c:pt>
                <c:pt idx="127">
                  <c:v>2017</c:v>
                </c:pt>
                <c:pt idx="128">
                  <c:v>2018</c:v>
                </c:pt>
                <c:pt idx="129">
                  <c:v>2019</c:v>
                </c:pt>
                <c:pt idx="130">
                  <c:v>2020</c:v>
                </c:pt>
              </c:numCache>
            </c:numRef>
          </c:cat>
          <c:val>
            <c:numRef>
              <c:f>'[年平均気温・真夏日（長期変化）_小学校スライド用.xlsx]平均気温'!$F$3:$F$133</c:f>
              <c:numCache>
                <c:formatCode>0.0</c:formatCode>
                <c:ptCount val="131"/>
                <c:pt idx="1">
                  <c:v>12</c:v>
                </c:pt>
                <c:pt idx="2">
                  <c:v>11.8</c:v>
                </c:pt>
                <c:pt idx="3">
                  <c:v>11.5</c:v>
                </c:pt>
                <c:pt idx="4">
                  <c:v>12.5</c:v>
                </c:pt>
                <c:pt idx="5">
                  <c:v>11.8</c:v>
                </c:pt>
                <c:pt idx="6">
                  <c:v>12</c:v>
                </c:pt>
                <c:pt idx="7">
                  <c:v>11.1</c:v>
                </c:pt>
                <c:pt idx="8">
                  <c:v>12</c:v>
                </c:pt>
                <c:pt idx="9">
                  <c:v>11.8</c:v>
                </c:pt>
                <c:pt idx="10">
                  <c:v>11.8</c:v>
                </c:pt>
                <c:pt idx="11">
                  <c:v>11.9</c:v>
                </c:pt>
                <c:pt idx="12">
                  <c:v>11.9</c:v>
                </c:pt>
                <c:pt idx="13">
                  <c:v>12.1</c:v>
                </c:pt>
                <c:pt idx="14">
                  <c:v>12.1</c:v>
                </c:pt>
                <c:pt idx="15">
                  <c:v>11.7</c:v>
                </c:pt>
                <c:pt idx="16">
                  <c:v>11.4</c:v>
                </c:pt>
                <c:pt idx="17">
                  <c:v>11.7</c:v>
                </c:pt>
                <c:pt idx="18">
                  <c:v>11.3</c:v>
                </c:pt>
                <c:pt idx="19">
                  <c:v>11.7</c:v>
                </c:pt>
                <c:pt idx="20">
                  <c:v>11.9</c:v>
                </c:pt>
                <c:pt idx="21">
                  <c:v>12.7</c:v>
                </c:pt>
                <c:pt idx="22">
                  <c:v>12</c:v>
                </c:pt>
                <c:pt idx="23">
                  <c:v>11.4</c:v>
                </c:pt>
                <c:pt idx="24">
                  <c:v>12.7</c:v>
                </c:pt>
                <c:pt idx="25">
                  <c:v>12.5</c:v>
                </c:pt>
                <c:pt idx="26">
                  <c:v>12.8</c:v>
                </c:pt>
                <c:pt idx="27">
                  <c:v>11.9</c:v>
                </c:pt>
                <c:pt idx="28">
                  <c:v>12</c:v>
                </c:pt>
                <c:pt idx="29">
                  <c:v>12.5</c:v>
                </c:pt>
                <c:pt idx="30">
                  <c:v>12.5</c:v>
                </c:pt>
                <c:pt idx="31">
                  <c:v>11.3</c:v>
                </c:pt>
                <c:pt idx="32">
                  <c:v>12.7</c:v>
                </c:pt>
                <c:pt idx="33">
                  <c:v>12.4</c:v>
                </c:pt>
                <c:pt idx="34">
                  <c:v>12.1</c:v>
                </c:pt>
                <c:pt idx="35">
                  <c:v>11.9</c:v>
                </c:pt>
                <c:pt idx="36">
                  <c:v>11.4</c:v>
                </c:pt>
                <c:pt idx="37">
                  <c:v>11.9</c:v>
                </c:pt>
                <c:pt idx="38">
                  <c:v>12.3</c:v>
                </c:pt>
                <c:pt idx="39">
                  <c:v>12.3</c:v>
                </c:pt>
                <c:pt idx="40">
                  <c:v>12.8</c:v>
                </c:pt>
                <c:pt idx="41">
                  <c:v>11.9</c:v>
                </c:pt>
                <c:pt idx="42">
                  <c:v>12.4</c:v>
                </c:pt>
                <c:pt idx="43">
                  <c:v>12.5</c:v>
                </c:pt>
                <c:pt idx="44">
                  <c:v>11.5</c:v>
                </c:pt>
                <c:pt idx="45">
                  <c:v>12.041666666666664</c:v>
                </c:pt>
                <c:pt idx="46">
                  <c:v>12.058333333333335</c:v>
                </c:pt>
                <c:pt idx="47">
                  <c:v>12.666666666666664</c:v>
                </c:pt>
                <c:pt idx="48">
                  <c:v>12.450000000000001</c:v>
                </c:pt>
                <c:pt idx="49">
                  <c:v>12.58333333333333</c:v>
                </c:pt>
                <c:pt idx="50">
                  <c:v>12.308333333333335</c:v>
                </c:pt>
                <c:pt idx="51">
                  <c:v>12.316666666666668</c:v>
                </c:pt>
                <c:pt idx="52">
                  <c:v>12.425000000000002</c:v>
                </c:pt>
                <c:pt idx="53">
                  <c:v>12.108333333333334</c:v>
                </c:pt>
                <c:pt idx="54">
                  <c:v>11.824999999999998</c:v>
                </c:pt>
                <c:pt idx="55">
                  <c:v>11.374999999999998</c:v>
                </c:pt>
                <c:pt idx="56">
                  <c:v>12.708333333333336</c:v>
                </c:pt>
                <c:pt idx="57">
                  <c:v>11.733333333333333</c:v>
                </c:pt>
                <c:pt idx="58">
                  <c:v>12.933333333333332</c:v>
                </c:pt>
                <c:pt idx="59">
                  <c:v>12.358333333333334</c:v>
                </c:pt>
                <c:pt idx="60">
                  <c:v>13.050000000000002</c:v>
                </c:pt>
                <c:pt idx="61">
                  <c:v>12.475000000000001</c:v>
                </c:pt>
                <c:pt idx="62">
                  <c:v>12.441666666666668</c:v>
                </c:pt>
                <c:pt idx="63">
                  <c:v>12.358333333333334</c:v>
                </c:pt>
                <c:pt idx="64">
                  <c:v>12.700000000000001</c:v>
                </c:pt>
                <c:pt idx="65">
                  <c:v>13.283333333333331</c:v>
                </c:pt>
                <c:pt idx="66">
                  <c:v>12.516666666666666</c:v>
                </c:pt>
                <c:pt idx="67">
                  <c:v>12.641666666666666</c:v>
                </c:pt>
                <c:pt idx="68">
                  <c:v>12.950000000000001</c:v>
                </c:pt>
                <c:pt idx="69">
                  <c:v>13.458333333333336</c:v>
                </c:pt>
                <c:pt idx="70">
                  <c:v>13.175000000000002</c:v>
                </c:pt>
                <c:pt idx="71">
                  <c:v>13.566666666666668</c:v>
                </c:pt>
                <c:pt idx="72">
                  <c:v>13.008333333333333</c:v>
                </c:pt>
                <c:pt idx="73">
                  <c:v>12.658333333333337</c:v>
                </c:pt>
                <c:pt idx="74">
                  <c:v>12.975</c:v>
                </c:pt>
                <c:pt idx="75">
                  <c:v>12.483333333333334</c:v>
                </c:pt>
                <c:pt idx="76">
                  <c:v>12.991666666666667</c:v>
                </c:pt>
                <c:pt idx="77">
                  <c:v>12.991666666666667</c:v>
                </c:pt>
                <c:pt idx="78">
                  <c:v>13.016666666666666</c:v>
                </c:pt>
                <c:pt idx="79">
                  <c:v>12.899999999999999</c:v>
                </c:pt>
                <c:pt idx="80">
                  <c:v>12.466666666666669</c:v>
                </c:pt>
                <c:pt idx="81">
                  <c:v>12.674999999999999</c:v>
                </c:pt>
                <c:pt idx="82">
                  <c:v>13.524999999999999</c:v>
                </c:pt>
                <c:pt idx="83">
                  <c:v>13.050000000000002</c:v>
                </c:pt>
                <c:pt idx="84">
                  <c:v>12.316666666666665</c:v>
                </c:pt>
                <c:pt idx="85">
                  <c:v>12.908333333333333</c:v>
                </c:pt>
                <c:pt idx="86">
                  <c:v>12.274999999999999</c:v>
                </c:pt>
                <c:pt idx="87">
                  <c:v>13.066666666666665</c:v>
                </c:pt>
                <c:pt idx="88">
                  <c:v>13.35</c:v>
                </c:pt>
                <c:pt idx="89">
                  <c:v>14.341666666666667</c:v>
                </c:pt>
                <c:pt idx="90">
                  <c:v>12.908333333333333</c:v>
                </c:pt>
                <c:pt idx="91">
                  <c:v>12.383333333333333</c:v>
                </c:pt>
                <c:pt idx="92">
                  <c:v>13.350000000000001</c:v>
                </c:pt>
                <c:pt idx="93">
                  <c:v>12.924999999999999</c:v>
                </c:pt>
                <c:pt idx="94">
                  <c:v>12.258333333333335</c:v>
                </c:pt>
                <c:pt idx="95">
                  <c:v>13.158333333333333</c:v>
                </c:pt>
                <c:pt idx="96">
                  <c:v>12.483333333333333</c:v>
                </c:pt>
                <c:pt idx="97">
                  <c:v>13.633333333333331</c:v>
                </c:pt>
                <c:pt idx="98">
                  <c:v>12.741666666666667</c:v>
                </c:pt>
                <c:pt idx="99">
                  <c:v>13.85</c:v>
                </c:pt>
                <c:pt idx="100">
                  <c:v>14.625</c:v>
                </c:pt>
                <c:pt idx="101">
                  <c:v>14.141666666666666</c:v>
                </c:pt>
                <c:pt idx="102">
                  <c:v>13.591666666666667</c:v>
                </c:pt>
                <c:pt idx="103">
                  <c:v>13.041666666666664</c:v>
                </c:pt>
                <c:pt idx="104">
                  <c:v>14.466666666666663</c:v>
                </c:pt>
                <c:pt idx="105">
                  <c:v>13.675000000000002</c:v>
                </c:pt>
                <c:pt idx="106">
                  <c:v>13.266666666666667</c:v>
                </c:pt>
                <c:pt idx="107">
                  <c:v>14.116666666666667</c:v>
                </c:pt>
                <c:pt idx="108">
                  <c:v>14.341666666666669</c:v>
                </c:pt>
                <c:pt idx="109">
                  <c:v>14.516666666666666</c:v>
                </c:pt>
                <c:pt idx="110">
                  <c:v>14.258333333333333</c:v>
                </c:pt>
                <c:pt idx="111">
                  <c:v>13.975</c:v>
                </c:pt>
                <c:pt idx="112">
                  <c:v>14.274999999999999</c:v>
                </c:pt>
                <c:pt idx="113">
                  <c:v>13.741666666666665</c:v>
                </c:pt>
                <c:pt idx="114">
                  <c:v>14.81666666666667</c:v>
                </c:pt>
                <c:pt idx="115">
                  <c:v>13.816666666666668</c:v>
                </c:pt>
                <c:pt idx="116">
                  <c:v>14.20833333333333</c:v>
                </c:pt>
                <c:pt idx="117">
                  <c:v>14.641666666666664</c:v>
                </c:pt>
                <c:pt idx="118">
                  <c:v>14.249999999999998</c:v>
                </c:pt>
                <c:pt idx="119">
                  <c:v>14.549999999999999</c:v>
                </c:pt>
                <c:pt idx="120">
                  <c:v>14.783333333333337</c:v>
                </c:pt>
                <c:pt idx="121">
                  <c:v>14.199999999999998</c:v>
                </c:pt>
                <c:pt idx="122">
                  <c:v>14.008333333333335</c:v>
                </c:pt>
                <c:pt idx="123">
                  <c:v>14.433333333333332</c:v>
                </c:pt>
                <c:pt idx="124">
                  <c:v>14.191666666666668</c:v>
                </c:pt>
                <c:pt idx="125">
                  <c:v>14.93333333333333</c:v>
                </c:pt>
                <c:pt idx="126">
                  <c:v>14.791666666666666</c:v>
                </c:pt>
                <c:pt idx="127">
                  <c:v>14.141666666666666</c:v>
                </c:pt>
                <c:pt idx="128">
                  <c:v>15.233333333333334</c:v>
                </c:pt>
              </c:numCache>
            </c:numRef>
          </c:val>
          <c:smooth val="0"/>
          <c:extLst>
            <c:ext xmlns:c16="http://schemas.microsoft.com/office/drawing/2014/chart" uri="{C3380CC4-5D6E-409C-BE32-E72D297353CC}">
              <c16:uniqueId val="{00000001-A8F0-46B8-A7BF-FB7DDC176A04}"/>
            </c:ext>
          </c:extLst>
        </c:ser>
        <c:dLbls>
          <c:showLegendKey val="0"/>
          <c:showVal val="0"/>
          <c:showCatName val="0"/>
          <c:showSerName val="0"/>
          <c:showPercent val="0"/>
          <c:showBubbleSize val="0"/>
        </c:dLbls>
        <c:marker val="1"/>
        <c:smooth val="0"/>
        <c:axId val="334962464"/>
        <c:axId val="334962856"/>
      </c:lineChart>
      <c:catAx>
        <c:axId val="3349624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334962856"/>
        <c:crossesAt val="-2.5"/>
        <c:auto val="1"/>
        <c:lblAlgn val="ctr"/>
        <c:lblOffset val="100"/>
        <c:tickLblSkip val="10"/>
        <c:tickMarkSkip val="10"/>
        <c:noMultiLvlLbl val="0"/>
      </c:catAx>
      <c:valAx>
        <c:axId val="334962856"/>
        <c:scaling>
          <c:orientation val="minMax"/>
          <c:max val="15.5"/>
          <c:min val="1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sz="1100" dirty="0"/>
                  <a:t>年平均気温（℃）</a:t>
                </a:r>
              </a:p>
            </c:rich>
          </c:tx>
          <c:layout>
            <c:manualLayout>
              <c:xMode val="edge"/>
              <c:yMode val="edge"/>
              <c:x val="5.9511467086527095E-3"/>
              <c:y val="0.18535632931988288"/>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334962464"/>
        <c:crosses val="autoZero"/>
        <c:crossBetween val="between"/>
        <c:majorUnit val="0.5"/>
      </c:valAx>
      <c:spPr>
        <a:solidFill>
          <a:srgbClr val="FFFFCC">
            <a:alpha val="38000"/>
          </a:srgbClr>
        </a:solidFill>
        <a:ln>
          <a:noFill/>
        </a:ln>
        <a:effectLst/>
      </c:spPr>
    </c:plotArea>
    <c:legend>
      <c:legendPos val="b"/>
      <c:layout>
        <c:manualLayout>
          <c:xMode val="edge"/>
          <c:yMode val="edge"/>
          <c:x val="0.10954561589096749"/>
          <c:y val="0.13865169758108253"/>
          <c:w val="0.27805879218681145"/>
          <c:h val="0.2465438978725830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dirty="0"/>
              <a:t>宇都宮の</a:t>
            </a:r>
            <a:r>
              <a:rPr lang="ja-JP" dirty="0"/>
              <a:t>日</a:t>
            </a:r>
            <a:r>
              <a:rPr lang="ja-JP" altLang="en-US" dirty="0"/>
              <a:t>最高気温</a:t>
            </a:r>
            <a:r>
              <a:rPr lang="en-US" altLang="ja-JP" dirty="0"/>
              <a:t>30</a:t>
            </a:r>
            <a:r>
              <a:rPr lang="ja-JP" altLang="en-US" dirty="0"/>
              <a:t>℃以上（真夏日）の年間日数</a:t>
            </a:r>
            <a:endParaRPr lang="ja-JP" dirty="0"/>
          </a:p>
        </c:rich>
      </c:tx>
      <c:layout>
        <c:manualLayout>
          <c:xMode val="edge"/>
          <c:yMode val="edge"/>
          <c:x val="0.31715122647470562"/>
          <c:y val="2.4958333333333338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9.1724316341393566E-2"/>
          <c:y val="0.12088635640054551"/>
          <c:w val="0.87959186541224532"/>
          <c:h val="0.75190966199873599"/>
        </c:manualLayout>
      </c:layout>
      <c:barChart>
        <c:barDir val="col"/>
        <c:grouping val="clustered"/>
        <c:varyColors val="0"/>
        <c:ser>
          <c:idx val="0"/>
          <c:order val="0"/>
          <c:tx>
            <c:v>真夏日日数</c:v>
          </c:tx>
          <c:spPr>
            <a:solidFill>
              <a:srgbClr val="00B050"/>
            </a:solidFill>
            <a:ln w="12700">
              <a:solidFill>
                <a:schemeClr val="accent6">
                  <a:lumMod val="75000"/>
                </a:schemeClr>
              </a:solidFill>
            </a:ln>
            <a:effectLst/>
          </c:spPr>
          <c:invertIfNegative val="0"/>
          <c:cat>
            <c:numRef>
              <c:f>真夏日日数!$A$3:$A$113</c:f>
              <c:numCache>
                <c:formatCode>General</c:formatCode>
                <c:ptCount val="111"/>
                <c:pt idx="0">
                  <c:v>1910</c:v>
                </c:pt>
                <c:pt idx="1">
                  <c:v>1911</c:v>
                </c:pt>
                <c:pt idx="2">
                  <c:v>1912</c:v>
                </c:pt>
                <c:pt idx="3">
                  <c:v>1913</c:v>
                </c:pt>
                <c:pt idx="4">
                  <c:v>1914</c:v>
                </c:pt>
                <c:pt idx="5">
                  <c:v>1915</c:v>
                </c:pt>
                <c:pt idx="6">
                  <c:v>1916</c:v>
                </c:pt>
                <c:pt idx="7">
                  <c:v>1917</c:v>
                </c:pt>
                <c:pt idx="8">
                  <c:v>1918</c:v>
                </c:pt>
                <c:pt idx="9">
                  <c:v>1919</c:v>
                </c:pt>
                <c:pt idx="10">
                  <c:v>1920</c:v>
                </c:pt>
                <c:pt idx="11">
                  <c:v>1921</c:v>
                </c:pt>
                <c:pt idx="12">
                  <c:v>1922</c:v>
                </c:pt>
                <c:pt idx="13">
                  <c:v>1923</c:v>
                </c:pt>
                <c:pt idx="14">
                  <c:v>1924</c:v>
                </c:pt>
                <c:pt idx="15">
                  <c:v>1925</c:v>
                </c:pt>
                <c:pt idx="16">
                  <c:v>1926</c:v>
                </c:pt>
                <c:pt idx="17">
                  <c:v>1927</c:v>
                </c:pt>
                <c:pt idx="18">
                  <c:v>1928</c:v>
                </c:pt>
                <c:pt idx="19">
                  <c:v>1929</c:v>
                </c:pt>
                <c:pt idx="20">
                  <c:v>1930</c:v>
                </c:pt>
                <c:pt idx="21">
                  <c:v>1931</c:v>
                </c:pt>
                <c:pt idx="22">
                  <c:v>1932</c:v>
                </c:pt>
                <c:pt idx="23">
                  <c:v>1933</c:v>
                </c:pt>
                <c:pt idx="24">
                  <c:v>1934</c:v>
                </c:pt>
                <c:pt idx="25">
                  <c:v>1935</c:v>
                </c:pt>
                <c:pt idx="26">
                  <c:v>1936</c:v>
                </c:pt>
                <c:pt idx="27">
                  <c:v>1937</c:v>
                </c:pt>
                <c:pt idx="28">
                  <c:v>1938</c:v>
                </c:pt>
                <c:pt idx="29">
                  <c:v>1939</c:v>
                </c:pt>
                <c:pt idx="30">
                  <c:v>1940</c:v>
                </c:pt>
                <c:pt idx="31">
                  <c:v>1941</c:v>
                </c:pt>
                <c:pt idx="32">
                  <c:v>1942</c:v>
                </c:pt>
                <c:pt idx="33">
                  <c:v>1943</c:v>
                </c:pt>
                <c:pt idx="34">
                  <c:v>1944</c:v>
                </c:pt>
                <c:pt idx="35">
                  <c:v>1945</c:v>
                </c:pt>
                <c:pt idx="36">
                  <c:v>1946</c:v>
                </c:pt>
                <c:pt idx="37">
                  <c:v>1947</c:v>
                </c:pt>
                <c:pt idx="38">
                  <c:v>1948</c:v>
                </c:pt>
                <c:pt idx="39">
                  <c:v>1949</c:v>
                </c:pt>
                <c:pt idx="40">
                  <c:v>1950</c:v>
                </c:pt>
                <c:pt idx="41">
                  <c:v>1951</c:v>
                </c:pt>
                <c:pt idx="42">
                  <c:v>1952</c:v>
                </c:pt>
                <c:pt idx="43">
                  <c:v>1953</c:v>
                </c:pt>
                <c:pt idx="44">
                  <c:v>1954</c:v>
                </c:pt>
                <c:pt idx="45">
                  <c:v>1955</c:v>
                </c:pt>
                <c:pt idx="46">
                  <c:v>1956</c:v>
                </c:pt>
                <c:pt idx="47">
                  <c:v>1957</c:v>
                </c:pt>
                <c:pt idx="48">
                  <c:v>1958</c:v>
                </c:pt>
                <c:pt idx="49">
                  <c:v>1959</c:v>
                </c:pt>
                <c:pt idx="50">
                  <c:v>1960</c:v>
                </c:pt>
                <c:pt idx="51">
                  <c:v>1961</c:v>
                </c:pt>
                <c:pt idx="52">
                  <c:v>1962</c:v>
                </c:pt>
                <c:pt idx="53">
                  <c:v>1963</c:v>
                </c:pt>
                <c:pt idx="54">
                  <c:v>1964</c:v>
                </c:pt>
                <c:pt idx="55">
                  <c:v>1965</c:v>
                </c:pt>
                <c:pt idx="56">
                  <c:v>1966</c:v>
                </c:pt>
                <c:pt idx="57">
                  <c:v>1967</c:v>
                </c:pt>
                <c:pt idx="58">
                  <c:v>1968</c:v>
                </c:pt>
                <c:pt idx="59">
                  <c:v>1969</c:v>
                </c:pt>
                <c:pt idx="60">
                  <c:v>1970</c:v>
                </c:pt>
                <c:pt idx="61">
                  <c:v>1971</c:v>
                </c:pt>
                <c:pt idx="62">
                  <c:v>1972</c:v>
                </c:pt>
                <c:pt idx="63">
                  <c:v>1973</c:v>
                </c:pt>
                <c:pt idx="64">
                  <c:v>1974</c:v>
                </c:pt>
                <c:pt idx="65">
                  <c:v>1975</c:v>
                </c:pt>
                <c:pt idx="66">
                  <c:v>1976</c:v>
                </c:pt>
                <c:pt idx="67">
                  <c:v>1977</c:v>
                </c:pt>
                <c:pt idx="68">
                  <c:v>1978</c:v>
                </c:pt>
                <c:pt idx="69">
                  <c:v>1979</c:v>
                </c:pt>
                <c:pt idx="70">
                  <c:v>1980</c:v>
                </c:pt>
                <c:pt idx="71">
                  <c:v>1981</c:v>
                </c:pt>
                <c:pt idx="72">
                  <c:v>1982</c:v>
                </c:pt>
                <c:pt idx="73">
                  <c:v>1983</c:v>
                </c:pt>
                <c:pt idx="74">
                  <c:v>1984</c:v>
                </c:pt>
                <c:pt idx="75">
                  <c:v>1985</c:v>
                </c:pt>
                <c:pt idx="76">
                  <c:v>1986</c:v>
                </c:pt>
                <c:pt idx="77">
                  <c:v>1987</c:v>
                </c:pt>
                <c:pt idx="78">
                  <c:v>1988</c:v>
                </c:pt>
                <c:pt idx="79">
                  <c:v>1989</c:v>
                </c:pt>
                <c:pt idx="80">
                  <c:v>1990</c:v>
                </c:pt>
                <c:pt idx="81">
                  <c:v>1991</c:v>
                </c:pt>
                <c:pt idx="82">
                  <c:v>1992</c:v>
                </c:pt>
                <c:pt idx="83">
                  <c:v>1993</c:v>
                </c:pt>
                <c:pt idx="84">
                  <c:v>1994</c:v>
                </c:pt>
                <c:pt idx="85">
                  <c:v>1995</c:v>
                </c:pt>
                <c:pt idx="86">
                  <c:v>1996</c:v>
                </c:pt>
                <c:pt idx="87">
                  <c:v>1997</c:v>
                </c:pt>
                <c:pt idx="88">
                  <c:v>1998</c:v>
                </c:pt>
                <c:pt idx="89">
                  <c:v>1999</c:v>
                </c:pt>
                <c:pt idx="90">
                  <c:v>2000</c:v>
                </c:pt>
                <c:pt idx="91">
                  <c:v>2001</c:v>
                </c:pt>
                <c:pt idx="92">
                  <c:v>2002</c:v>
                </c:pt>
                <c:pt idx="93">
                  <c:v>2003</c:v>
                </c:pt>
                <c:pt idx="94">
                  <c:v>2004</c:v>
                </c:pt>
                <c:pt idx="95">
                  <c:v>2005</c:v>
                </c:pt>
                <c:pt idx="96">
                  <c:v>2006</c:v>
                </c:pt>
                <c:pt idx="97">
                  <c:v>2007</c:v>
                </c:pt>
                <c:pt idx="98">
                  <c:v>2008</c:v>
                </c:pt>
                <c:pt idx="99">
                  <c:v>2009</c:v>
                </c:pt>
                <c:pt idx="100">
                  <c:v>2010</c:v>
                </c:pt>
                <c:pt idx="101">
                  <c:v>2011</c:v>
                </c:pt>
                <c:pt idx="102">
                  <c:v>2012</c:v>
                </c:pt>
                <c:pt idx="103">
                  <c:v>2013</c:v>
                </c:pt>
                <c:pt idx="104">
                  <c:v>2014</c:v>
                </c:pt>
                <c:pt idx="105">
                  <c:v>2015</c:v>
                </c:pt>
                <c:pt idx="106">
                  <c:v>2016</c:v>
                </c:pt>
                <c:pt idx="107">
                  <c:v>2017</c:v>
                </c:pt>
                <c:pt idx="108">
                  <c:v>2018</c:v>
                </c:pt>
                <c:pt idx="109">
                  <c:v>2019</c:v>
                </c:pt>
                <c:pt idx="110">
                  <c:v>2020</c:v>
                </c:pt>
              </c:numCache>
            </c:numRef>
          </c:cat>
          <c:val>
            <c:numRef>
              <c:f>真夏日日数!$E$3:$E$113</c:f>
              <c:numCache>
                <c:formatCode>#,##0_);[Red]\(#,##0\)</c:formatCode>
                <c:ptCount val="111"/>
                <c:pt idx="0">
                  <c:v>23</c:v>
                </c:pt>
                <c:pt idx="1">
                  <c:v>33</c:v>
                </c:pt>
                <c:pt idx="2">
                  <c:v>30</c:v>
                </c:pt>
                <c:pt idx="3">
                  <c:v>16</c:v>
                </c:pt>
                <c:pt idx="4">
                  <c:v>48</c:v>
                </c:pt>
                <c:pt idx="5">
                  <c:v>40</c:v>
                </c:pt>
                <c:pt idx="6">
                  <c:v>43</c:v>
                </c:pt>
                <c:pt idx="7">
                  <c:v>41</c:v>
                </c:pt>
                <c:pt idx="8">
                  <c:v>52</c:v>
                </c:pt>
                <c:pt idx="9">
                  <c:v>41</c:v>
                </c:pt>
                <c:pt idx="10">
                  <c:v>38</c:v>
                </c:pt>
                <c:pt idx="11">
                  <c:v>30</c:v>
                </c:pt>
                <c:pt idx="12">
                  <c:v>57</c:v>
                </c:pt>
                <c:pt idx="13">
                  <c:v>46</c:v>
                </c:pt>
                <c:pt idx="14">
                  <c:v>56</c:v>
                </c:pt>
                <c:pt idx="15">
                  <c:v>35</c:v>
                </c:pt>
                <c:pt idx="16">
                  <c:v>39</c:v>
                </c:pt>
                <c:pt idx="17">
                  <c:v>46</c:v>
                </c:pt>
                <c:pt idx="18">
                  <c:v>31</c:v>
                </c:pt>
                <c:pt idx="19">
                  <c:v>45</c:v>
                </c:pt>
                <c:pt idx="20">
                  <c:v>50</c:v>
                </c:pt>
                <c:pt idx="21">
                  <c:v>29</c:v>
                </c:pt>
                <c:pt idx="22">
                  <c:v>38</c:v>
                </c:pt>
                <c:pt idx="23">
                  <c:v>56</c:v>
                </c:pt>
                <c:pt idx="24">
                  <c:v>27</c:v>
                </c:pt>
                <c:pt idx="25">
                  <c:v>16</c:v>
                </c:pt>
                <c:pt idx="26">
                  <c:v>36</c:v>
                </c:pt>
                <c:pt idx="27">
                  <c:v>36</c:v>
                </c:pt>
                <c:pt idx="28">
                  <c:v>18</c:v>
                </c:pt>
                <c:pt idx="29">
                  <c:v>28</c:v>
                </c:pt>
                <c:pt idx="30">
                  <c:v>27</c:v>
                </c:pt>
                <c:pt idx="31">
                  <c:v>22</c:v>
                </c:pt>
                <c:pt idx="32">
                  <c:v>40</c:v>
                </c:pt>
                <c:pt idx="33">
                  <c:v>41</c:v>
                </c:pt>
                <c:pt idx="34">
                  <c:v>40</c:v>
                </c:pt>
                <c:pt idx="35">
                  <c:v>23</c:v>
                </c:pt>
                <c:pt idx="36">
                  <c:v>38</c:v>
                </c:pt>
                <c:pt idx="37">
                  <c:v>41</c:v>
                </c:pt>
                <c:pt idx="38">
                  <c:v>30</c:v>
                </c:pt>
                <c:pt idx="39">
                  <c:v>28</c:v>
                </c:pt>
                <c:pt idx="40">
                  <c:v>38</c:v>
                </c:pt>
                <c:pt idx="41">
                  <c:v>27</c:v>
                </c:pt>
                <c:pt idx="42">
                  <c:v>23</c:v>
                </c:pt>
                <c:pt idx="43">
                  <c:v>16</c:v>
                </c:pt>
                <c:pt idx="44">
                  <c:v>21</c:v>
                </c:pt>
                <c:pt idx="45">
                  <c:v>36</c:v>
                </c:pt>
                <c:pt idx="46">
                  <c:v>29</c:v>
                </c:pt>
                <c:pt idx="47">
                  <c:v>23</c:v>
                </c:pt>
                <c:pt idx="48">
                  <c:v>30</c:v>
                </c:pt>
                <c:pt idx="49">
                  <c:v>34</c:v>
                </c:pt>
                <c:pt idx="50">
                  <c:v>28</c:v>
                </c:pt>
                <c:pt idx="51">
                  <c:v>42</c:v>
                </c:pt>
                <c:pt idx="52">
                  <c:v>37</c:v>
                </c:pt>
                <c:pt idx="53">
                  <c:v>31</c:v>
                </c:pt>
                <c:pt idx="54">
                  <c:v>33</c:v>
                </c:pt>
                <c:pt idx="55">
                  <c:v>27</c:v>
                </c:pt>
                <c:pt idx="56">
                  <c:v>29</c:v>
                </c:pt>
                <c:pt idx="57">
                  <c:v>38</c:v>
                </c:pt>
                <c:pt idx="58">
                  <c:v>25</c:v>
                </c:pt>
                <c:pt idx="59">
                  <c:v>29</c:v>
                </c:pt>
                <c:pt idx="60">
                  <c:v>40</c:v>
                </c:pt>
                <c:pt idx="61">
                  <c:v>35</c:v>
                </c:pt>
                <c:pt idx="62">
                  <c:v>37</c:v>
                </c:pt>
                <c:pt idx="63">
                  <c:v>44</c:v>
                </c:pt>
                <c:pt idx="64">
                  <c:v>29</c:v>
                </c:pt>
                <c:pt idx="65">
                  <c:v>44</c:v>
                </c:pt>
                <c:pt idx="66">
                  <c:v>20</c:v>
                </c:pt>
                <c:pt idx="67">
                  <c:v>23</c:v>
                </c:pt>
                <c:pt idx="68">
                  <c:v>59</c:v>
                </c:pt>
                <c:pt idx="69">
                  <c:v>40</c:v>
                </c:pt>
                <c:pt idx="70">
                  <c:v>14</c:v>
                </c:pt>
                <c:pt idx="71">
                  <c:v>35</c:v>
                </c:pt>
                <c:pt idx="72">
                  <c:v>20</c:v>
                </c:pt>
                <c:pt idx="73">
                  <c:v>30</c:v>
                </c:pt>
                <c:pt idx="74">
                  <c:v>43</c:v>
                </c:pt>
                <c:pt idx="75">
                  <c:v>49</c:v>
                </c:pt>
                <c:pt idx="76">
                  <c:v>29</c:v>
                </c:pt>
                <c:pt idx="77">
                  <c:v>46</c:v>
                </c:pt>
                <c:pt idx="78">
                  <c:v>19</c:v>
                </c:pt>
                <c:pt idx="79">
                  <c:v>32</c:v>
                </c:pt>
                <c:pt idx="80">
                  <c:v>51</c:v>
                </c:pt>
                <c:pt idx="81">
                  <c:v>40</c:v>
                </c:pt>
                <c:pt idx="82">
                  <c:v>40</c:v>
                </c:pt>
                <c:pt idx="83">
                  <c:v>15</c:v>
                </c:pt>
                <c:pt idx="84">
                  <c:v>64</c:v>
                </c:pt>
                <c:pt idx="85">
                  <c:v>40</c:v>
                </c:pt>
                <c:pt idx="86">
                  <c:v>42</c:v>
                </c:pt>
                <c:pt idx="87">
                  <c:v>49</c:v>
                </c:pt>
                <c:pt idx="88">
                  <c:v>46</c:v>
                </c:pt>
                <c:pt idx="89">
                  <c:v>56</c:v>
                </c:pt>
                <c:pt idx="90">
                  <c:v>63</c:v>
                </c:pt>
                <c:pt idx="91">
                  <c:v>45</c:v>
                </c:pt>
                <c:pt idx="92">
                  <c:v>55</c:v>
                </c:pt>
                <c:pt idx="93">
                  <c:v>36</c:v>
                </c:pt>
                <c:pt idx="94">
                  <c:v>62</c:v>
                </c:pt>
                <c:pt idx="95">
                  <c:v>57</c:v>
                </c:pt>
                <c:pt idx="96">
                  <c:v>36</c:v>
                </c:pt>
                <c:pt idx="97">
                  <c:v>51</c:v>
                </c:pt>
                <c:pt idx="98">
                  <c:v>48</c:v>
                </c:pt>
                <c:pt idx="99">
                  <c:v>42</c:v>
                </c:pt>
                <c:pt idx="100">
                  <c:v>67</c:v>
                </c:pt>
                <c:pt idx="101">
                  <c:v>63</c:v>
                </c:pt>
                <c:pt idx="102">
                  <c:v>69</c:v>
                </c:pt>
                <c:pt idx="103">
                  <c:v>50</c:v>
                </c:pt>
                <c:pt idx="104">
                  <c:v>42</c:v>
                </c:pt>
                <c:pt idx="105">
                  <c:v>45</c:v>
                </c:pt>
                <c:pt idx="106">
                  <c:v>54</c:v>
                </c:pt>
                <c:pt idx="107">
                  <c:v>46</c:v>
                </c:pt>
                <c:pt idx="108">
                  <c:v>65</c:v>
                </c:pt>
              </c:numCache>
            </c:numRef>
          </c:val>
          <c:extLst>
            <c:ext xmlns:c16="http://schemas.microsoft.com/office/drawing/2014/chart" uri="{C3380CC4-5D6E-409C-BE32-E72D297353CC}">
              <c16:uniqueId val="{00000000-C9AF-4D0D-9038-CB7F810C8D64}"/>
            </c:ext>
          </c:extLst>
        </c:ser>
        <c:dLbls>
          <c:showLegendKey val="0"/>
          <c:showVal val="0"/>
          <c:showCatName val="0"/>
          <c:showSerName val="0"/>
          <c:showPercent val="0"/>
          <c:showBubbleSize val="0"/>
        </c:dLbls>
        <c:gapWidth val="0"/>
        <c:axId val="334964032"/>
        <c:axId val="334964424"/>
      </c:barChart>
      <c:catAx>
        <c:axId val="3349640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334964424"/>
        <c:crossesAt val="-2.5"/>
        <c:auto val="1"/>
        <c:lblAlgn val="ctr"/>
        <c:lblOffset val="100"/>
        <c:tickLblSkip val="10"/>
        <c:tickMarkSkip val="10"/>
        <c:noMultiLvlLbl val="0"/>
      </c:catAx>
      <c:valAx>
        <c:axId val="334964424"/>
        <c:scaling>
          <c:orientation val="minMax"/>
          <c:max val="7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sz="1100"/>
                  <a:t>日数（日）</a:t>
                </a:r>
              </a:p>
            </c:rich>
          </c:tx>
          <c:layout>
            <c:manualLayout>
              <c:xMode val="edge"/>
              <c:yMode val="edge"/>
              <c:x val="1.5042435888900739E-2"/>
              <c:y val="0.36783090277777786"/>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334964032"/>
        <c:crosses val="autoZero"/>
        <c:crossBetween val="between"/>
        <c:majorUnit val="10"/>
      </c:valAx>
      <c:spPr>
        <a:solidFill>
          <a:srgbClr val="FFFFCC">
            <a:alpha val="38000"/>
          </a:srgbClr>
        </a:solidFill>
        <a:ln>
          <a:noFill/>
        </a:ln>
        <a:effectLst/>
      </c:spPr>
    </c:plotArea>
    <c:legend>
      <c:legendPos val="b"/>
      <c:layout>
        <c:manualLayout>
          <c:xMode val="edge"/>
          <c:yMode val="edge"/>
          <c:x val="0.10205668300461253"/>
          <c:y val="0.14242366103885615"/>
          <c:w val="0.30864285551387821"/>
          <c:h val="9.849097222222222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latin typeface="メイリオ" panose="020B0604030504040204" pitchFamily="50" charset="-128"/>
          <a:ea typeface="メイリオ" panose="020B0604030504040204" pitchFamily="50" charset="-128"/>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ja-JP" sz="1200" b="0" i="0" baseline="0" dirty="0">
                <a:effectLst/>
              </a:rPr>
              <a:t>日最</a:t>
            </a:r>
            <a:r>
              <a:rPr lang="ja-JP" altLang="en-US" sz="1200" b="0" i="0" baseline="0" dirty="0">
                <a:effectLst/>
              </a:rPr>
              <a:t>低</a:t>
            </a:r>
            <a:r>
              <a:rPr lang="ja-JP" altLang="ja-JP" sz="1200" b="0" i="0" baseline="0" dirty="0">
                <a:effectLst/>
              </a:rPr>
              <a:t>気温</a:t>
            </a:r>
            <a:r>
              <a:rPr lang="en-US" altLang="ja-JP" sz="1200" b="0" i="0" baseline="0" dirty="0">
                <a:effectLst/>
              </a:rPr>
              <a:t>0</a:t>
            </a:r>
            <a:r>
              <a:rPr lang="ja-JP" altLang="ja-JP" sz="1200" b="0" i="0" baseline="0" dirty="0">
                <a:effectLst/>
              </a:rPr>
              <a:t>℃未満（冬日）の年間日数</a:t>
            </a:r>
            <a:endParaRPr lang="ja-JP" altLang="ja-JP" sz="1050" dirty="0">
              <a:effectLst/>
            </a:endParaRPr>
          </a:p>
        </c:rich>
      </c:tx>
      <c:layout>
        <c:manualLayout>
          <c:xMode val="edge"/>
          <c:yMode val="edge"/>
          <c:x val="0.2888882151854069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9.1724316341393566E-2"/>
          <c:y val="0.12088635640054551"/>
          <c:w val="0.87959186541224532"/>
          <c:h val="0.75190966199873599"/>
        </c:manualLayout>
      </c:layout>
      <c:barChart>
        <c:barDir val="col"/>
        <c:grouping val="clustered"/>
        <c:varyColors val="0"/>
        <c:ser>
          <c:idx val="0"/>
          <c:order val="0"/>
          <c:tx>
            <c:v>冬日日数</c:v>
          </c:tx>
          <c:spPr>
            <a:solidFill>
              <a:srgbClr val="00B050"/>
            </a:solidFill>
            <a:ln w="12700">
              <a:solidFill>
                <a:schemeClr val="accent6">
                  <a:lumMod val="75000"/>
                </a:schemeClr>
              </a:solidFill>
            </a:ln>
            <a:effectLst/>
          </c:spPr>
          <c:invertIfNegative val="0"/>
          <c:cat>
            <c:numRef>
              <c:f>'冬日日数 '!$A$3:$A$113</c:f>
              <c:numCache>
                <c:formatCode>General</c:formatCode>
                <c:ptCount val="111"/>
                <c:pt idx="0">
                  <c:v>1910</c:v>
                </c:pt>
                <c:pt idx="1">
                  <c:v>1911</c:v>
                </c:pt>
                <c:pt idx="2">
                  <c:v>1912</c:v>
                </c:pt>
                <c:pt idx="3">
                  <c:v>1913</c:v>
                </c:pt>
                <c:pt idx="4">
                  <c:v>1914</c:v>
                </c:pt>
                <c:pt idx="5">
                  <c:v>1915</c:v>
                </c:pt>
                <c:pt idx="6">
                  <c:v>1916</c:v>
                </c:pt>
                <c:pt idx="7">
                  <c:v>1917</c:v>
                </c:pt>
                <c:pt idx="8">
                  <c:v>1918</c:v>
                </c:pt>
                <c:pt idx="9">
                  <c:v>1919</c:v>
                </c:pt>
                <c:pt idx="10">
                  <c:v>1920</c:v>
                </c:pt>
                <c:pt idx="11">
                  <c:v>1921</c:v>
                </c:pt>
                <c:pt idx="12">
                  <c:v>1922</c:v>
                </c:pt>
                <c:pt idx="13">
                  <c:v>1923</c:v>
                </c:pt>
                <c:pt idx="14">
                  <c:v>1924</c:v>
                </c:pt>
                <c:pt idx="15">
                  <c:v>1925</c:v>
                </c:pt>
                <c:pt idx="16">
                  <c:v>1926</c:v>
                </c:pt>
                <c:pt idx="17">
                  <c:v>1927</c:v>
                </c:pt>
                <c:pt idx="18">
                  <c:v>1928</c:v>
                </c:pt>
                <c:pt idx="19">
                  <c:v>1929</c:v>
                </c:pt>
                <c:pt idx="20">
                  <c:v>1930</c:v>
                </c:pt>
                <c:pt idx="21">
                  <c:v>1931</c:v>
                </c:pt>
                <c:pt idx="22">
                  <c:v>1932</c:v>
                </c:pt>
                <c:pt idx="23">
                  <c:v>1933</c:v>
                </c:pt>
                <c:pt idx="24">
                  <c:v>1934</c:v>
                </c:pt>
                <c:pt idx="25">
                  <c:v>1935</c:v>
                </c:pt>
                <c:pt idx="26">
                  <c:v>1936</c:v>
                </c:pt>
                <c:pt idx="27">
                  <c:v>1937</c:v>
                </c:pt>
                <c:pt idx="28">
                  <c:v>1938</c:v>
                </c:pt>
                <c:pt idx="29">
                  <c:v>1939</c:v>
                </c:pt>
                <c:pt idx="30">
                  <c:v>1940</c:v>
                </c:pt>
                <c:pt idx="31">
                  <c:v>1941</c:v>
                </c:pt>
                <c:pt idx="32">
                  <c:v>1942</c:v>
                </c:pt>
                <c:pt idx="33">
                  <c:v>1943</c:v>
                </c:pt>
                <c:pt idx="34">
                  <c:v>1944</c:v>
                </c:pt>
                <c:pt idx="35">
                  <c:v>1945</c:v>
                </c:pt>
                <c:pt idx="36">
                  <c:v>1946</c:v>
                </c:pt>
                <c:pt idx="37">
                  <c:v>1947</c:v>
                </c:pt>
                <c:pt idx="38">
                  <c:v>1948</c:v>
                </c:pt>
                <c:pt idx="39">
                  <c:v>1949</c:v>
                </c:pt>
                <c:pt idx="40">
                  <c:v>1950</c:v>
                </c:pt>
                <c:pt idx="41">
                  <c:v>1951</c:v>
                </c:pt>
                <c:pt idx="42">
                  <c:v>1952</c:v>
                </c:pt>
                <c:pt idx="43">
                  <c:v>1953</c:v>
                </c:pt>
                <c:pt idx="44">
                  <c:v>1954</c:v>
                </c:pt>
                <c:pt idx="45">
                  <c:v>1955</c:v>
                </c:pt>
                <c:pt idx="46">
                  <c:v>1956</c:v>
                </c:pt>
                <c:pt idx="47">
                  <c:v>1957</c:v>
                </c:pt>
                <c:pt idx="48">
                  <c:v>1958</c:v>
                </c:pt>
                <c:pt idx="49">
                  <c:v>1959</c:v>
                </c:pt>
                <c:pt idx="50">
                  <c:v>1960</c:v>
                </c:pt>
                <c:pt idx="51">
                  <c:v>1961</c:v>
                </c:pt>
                <c:pt idx="52">
                  <c:v>1962</c:v>
                </c:pt>
                <c:pt idx="53">
                  <c:v>1963</c:v>
                </c:pt>
                <c:pt idx="54">
                  <c:v>1964</c:v>
                </c:pt>
                <c:pt idx="55">
                  <c:v>1965</c:v>
                </c:pt>
                <c:pt idx="56">
                  <c:v>1966</c:v>
                </c:pt>
                <c:pt idx="57">
                  <c:v>1967</c:v>
                </c:pt>
                <c:pt idx="58">
                  <c:v>1968</c:v>
                </c:pt>
                <c:pt idx="59">
                  <c:v>1969</c:v>
                </c:pt>
                <c:pt idx="60">
                  <c:v>1970</c:v>
                </c:pt>
                <c:pt idx="61">
                  <c:v>1971</c:v>
                </c:pt>
                <c:pt idx="62">
                  <c:v>1972</c:v>
                </c:pt>
                <c:pt idx="63">
                  <c:v>1973</c:v>
                </c:pt>
                <c:pt idx="64">
                  <c:v>1974</c:v>
                </c:pt>
                <c:pt idx="65">
                  <c:v>1975</c:v>
                </c:pt>
                <c:pt idx="66">
                  <c:v>1976</c:v>
                </c:pt>
                <c:pt idx="67">
                  <c:v>1977</c:v>
                </c:pt>
                <c:pt idx="68">
                  <c:v>1978</c:v>
                </c:pt>
                <c:pt idx="69">
                  <c:v>1979</c:v>
                </c:pt>
                <c:pt idx="70">
                  <c:v>1980</c:v>
                </c:pt>
                <c:pt idx="71">
                  <c:v>1981</c:v>
                </c:pt>
                <c:pt idx="72">
                  <c:v>1982</c:v>
                </c:pt>
                <c:pt idx="73">
                  <c:v>1983</c:v>
                </c:pt>
                <c:pt idx="74">
                  <c:v>1984</c:v>
                </c:pt>
                <c:pt idx="75">
                  <c:v>1985</c:v>
                </c:pt>
                <c:pt idx="76">
                  <c:v>1986</c:v>
                </c:pt>
                <c:pt idx="77">
                  <c:v>1987</c:v>
                </c:pt>
                <c:pt idx="78">
                  <c:v>1988</c:v>
                </c:pt>
                <c:pt idx="79">
                  <c:v>1989</c:v>
                </c:pt>
                <c:pt idx="80">
                  <c:v>1990</c:v>
                </c:pt>
                <c:pt idx="81">
                  <c:v>1991</c:v>
                </c:pt>
                <c:pt idx="82">
                  <c:v>1992</c:v>
                </c:pt>
                <c:pt idx="83">
                  <c:v>1993</c:v>
                </c:pt>
                <c:pt idx="84">
                  <c:v>1994</c:v>
                </c:pt>
                <c:pt idx="85">
                  <c:v>1995</c:v>
                </c:pt>
                <c:pt idx="86">
                  <c:v>1996</c:v>
                </c:pt>
                <c:pt idx="87">
                  <c:v>1997</c:v>
                </c:pt>
                <c:pt idx="88">
                  <c:v>1998</c:v>
                </c:pt>
                <c:pt idx="89">
                  <c:v>1999</c:v>
                </c:pt>
                <c:pt idx="90">
                  <c:v>2000</c:v>
                </c:pt>
                <c:pt idx="91">
                  <c:v>2001</c:v>
                </c:pt>
                <c:pt idx="92">
                  <c:v>2002</c:v>
                </c:pt>
                <c:pt idx="93">
                  <c:v>2003</c:v>
                </c:pt>
                <c:pt idx="94">
                  <c:v>2004</c:v>
                </c:pt>
                <c:pt idx="95">
                  <c:v>2005</c:v>
                </c:pt>
                <c:pt idx="96">
                  <c:v>2006</c:v>
                </c:pt>
                <c:pt idx="97">
                  <c:v>2007</c:v>
                </c:pt>
                <c:pt idx="98">
                  <c:v>2008</c:v>
                </c:pt>
                <c:pt idx="99">
                  <c:v>2009</c:v>
                </c:pt>
                <c:pt idx="100">
                  <c:v>2010</c:v>
                </c:pt>
                <c:pt idx="101">
                  <c:v>2011</c:v>
                </c:pt>
                <c:pt idx="102">
                  <c:v>2012</c:v>
                </c:pt>
                <c:pt idx="103">
                  <c:v>2013</c:v>
                </c:pt>
                <c:pt idx="104">
                  <c:v>2014</c:v>
                </c:pt>
                <c:pt idx="105">
                  <c:v>2015</c:v>
                </c:pt>
                <c:pt idx="106">
                  <c:v>2016</c:v>
                </c:pt>
                <c:pt idx="107">
                  <c:v>2017</c:v>
                </c:pt>
                <c:pt idx="108">
                  <c:v>2018</c:v>
                </c:pt>
                <c:pt idx="109">
                  <c:v>2019</c:v>
                </c:pt>
                <c:pt idx="110">
                  <c:v>2020</c:v>
                </c:pt>
              </c:numCache>
            </c:numRef>
          </c:cat>
          <c:val>
            <c:numRef>
              <c:f>'冬日日数 '!$E$3:$E$113</c:f>
              <c:numCache>
                <c:formatCode>#,##0_);[Red]\(#,##0\)</c:formatCode>
                <c:ptCount val="111"/>
                <c:pt idx="0">
                  <c:v>116</c:v>
                </c:pt>
                <c:pt idx="1">
                  <c:v>94</c:v>
                </c:pt>
                <c:pt idx="2">
                  <c:v>112</c:v>
                </c:pt>
                <c:pt idx="3">
                  <c:v>122</c:v>
                </c:pt>
                <c:pt idx="4">
                  <c:v>110</c:v>
                </c:pt>
                <c:pt idx="5">
                  <c:v>109</c:v>
                </c:pt>
                <c:pt idx="6">
                  <c:v>103</c:v>
                </c:pt>
                <c:pt idx="7">
                  <c:v>124</c:v>
                </c:pt>
                <c:pt idx="8">
                  <c:v>117</c:v>
                </c:pt>
                <c:pt idx="9">
                  <c:v>102</c:v>
                </c:pt>
                <c:pt idx="10">
                  <c:v>108</c:v>
                </c:pt>
                <c:pt idx="11">
                  <c:v>127</c:v>
                </c:pt>
                <c:pt idx="12">
                  <c:v>110</c:v>
                </c:pt>
                <c:pt idx="13">
                  <c:v>113</c:v>
                </c:pt>
                <c:pt idx="14">
                  <c:v>121</c:v>
                </c:pt>
                <c:pt idx="15">
                  <c:v>111</c:v>
                </c:pt>
                <c:pt idx="16">
                  <c:v>142</c:v>
                </c:pt>
                <c:pt idx="17">
                  <c:v>117</c:v>
                </c:pt>
                <c:pt idx="18">
                  <c:v>110</c:v>
                </c:pt>
                <c:pt idx="19">
                  <c:v>102</c:v>
                </c:pt>
                <c:pt idx="20">
                  <c:v>87</c:v>
                </c:pt>
                <c:pt idx="21">
                  <c:v>111</c:v>
                </c:pt>
                <c:pt idx="22">
                  <c:v>108</c:v>
                </c:pt>
                <c:pt idx="23">
                  <c:v>104</c:v>
                </c:pt>
                <c:pt idx="24">
                  <c:v>123</c:v>
                </c:pt>
                <c:pt idx="25">
                  <c:v>96</c:v>
                </c:pt>
                <c:pt idx="26">
                  <c:v>111</c:v>
                </c:pt>
                <c:pt idx="27">
                  <c:v>102</c:v>
                </c:pt>
                <c:pt idx="28">
                  <c:v>107</c:v>
                </c:pt>
                <c:pt idx="29">
                  <c:v>110</c:v>
                </c:pt>
                <c:pt idx="30">
                  <c:v>115</c:v>
                </c:pt>
                <c:pt idx="31">
                  <c:v>97</c:v>
                </c:pt>
                <c:pt idx="32">
                  <c:v>110</c:v>
                </c:pt>
                <c:pt idx="33">
                  <c:v>124</c:v>
                </c:pt>
                <c:pt idx="34">
                  <c:v>124</c:v>
                </c:pt>
                <c:pt idx="35">
                  <c:v>115</c:v>
                </c:pt>
                <c:pt idx="36">
                  <c:v>110</c:v>
                </c:pt>
                <c:pt idx="37">
                  <c:v>123</c:v>
                </c:pt>
                <c:pt idx="38">
                  <c:v>94</c:v>
                </c:pt>
                <c:pt idx="39">
                  <c:v>107</c:v>
                </c:pt>
                <c:pt idx="40">
                  <c:v>99</c:v>
                </c:pt>
                <c:pt idx="41">
                  <c:v>97</c:v>
                </c:pt>
                <c:pt idx="42">
                  <c:v>104</c:v>
                </c:pt>
                <c:pt idx="43">
                  <c:v>101</c:v>
                </c:pt>
                <c:pt idx="44">
                  <c:v>84</c:v>
                </c:pt>
                <c:pt idx="45">
                  <c:v>90</c:v>
                </c:pt>
                <c:pt idx="46">
                  <c:v>108</c:v>
                </c:pt>
                <c:pt idx="47">
                  <c:v>101</c:v>
                </c:pt>
                <c:pt idx="48">
                  <c:v>97</c:v>
                </c:pt>
                <c:pt idx="49">
                  <c:v>75</c:v>
                </c:pt>
                <c:pt idx="50">
                  <c:v>97</c:v>
                </c:pt>
                <c:pt idx="51">
                  <c:v>95</c:v>
                </c:pt>
                <c:pt idx="52">
                  <c:v>101</c:v>
                </c:pt>
                <c:pt idx="53">
                  <c:v>96</c:v>
                </c:pt>
                <c:pt idx="54">
                  <c:v>95</c:v>
                </c:pt>
                <c:pt idx="55">
                  <c:v>118</c:v>
                </c:pt>
                <c:pt idx="56">
                  <c:v>99</c:v>
                </c:pt>
                <c:pt idx="57">
                  <c:v>100</c:v>
                </c:pt>
                <c:pt idx="58">
                  <c:v>96</c:v>
                </c:pt>
                <c:pt idx="59">
                  <c:v>103</c:v>
                </c:pt>
                <c:pt idx="60">
                  <c:v>122</c:v>
                </c:pt>
                <c:pt idx="61">
                  <c:v>107</c:v>
                </c:pt>
                <c:pt idx="62">
                  <c:v>88</c:v>
                </c:pt>
                <c:pt idx="63">
                  <c:v>115</c:v>
                </c:pt>
                <c:pt idx="64">
                  <c:v>105</c:v>
                </c:pt>
                <c:pt idx="65">
                  <c:v>107</c:v>
                </c:pt>
                <c:pt idx="66">
                  <c:v>103</c:v>
                </c:pt>
                <c:pt idx="67">
                  <c:v>96</c:v>
                </c:pt>
                <c:pt idx="68">
                  <c:v>98</c:v>
                </c:pt>
                <c:pt idx="69">
                  <c:v>78</c:v>
                </c:pt>
                <c:pt idx="70">
                  <c:v>101</c:v>
                </c:pt>
                <c:pt idx="71">
                  <c:v>110</c:v>
                </c:pt>
                <c:pt idx="72">
                  <c:v>90</c:v>
                </c:pt>
                <c:pt idx="73">
                  <c:v>99</c:v>
                </c:pt>
                <c:pt idx="74">
                  <c:v>123</c:v>
                </c:pt>
                <c:pt idx="75">
                  <c:v>86</c:v>
                </c:pt>
                <c:pt idx="76">
                  <c:v>109</c:v>
                </c:pt>
                <c:pt idx="77">
                  <c:v>90</c:v>
                </c:pt>
                <c:pt idx="78">
                  <c:v>98</c:v>
                </c:pt>
                <c:pt idx="79">
                  <c:v>62</c:v>
                </c:pt>
                <c:pt idx="80">
                  <c:v>55</c:v>
                </c:pt>
                <c:pt idx="81">
                  <c:v>70</c:v>
                </c:pt>
                <c:pt idx="82">
                  <c:v>72</c:v>
                </c:pt>
                <c:pt idx="83">
                  <c:v>71</c:v>
                </c:pt>
                <c:pt idx="84">
                  <c:v>79</c:v>
                </c:pt>
                <c:pt idx="85">
                  <c:v>88</c:v>
                </c:pt>
                <c:pt idx="86">
                  <c:v>89</c:v>
                </c:pt>
                <c:pt idx="87">
                  <c:v>76</c:v>
                </c:pt>
                <c:pt idx="88">
                  <c:v>78</c:v>
                </c:pt>
                <c:pt idx="89">
                  <c:v>79</c:v>
                </c:pt>
                <c:pt idx="90">
                  <c:v>85</c:v>
                </c:pt>
                <c:pt idx="91">
                  <c:v>86</c:v>
                </c:pt>
                <c:pt idx="92">
                  <c:v>60</c:v>
                </c:pt>
                <c:pt idx="93">
                  <c:v>77</c:v>
                </c:pt>
                <c:pt idx="94">
                  <c:v>64</c:v>
                </c:pt>
                <c:pt idx="95">
                  <c:v>90</c:v>
                </c:pt>
                <c:pt idx="96">
                  <c:v>56</c:v>
                </c:pt>
                <c:pt idx="97">
                  <c:v>64</c:v>
                </c:pt>
                <c:pt idx="98">
                  <c:v>70</c:v>
                </c:pt>
                <c:pt idx="99">
                  <c:v>59</c:v>
                </c:pt>
                <c:pt idx="100">
                  <c:v>56</c:v>
                </c:pt>
                <c:pt idx="101">
                  <c:v>84</c:v>
                </c:pt>
                <c:pt idx="102">
                  <c:v>84</c:v>
                </c:pt>
                <c:pt idx="103">
                  <c:v>77</c:v>
                </c:pt>
                <c:pt idx="104">
                  <c:v>81</c:v>
                </c:pt>
                <c:pt idx="105">
                  <c:v>57</c:v>
                </c:pt>
                <c:pt idx="106">
                  <c:v>68</c:v>
                </c:pt>
                <c:pt idx="107">
                  <c:v>84</c:v>
                </c:pt>
                <c:pt idx="108">
                  <c:v>71</c:v>
                </c:pt>
              </c:numCache>
            </c:numRef>
          </c:val>
          <c:extLst>
            <c:ext xmlns:c16="http://schemas.microsoft.com/office/drawing/2014/chart" uri="{C3380CC4-5D6E-409C-BE32-E72D297353CC}">
              <c16:uniqueId val="{00000000-1D76-4B49-B5C2-57D9E62217C0}"/>
            </c:ext>
          </c:extLst>
        </c:ser>
        <c:dLbls>
          <c:showLegendKey val="0"/>
          <c:showVal val="0"/>
          <c:showCatName val="0"/>
          <c:showSerName val="0"/>
          <c:showPercent val="0"/>
          <c:showBubbleSize val="0"/>
        </c:dLbls>
        <c:gapWidth val="0"/>
        <c:axId val="334958152"/>
        <c:axId val="254049944"/>
      </c:barChart>
      <c:catAx>
        <c:axId val="3349581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254049944"/>
        <c:crossesAt val="-2.5"/>
        <c:auto val="1"/>
        <c:lblAlgn val="ctr"/>
        <c:lblOffset val="100"/>
        <c:tickLblSkip val="10"/>
        <c:tickMarkSkip val="10"/>
        <c:noMultiLvlLbl val="0"/>
      </c:catAx>
      <c:valAx>
        <c:axId val="254049944"/>
        <c:scaling>
          <c:orientation val="minMax"/>
          <c:max val="150"/>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sz="900" dirty="0"/>
                  <a:t>日数（日）</a:t>
                </a:r>
              </a:p>
            </c:rich>
          </c:tx>
          <c:layout>
            <c:manualLayout>
              <c:xMode val="edge"/>
              <c:yMode val="edge"/>
              <c:x val="0"/>
              <c:y val="0.36783096095140544"/>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334958152"/>
        <c:crosses val="autoZero"/>
        <c:crossBetween val="between"/>
        <c:majorUnit val="10"/>
      </c:valAx>
      <c:spPr>
        <a:solidFill>
          <a:srgbClr val="FFFFCC">
            <a:alpha val="38000"/>
          </a:srgbClr>
        </a:solidFill>
        <a:ln>
          <a:noFill/>
        </a:ln>
        <a:effectLst/>
      </c:spPr>
    </c:plotArea>
    <c:legend>
      <c:legendPos val="b"/>
      <c:layout>
        <c:manualLayout>
          <c:xMode val="edge"/>
          <c:yMode val="edge"/>
          <c:x val="0.18568882072457252"/>
          <c:y val="0.12985987896257226"/>
          <c:w val="0.30864285551387821"/>
          <c:h val="9.849097222222222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lnSpc>
                <a:spcPts val="1400"/>
              </a:lnSpc>
              <a:defRPr/>
            </a:pPr>
            <a:r>
              <a:rPr lang="ja-JP" altLang="en-US" sz="1400" b="0" dirty="0">
                <a:latin typeface="メイリオ" panose="020B0604030504040204" pitchFamily="50" charset="-128"/>
                <a:ea typeface="メイリオ" panose="020B0604030504040204" pitchFamily="50" charset="-128"/>
              </a:rPr>
              <a:t>　　 </a:t>
            </a:r>
            <a:r>
              <a:rPr lang="ja-JP" altLang="en-US" sz="800" b="0" dirty="0">
                <a:latin typeface="メイリオ" panose="020B0604030504040204" pitchFamily="50" charset="-128"/>
                <a:ea typeface="メイリオ" panose="020B0604030504040204" pitchFamily="50" charset="-128"/>
              </a:rPr>
              <a:t>こうすい</a:t>
            </a:r>
            <a:endParaRPr lang="en-US" altLang="ja-JP" sz="1400" b="0" dirty="0">
              <a:latin typeface="メイリオ" panose="020B0604030504040204" pitchFamily="50" charset="-128"/>
              <a:ea typeface="メイリオ" panose="020B0604030504040204" pitchFamily="50" charset="-128"/>
            </a:endParaRPr>
          </a:p>
          <a:p>
            <a:pPr algn="l">
              <a:lnSpc>
                <a:spcPts val="1400"/>
              </a:lnSpc>
              <a:defRPr/>
            </a:pPr>
            <a:r>
              <a:rPr lang="en-US" altLang="ja-JP" sz="1400" b="0" dirty="0">
                <a:latin typeface="メイリオ" panose="020B0604030504040204" pitchFamily="50" charset="-128"/>
                <a:ea typeface="メイリオ" panose="020B0604030504040204" pitchFamily="50" charset="-128"/>
              </a:rPr>
              <a:t>1</a:t>
            </a:r>
            <a:r>
              <a:rPr lang="ja-JP" altLang="en-US" sz="1400" b="0" dirty="0">
                <a:latin typeface="メイリオ" panose="020B0604030504040204" pitchFamily="50" charset="-128"/>
                <a:ea typeface="メイリオ" panose="020B0604030504040204" pitchFamily="50" charset="-128"/>
              </a:rPr>
              <a:t>時間降水量</a:t>
            </a:r>
            <a:r>
              <a:rPr lang="en-US" altLang="ja-JP" sz="1400" b="0" dirty="0">
                <a:latin typeface="メイリオ" panose="020B0604030504040204" pitchFamily="50" charset="-128"/>
                <a:ea typeface="メイリオ" panose="020B0604030504040204" pitchFamily="50" charset="-128"/>
              </a:rPr>
              <a:t>30mm</a:t>
            </a:r>
            <a:r>
              <a:rPr lang="ja-JP" altLang="en-US" sz="1400" b="0" dirty="0">
                <a:latin typeface="メイリオ" panose="020B0604030504040204" pitchFamily="50" charset="-128"/>
                <a:ea typeface="メイリオ" panose="020B0604030504040204" pitchFamily="50" charset="-128"/>
              </a:rPr>
              <a:t>以上の回数（年間）</a:t>
            </a:r>
          </a:p>
        </c:rich>
      </c:tx>
      <c:layout>
        <c:manualLayout>
          <c:xMode val="edge"/>
          <c:yMode val="edge"/>
          <c:x val="0.35883989662223792"/>
          <c:y val="4.9958669710906463E-2"/>
        </c:manualLayout>
      </c:layout>
      <c:overlay val="0"/>
      <c:spPr>
        <a:ln>
          <a:noFill/>
        </a:ln>
      </c:spPr>
    </c:title>
    <c:autoTitleDeleted val="0"/>
    <c:plotArea>
      <c:layout>
        <c:manualLayout>
          <c:layoutTarget val="inner"/>
          <c:xMode val="edge"/>
          <c:yMode val="edge"/>
          <c:x val="0.13907199702145484"/>
          <c:y val="0.17051766808550134"/>
          <c:w val="0.81419649090147528"/>
          <c:h val="0.65843040777206741"/>
        </c:manualLayout>
      </c:layout>
      <c:barChart>
        <c:barDir val="col"/>
        <c:grouping val="clustered"/>
        <c:varyColors val="0"/>
        <c:ser>
          <c:idx val="0"/>
          <c:order val="0"/>
          <c:tx>
            <c:v>1時間降水量30mm以上の回数</c:v>
          </c:tx>
          <c:spPr>
            <a:solidFill>
              <a:srgbClr val="00B050"/>
            </a:solidFill>
            <a:ln w="25400">
              <a:solidFill>
                <a:srgbClr val="00B050"/>
              </a:solidFill>
            </a:ln>
            <a:effectLst/>
          </c:spPr>
          <c:invertIfNegative val="0"/>
          <c:trendline>
            <c:name>トレンド（=+1.7日/40年）</c:name>
            <c:spPr>
              <a:ln>
                <a:solidFill>
                  <a:srgbClr val="FF0000"/>
                </a:solidFill>
              </a:ln>
            </c:spPr>
            <c:trendlineType val="linear"/>
            <c:dispRSqr val="0"/>
            <c:dispEq val="0"/>
          </c:trendline>
          <c:cat>
            <c:numRef>
              <c:f>宇都宮!$A$4:$A$49</c:f>
              <c:numCache>
                <c:formatCode>General</c:formatCode>
                <c:ptCount val="46"/>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numCache>
            </c:numRef>
          </c:cat>
          <c:val>
            <c:numRef>
              <c:f>宇都宮!$B$4:$B$49</c:f>
              <c:numCache>
                <c:formatCode>General</c:formatCode>
                <c:ptCount val="46"/>
                <c:pt idx="4">
                  <c:v>1</c:v>
                </c:pt>
                <c:pt idx="5">
                  <c:v>0</c:v>
                </c:pt>
                <c:pt idx="6">
                  <c:v>3</c:v>
                </c:pt>
                <c:pt idx="7">
                  <c:v>4</c:v>
                </c:pt>
                <c:pt idx="8">
                  <c:v>0</c:v>
                </c:pt>
                <c:pt idx="9">
                  <c:v>0</c:v>
                </c:pt>
                <c:pt idx="10">
                  <c:v>0</c:v>
                </c:pt>
                <c:pt idx="11">
                  <c:v>1</c:v>
                </c:pt>
                <c:pt idx="12">
                  <c:v>2</c:v>
                </c:pt>
                <c:pt idx="13">
                  <c:v>2</c:v>
                </c:pt>
                <c:pt idx="14">
                  <c:v>1</c:v>
                </c:pt>
                <c:pt idx="15">
                  <c:v>3</c:v>
                </c:pt>
                <c:pt idx="16">
                  <c:v>1</c:v>
                </c:pt>
                <c:pt idx="17">
                  <c:v>2</c:v>
                </c:pt>
                <c:pt idx="18">
                  <c:v>0</c:v>
                </c:pt>
                <c:pt idx="19">
                  <c:v>2</c:v>
                </c:pt>
                <c:pt idx="20">
                  <c:v>2</c:v>
                </c:pt>
                <c:pt idx="21">
                  <c:v>0</c:v>
                </c:pt>
                <c:pt idx="22">
                  <c:v>2</c:v>
                </c:pt>
                <c:pt idx="23">
                  <c:v>1</c:v>
                </c:pt>
                <c:pt idx="24">
                  <c:v>0</c:v>
                </c:pt>
                <c:pt idx="25">
                  <c:v>0</c:v>
                </c:pt>
                <c:pt idx="26">
                  <c:v>3</c:v>
                </c:pt>
                <c:pt idx="27">
                  <c:v>4</c:v>
                </c:pt>
                <c:pt idx="28">
                  <c:v>2</c:v>
                </c:pt>
                <c:pt idx="29">
                  <c:v>4</c:v>
                </c:pt>
                <c:pt idx="30">
                  <c:v>1</c:v>
                </c:pt>
                <c:pt idx="31">
                  <c:v>0</c:v>
                </c:pt>
                <c:pt idx="32">
                  <c:v>0</c:v>
                </c:pt>
                <c:pt idx="33">
                  <c:v>4</c:v>
                </c:pt>
                <c:pt idx="34">
                  <c:v>1</c:v>
                </c:pt>
                <c:pt idx="35">
                  <c:v>2</c:v>
                </c:pt>
                <c:pt idx="36">
                  <c:v>2</c:v>
                </c:pt>
                <c:pt idx="37">
                  <c:v>5</c:v>
                </c:pt>
                <c:pt idx="38">
                  <c:v>2</c:v>
                </c:pt>
                <c:pt idx="39">
                  <c:v>2</c:v>
                </c:pt>
                <c:pt idx="40">
                  <c:v>5</c:v>
                </c:pt>
                <c:pt idx="41">
                  <c:v>4</c:v>
                </c:pt>
                <c:pt idx="42">
                  <c:v>1</c:v>
                </c:pt>
                <c:pt idx="43">
                  <c:v>2</c:v>
                </c:pt>
              </c:numCache>
            </c:numRef>
          </c:val>
          <c:extLst>
            <c:ext xmlns:c16="http://schemas.microsoft.com/office/drawing/2014/chart" uri="{C3380CC4-5D6E-409C-BE32-E72D297353CC}">
              <c16:uniqueId val="{00000001-0567-4326-B07D-1C076AD9F63F}"/>
            </c:ext>
          </c:extLst>
        </c:ser>
        <c:dLbls>
          <c:showLegendKey val="0"/>
          <c:showVal val="0"/>
          <c:showCatName val="0"/>
          <c:showSerName val="0"/>
          <c:showPercent val="0"/>
          <c:showBubbleSize val="0"/>
        </c:dLbls>
        <c:gapWidth val="150"/>
        <c:axId val="398422048"/>
        <c:axId val="398422440"/>
      </c:barChart>
      <c:dateAx>
        <c:axId val="39842204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ja-JP"/>
          </a:p>
        </c:txPr>
        <c:crossAx val="398422440"/>
        <c:crosses val="autoZero"/>
        <c:auto val="0"/>
        <c:lblOffset val="100"/>
        <c:baseTimeUnit val="days"/>
        <c:majorUnit val="10"/>
        <c:majorTimeUnit val="days"/>
        <c:minorUnit val="10"/>
        <c:minorTimeUnit val="days"/>
      </c:dateAx>
      <c:valAx>
        <c:axId val="398422440"/>
        <c:scaling>
          <c:orientation val="minMax"/>
          <c:max val="15"/>
          <c:min val="0"/>
        </c:scaling>
        <c:delete val="0"/>
        <c:axPos val="l"/>
        <c:majorGridlines>
          <c:spPr>
            <a:ln w="9525" cap="flat" cmpd="sng" algn="ctr">
              <a:solidFill>
                <a:schemeClr val="tx1">
                  <a:lumMod val="15000"/>
                  <a:lumOff val="85000"/>
                </a:schemeClr>
              </a:solidFill>
              <a:round/>
            </a:ln>
            <a:effectLst/>
          </c:spPr>
        </c:majorGridlines>
        <c:title>
          <c:tx>
            <c:rich>
              <a:bodyPr rot="0" vert="horz"/>
              <a:lstStyle/>
              <a:p>
                <a:pPr>
                  <a:defRPr/>
                </a:pPr>
                <a:r>
                  <a:rPr lang="ja-JP" altLang="en-US"/>
                  <a:t>（回）</a:t>
                </a:r>
              </a:p>
            </c:rich>
          </c:tx>
          <c:layout>
            <c:manualLayout>
              <c:xMode val="edge"/>
              <c:yMode val="edge"/>
              <c:x val="3.940979087962513E-2"/>
              <c:y val="0.13133382128564508"/>
            </c:manualLayout>
          </c:layout>
          <c:overlay val="0"/>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ja-JP"/>
          </a:p>
        </c:txPr>
        <c:crossAx val="398422048"/>
        <c:crosses val="autoZero"/>
        <c:crossBetween val="between"/>
        <c:majorUnit val="3"/>
      </c:valAx>
      <c:spPr>
        <a:solidFill>
          <a:srgbClr val="FFFFCC">
            <a:alpha val="38039"/>
          </a:srgbClr>
        </a:solidFill>
        <a:ln>
          <a:solidFill>
            <a:schemeClr val="tx1"/>
          </a:solidFill>
        </a:ln>
        <a:effectLst/>
      </c:spPr>
    </c:plotArea>
    <c:legend>
      <c:legendPos val="r"/>
      <c:legendEntry>
        <c:idx val="0"/>
        <c:txPr>
          <a:bodyPr/>
          <a:lstStyle/>
          <a:p>
            <a:pPr>
              <a:defRPr>
                <a:latin typeface="メイリオ" panose="020B0604030504040204" pitchFamily="50" charset="-128"/>
                <a:ea typeface="メイリオ" panose="020B0604030504040204" pitchFamily="50" charset="-128"/>
              </a:defRPr>
            </a:pPr>
            <a:endParaRPr lang="ja-JP"/>
          </a:p>
        </c:txPr>
      </c:legendEntry>
      <c:legendEntry>
        <c:idx val="1"/>
        <c:txPr>
          <a:bodyPr/>
          <a:lstStyle/>
          <a:p>
            <a:pPr>
              <a:defRPr>
                <a:latin typeface="メイリオ" panose="020B0604030504040204" pitchFamily="50" charset="-128"/>
                <a:ea typeface="メイリオ" panose="020B0604030504040204" pitchFamily="50" charset="-128"/>
              </a:defRPr>
            </a:pPr>
            <a:endParaRPr lang="ja-JP"/>
          </a:p>
        </c:txPr>
      </c:legendEntry>
      <c:layout>
        <c:manualLayout>
          <c:xMode val="edge"/>
          <c:yMode val="edge"/>
          <c:x val="3.8511172429417151E-2"/>
          <c:y val="0.19968069815675754"/>
          <c:w val="0.4866388888888889"/>
          <c:h val="0.11264654418197725"/>
        </c:manualLayout>
      </c:layout>
      <c:overlay val="0"/>
    </c:legend>
    <c:plotVisOnly val="1"/>
    <c:dispBlanksAs val="gap"/>
    <c:showDLblsOverMax val="0"/>
  </c:chart>
  <c:spPr>
    <a:ln>
      <a:noFill/>
    </a:ln>
  </c:spPr>
  <c:txPr>
    <a:bodyPr/>
    <a:lstStyle/>
    <a:p>
      <a:pPr>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0.31157</cdr:x>
      <cdr:y>0.31089</cdr:y>
    </cdr:from>
    <cdr:to>
      <cdr:x>0.95063</cdr:x>
      <cdr:y>0.6102</cdr:y>
    </cdr:to>
    <cdr:cxnSp macro="">
      <cdr:nvCxnSpPr>
        <cdr:cNvPr id="3" name="直線コネクタ 2">
          <a:extLst xmlns:a="http://schemas.openxmlformats.org/drawingml/2006/main">
            <a:ext uri="{FF2B5EF4-FFF2-40B4-BE49-F238E27FC236}">
              <a16:creationId xmlns:a16="http://schemas.microsoft.com/office/drawing/2014/main" id="{5785AE1A-AB97-458B-B75F-82256238A6D8}"/>
            </a:ext>
          </a:extLst>
        </cdr:cNvPr>
        <cdr:cNvCxnSpPr/>
      </cdr:nvCxnSpPr>
      <cdr:spPr>
        <a:xfrm xmlns:a="http://schemas.openxmlformats.org/drawingml/2006/main" flipV="1">
          <a:off x="2705100" y="895350"/>
          <a:ext cx="5548313" cy="862013"/>
        </a:xfrm>
        <a:prstGeom xmlns:a="http://schemas.openxmlformats.org/drawingml/2006/main" prst="line">
          <a:avLst/>
        </a:prstGeom>
        <a:ln xmlns:a="http://schemas.openxmlformats.org/drawingml/2006/main" w="19050">
          <a:solidFill>
            <a:srgbClr val="FF0000"/>
          </a:solidFill>
          <a:prstDash val="soli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0.37921</cdr:x>
      <cdr:y>0.13434</cdr:y>
    </cdr:from>
    <cdr:to>
      <cdr:x>0.62935</cdr:x>
      <cdr:y>0.21703</cdr:y>
    </cdr:to>
    <cdr:sp macro="" textlink="">
      <cdr:nvSpPr>
        <cdr:cNvPr id="2" name="テキスト ボックス 1">
          <a:extLst xmlns:a="http://schemas.openxmlformats.org/drawingml/2006/main">
            <a:ext uri="{FF2B5EF4-FFF2-40B4-BE49-F238E27FC236}">
              <a16:creationId xmlns:a16="http://schemas.microsoft.com/office/drawing/2014/main" id="{8FFF779C-3C0C-4372-90A5-C7FCD511E4A3}"/>
            </a:ext>
          </a:extLst>
        </cdr:cNvPr>
        <cdr:cNvSpPr txBox="1"/>
      </cdr:nvSpPr>
      <cdr:spPr>
        <a:xfrm xmlns:a="http://schemas.openxmlformats.org/drawingml/2006/main">
          <a:off x="3238617" y="371538"/>
          <a:ext cx="2136326" cy="228696"/>
        </a:xfrm>
        <a:prstGeom xmlns:a="http://schemas.openxmlformats.org/drawingml/2006/main" prst="rect">
          <a:avLst/>
        </a:prstGeom>
      </cdr:spPr>
      <cdr:txBody>
        <a:bodyPr xmlns:a="http://schemas.openxmlformats.org/drawingml/2006/main" vertOverflow="clip" wrap="square" rtlCol="0" anchor="ctr" anchorCtr="0"/>
        <a:lstStyle xmlns:a="http://schemas.openxmlformats.org/drawingml/2006/main"/>
        <a:p xmlns:a="http://schemas.openxmlformats.org/drawingml/2006/main">
          <a:r>
            <a:rPr lang="ja-JP" altLang="en-US" sz="1100">
              <a:latin typeface="メイリオ" panose="020B0604030504040204" pitchFamily="50" charset="-128"/>
              <a:ea typeface="メイリオ" panose="020B0604030504040204" pitchFamily="50" charset="-128"/>
            </a:rPr>
            <a:t>トレンド（＝</a:t>
          </a:r>
          <a:r>
            <a:rPr lang="en-US" altLang="ja-JP" sz="1100">
              <a:latin typeface="メイリオ" panose="020B0604030504040204" pitchFamily="50" charset="-128"/>
              <a:ea typeface="メイリオ" panose="020B0604030504040204" pitchFamily="50" charset="-128"/>
            </a:rPr>
            <a:t>27.6</a:t>
          </a:r>
          <a:r>
            <a:rPr lang="ja-JP" altLang="en-US" sz="1100">
              <a:latin typeface="メイリオ" panose="020B0604030504040204" pitchFamily="50" charset="-128"/>
              <a:ea typeface="メイリオ" panose="020B0604030504040204" pitchFamily="50" charset="-128"/>
            </a:rPr>
            <a:t>日</a:t>
          </a:r>
          <a:r>
            <a:rPr lang="en-US" altLang="ja-JP" sz="1100">
              <a:latin typeface="メイリオ" panose="020B0604030504040204" pitchFamily="50" charset="-128"/>
              <a:ea typeface="メイリオ" panose="020B0604030504040204" pitchFamily="50" charset="-128"/>
            </a:rPr>
            <a:t>/80</a:t>
          </a:r>
          <a:r>
            <a:rPr lang="ja-JP" altLang="en-US" sz="1100">
              <a:latin typeface="メイリオ" panose="020B0604030504040204" pitchFamily="50" charset="-128"/>
              <a:ea typeface="メイリオ" panose="020B0604030504040204" pitchFamily="50" charset="-128"/>
            </a:rPr>
            <a:t>年）</a:t>
          </a:r>
        </a:p>
      </cdr:txBody>
    </cdr:sp>
  </cdr:relSizeAnchor>
  <cdr:relSizeAnchor xmlns:cdr="http://schemas.openxmlformats.org/drawingml/2006/chartDrawing">
    <cdr:from>
      <cdr:x>0.33533</cdr:x>
      <cdr:y>0.17403</cdr:y>
    </cdr:from>
    <cdr:to>
      <cdr:x>0.37679</cdr:x>
      <cdr:y>0.17403</cdr:y>
    </cdr:to>
    <cdr:cxnSp macro="">
      <cdr:nvCxnSpPr>
        <cdr:cNvPr id="5" name="直線コネクタ 4">
          <a:extLst xmlns:a="http://schemas.openxmlformats.org/drawingml/2006/main">
            <a:ext uri="{FF2B5EF4-FFF2-40B4-BE49-F238E27FC236}">
              <a16:creationId xmlns:a16="http://schemas.microsoft.com/office/drawing/2014/main" id="{4C41E537-57DC-48BA-990C-A051B4ACF4FF}"/>
            </a:ext>
          </a:extLst>
        </cdr:cNvPr>
        <cdr:cNvCxnSpPr/>
      </cdr:nvCxnSpPr>
      <cdr:spPr>
        <a:xfrm xmlns:a="http://schemas.openxmlformats.org/drawingml/2006/main" flipV="1">
          <a:off x="2863858" y="481309"/>
          <a:ext cx="354091" cy="0"/>
        </a:xfrm>
        <a:prstGeom xmlns:a="http://schemas.openxmlformats.org/drawingml/2006/main" prst="line">
          <a:avLst/>
        </a:prstGeom>
        <a:ln xmlns:a="http://schemas.openxmlformats.org/drawingml/2006/main" w="19050">
          <a:solidFill>
            <a:srgbClr val="FF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CD258A-6B9E-4D02-915A-7955384C4C45}" type="datetimeFigureOut">
              <a:rPr kumimoji="1" lang="ja-JP" altLang="en-US" smtClean="0"/>
              <a:t>2021/3/30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A53596-1565-4CD8-AB6B-E2E6E4064731}" type="slidenum">
              <a:rPr kumimoji="1" lang="ja-JP" altLang="en-US" smtClean="0"/>
              <a:t>‹#›</a:t>
            </a:fld>
            <a:endParaRPr kumimoji="1" lang="ja-JP" altLang="en-US"/>
          </a:p>
        </p:txBody>
      </p:sp>
    </p:spTree>
    <p:extLst>
      <p:ext uri="{BB962C8B-B14F-4D97-AF65-F5344CB8AC3E}">
        <p14:creationId xmlns:p14="http://schemas.microsoft.com/office/powerpoint/2010/main" val="17373964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今日は「気候変動で何が起きる？私たちができることを考えよう！」ということでみんなと一緒に気候変動というものについて考えていこうと思います。</a:t>
            </a:r>
          </a:p>
          <a:p>
            <a:r>
              <a:rPr kumimoji="1" lang="ja-JP" altLang="ja-JP" sz="1200" kern="1200" dirty="0">
                <a:solidFill>
                  <a:schemeClr val="tx1"/>
                </a:solidFill>
                <a:effectLst/>
                <a:latin typeface="+mn-lt"/>
                <a:ea typeface="+mn-ea"/>
                <a:cs typeface="+mn-cs"/>
              </a:rPr>
              <a:t>（クリック）</a:t>
            </a:r>
          </a:p>
          <a:p>
            <a:endParaRPr kumimoji="1" lang="en-US"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1</a:t>
            </a:fld>
            <a:endParaRPr kumimoji="1" lang="ja-JP" altLang="en-US"/>
          </a:p>
        </p:txBody>
      </p:sp>
    </p:spTree>
    <p:extLst>
      <p:ext uri="{BB962C8B-B14F-4D97-AF65-F5344CB8AC3E}">
        <p14:creationId xmlns:p14="http://schemas.microsoft.com/office/powerpoint/2010/main" val="1851939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B</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C</a:t>
            </a:r>
            <a:r>
              <a:rPr kumimoji="1" lang="ja-JP" altLang="ja-JP" sz="1200" kern="1200" dirty="0">
                <a:solidFill>
                  <a:schemeClr val="tx1"/>
                </a:solidFill>
                <a:effectLst/>
                <a:latin typeface="+mn-lt"/>
                <a:ea typeface="+mn-ea"/>
                <a:cs typeface="+mn-cs"/>
              </a:rPr>
              <a:t>」をクリック）</a:t>
            </a:r>
          </a:p>
          <a:p>
            <a:r>
              <a:rPr kumimoji="1" lang="ja-JP" altLang="ja-JP" sz="1200" kern="1200" dirty="0">
                <a:solidFill>
                  <a:schemeClr val="tx1"/>
                </a:solidFill>
                <a:effectLst/>
                <a:latin typeface="+mn-lt"/>
                <a:ea typeface="+mn-ea"/>
                <a:cs typeface="+mn-cs"/>
              </a:rPr>
              <a:t>正解は……「</a:t>
            </a:r>
            <a:r>
              <a:rPr kumimoji="1" lang="en-US" altLang="ja-JP" sz="1200" kern="1200" dirty="0">
                <a:solidFill>
                  <a:schemeClr val="tx1"/>
                </a:solidFill>
                <a:effectLst/>
                <a:latin typeface="+mn-lt"/>
                <a:ea typeface="+mn-ea"/>
                <a:cs typeface="+mn-cs"/>
              </a:rPr>
              <a:t>A</a:t>
            </a:r>
            <a:r>
              <a:rPr kumimoji="1" lang="ja-JP" altLang="ja-JP" sz="1200" kern="1200" dirty="0">
                <a:solidFill>
                  <a:schemeClr val="tx1"/>
                </a:solidFill>
                <a:effectLst/>
                <a:latin typeface="+mn-lt"/>
                <a:ea typeface="+mn-ea"/>
                <a:cs typeface="+mn-cs"/>
              </a:rPr>
              <a:t>」です！（拍手）</a:t>
            </a: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a:t>
            </a:r>
            <a:r>
              <a:rPr kumimoji="1" lang="ja-JP" altLang="ja-JP" sz="1200" kern="1200" dirty="0">
                <a:solidFill>
                  <a:schemeClr val="tx1"/>
                </a:solidFill>
                <a:effectLst/>
                <a:latin typeface="+mn-lt"/>
                <a:ea typeface="+mn-ea"/>
                <a:cs typeface="+mn-cs"/>
              </a:rPr>
              <a:t>」をクリックすると自動的に解説がでてくる）</a:t>
            </a:r>
          </a:p>
          <a:p>
            <a:r>
              <a:rPr kumimoji="1" lang="ja-JP" altLang="ja-JP" sz="1200" kern="1200" dirty="0">
                <a:solidFill>
                  <a:schemeClr val="tx1"/>
                </a:solidFill>
                <a:effectLst/>
                <a:latin typeface="+mn-lt"/>
                <a:ea typeface="+mn-ea"/>
                <a:cs typeface="+mn-cs"/>
              </a:rPr>
              <a:t>宇都宮の気温は、</a:t>
            </a:r>
            <a:r>
              <a:rPr kumimoji="1" lang="en-US" altLang="ja-JP" sz="1200" kern="1200" dirty="0">
                <a:solidFill>
                  <a:schemeClr val="tx1"/>
                </a:solidFill>
                <a:effectLst/>
                <a:latin typeface="+mn-lt"/>
                <a:ea typeface="+mn-ea"/>
                <a:cs typeface="+mn-cs"/>
              </a:rPr>
              <a:t>100</a:t>
            </a:r>
            <a:r>
              <a:rPr kumimoji="1" lang="ja-JP" altLang="ja-JP" sz="1200" kern="1200" dirty="0">
                <a:solidFill>
                  <a:schemeClr val="tx1"/>
                </a:solidFill>
                <a:effectLst/>
                <a:latin typeface="+mn-lt"/>
                <a:ea typeface="+mn-ea"/>
                <a:cs typeface="+mn-cs"/>
              </a:rPr>
              <a:t>年前と比べて</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くらい上がってきているらしいですね。</a:t>
            </a:r>
          </a:p>
          <a:p>
            <a:r>
              <a:rPr kumimoji="1" lang="ja-JP" altLang="en-US" sz="1200" kern="1200" dirty="0">
                <a:solidFill>
                  <a:schemeClr val="tx1"/>
                </a:solidFill>
                <a:effectLst/>
                <a:latin typeface="+mn-lt"/>
                <a:ea typeface="+mn-ea"/>
                <a:cs typeface="+mn-cs"/>
              </a:rPr>
              <a:t>では</a:t>
            </a:r>
            <a:r>
              <a:rPr kumimoji="1" lang="ja-JP" altLang="ja-JP" sz="1200" kern="1200" dirty="0">
                <a:solidFill>
                  <a:schemeClr val="tx1"/>
                </a:solidFill>
                <a:effectLst/>
                <a:latin typeface="+mn-lt"/>
                <a:ea typeface="+mn-ea"/>
                <a:cs typeface="+mn-cs"/>
              </a:rPr>
              <a:t>、それが本当なのか、グラフで見てみましょう。</a:t>
            </a:r>
          </a:p>
          <a:p>
            <a:r>
              <a:rPr kumimoji="1" lang="ja-JP" altLang="ja-JP" sz="1200" kern="1200" dirty="0">
                <a:solidFill>
                  <a:schemeClr val="tx1"/>
                </a:solidFill>
                <a:effectLst/>
                <a:latin typeface="+mn-lt"/>
                <a:ea typeface="+mn-ea"/>
                <a:cs typeface="+mn-cs"/>
              </a:rPr>
              <a:t>（クリック）</a:t>
            </a:r>
          </a:p>
          <a:p>
            <a:endParaRPr lang="ja-JP"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10</a:t>
            </a:fld>
            <a:endParaRPr kumimoji="1" lang="ja-JP" altLang="en-US"/>
          </a:p>
        </p:txBody>
      </p:sp>
    </p:spTree>
    <p:extLst>
      <p:ext uri="{BB962C8B-B14F-4D97-AF65-F5344CB8AC3E}">
        <p14:creationId xmlns:p14="http://schemas.microsoft.com/office/powerpoint/2010/main" val="4118891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これは、宇都宮市の気温のグラフです。この点は毎年の平均気温で、左からだんだん最近になっています。</a:t>
            </a:r>
          </a:p>
          <a:p>
            <a:r>
              <a:rPr kumimoji="1" lang="ja-JP" altLang="ja-JP" sz="1200" kern="1200" dirty="0">
                <a:solidFill>
                  <a:schemeClr val="tx1"/>
                </a:solidFill>
                <a:effectLst/>
                <a:latin typeface="+mn-lt"/>
                <a:ea typeface="+mn-ea"/>
                <a:cs typeface="+mn-cs"/>
              </a:rPr>
              <a:t>おじいちゃんおばあちゃんが小学生の頃はこのあたり（ポインターで</a:t>
            </a:r>
            <a:r>
              <a:rPr kumimoji="1" lang="en-US" altLang="ja-JP" sz="1200" kern="1200" dirty="0">
                <a:solidFill>
                  <a:schemeClr val="tx1"/>
                </a:solidFill>
                <a:effectLst/>
                <a:latin typeface="+mn-lt"/>
                <a:ea typeface="+mn-ea"/>
                <a:cs typeface="+mn-cs"/>
              </a:rPr>
              <a:t>1950</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1976</a:t>
            </a:r>
            <a:r>
              <a:rPr kumimoji="1" lang="ja-JP" altLang="ja-JP" sz="1200" kern="1200" dirty="0">
                <a:solidFill>
                  <a:schemeClr val="tx1"/>
                </a:solidFill>
                <a:effectLst/>
                <a:latin typeface="+mn-lt"/>
                <a:ea typeface="+mn-ea"/>
                <a:cs typeface="+mn-cs"/>
              </a:rPr>
              <a:t>年の温度をさしながら）でしたが、今はここまで（</a:t>
            </a:r>
            <a:r>
              <a:rPr kumimoji="1" lang="en-US" altLang="ja-JP" sz="1200" kern="1200" dirty="0">
                <a:solidFill>
                  <a:schemeClr val="tx1"/>
                </a:solidFill>
                <a:effectLst/>
                <a:latin typeface="+mn-lt"/>
                <a:ea typeface="+mn-ea"/>
                <a:cs typeface="+mn-cs"/>
              </a:rPr>
              <a:t>2020</a:t>
            </a:r>
            <a:r>
              <a:rPr kumimoji="1" lang="ja-JP" altLang="ja-JP" sz="1200" kern="1200" dirty="0">
                <a:solidFill>
                  <a:schemeClr val="tx1"/>
                </a:solidFill>
                <a:effectLst/>
                <a:latin typeface="+mn-lt"/>
                <a:ea typeface="+mn-ea"/>
                <a:cs typeface="+mn-cs"/>
              </a:rPr>
              <a:t>年の温度をさしながら）上がっていますね。</a:t>
            </a:r>
          </a:p>
          <a:p>
            <a:r>
              <a:rPr kumimoji="1" lang="ja-JP" altLang="ja-JP" sz="1200" kern="1200" dirty="0">
                <a:solidFill>
                  <a:schemeClr val="tx1"/>
                </a:solidFill>
                <a:effectLst/>
                <a:latin typeface="+mn-lt"/>
                <a:ea typeface="+mn-ea"/>
                <a:cs typeface="+mn-cs"/>
              </a:rPr>
              <a:t>（クリック）</a:t>
            </a:r>
          </a:p>
          <a:p>
            <a:endParaRPr lang="ja-JP"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11</a:t>
            </a:fld>
            <a:endParaRPr kumimoji="1" lang="ja-JP" altLang="en-US"/>
          </a:p>
        </p:txBody>
      </p:sp>
    </p:spTree>
    <p:extLst>
      <p:ext uri="{BB962C8B-B14F-4D97-AF65-F5344CB8AC3E}">
        <p14:creationId xmlns:p14="http://schemas.microsoft.com/office/powerpoint/2010/main" val="1717213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では次に、</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日の最高気温が</a:t>
            </a:r>
            <a:r>
              <a:rPr kumimoji="1" lang="en-US" altLang="ja-JP" sz="1200" kern="1200" dirty="0">
                <a:solidFill>
                  <a:schemeClr val="tx1"/>
                </a:solidFill>
                <a:effectLst/>
                <a:latin typeface="+mn-lt"/>
                <a:ea typeface="+mn-ea"/>
                <a:cs typeface="+mn-cs"/>
              </a:rPr>
              <a:t>30℃</a:t>
            </a:r>
            <a:r>
              <a:rPr kumimoji="1" lang="ja-JP" altLang="ja-JP" sz="1200" kern="1200" dirty="0">
                <a:solidFill>
                  <a:schemeClr val="tx1"/>
                </a:solidFill>
                <a:effectLst/>
                <a:latin typeface="+mn-lt"/>
                <a:ea typeface="+mn-ea"/>
                <a:cs typeface="+mn-cs"/>
              </a:rPr>
              <a:t>以上の日、真夏日について見てみましょう。</a:t>
            </a:r>
          </a:p>
          <a:p>
            <a:r>
              <a:rPr kumimoji="1" lang="ja-JP" altLang="ja-JP" sz="1200" kern="1200" dirty="0">
                <a:solidFill>
                  <a:schemeClr val="tx1"/>
                </a:solidFill>
                <a:effectLst/>
                <a:latin typeface="+mn-lt"/>
                <a:ea typeface="+mn-ea"/>
                <a:cs typeface="+mn-cs"/>
              </a:rPr>
              <a:t>棒の高さ・長さは１年間の真夏日の数で、長いほど暑い日が多いということですね。右にいくほど最近です。</a:t>
            </a:r>
          </a:p>
          <a:p>
            <a:r>
              <a:rPr kumimoji="1" lang="en-US" altLang="ja-JP" sz="1200" kern="1200" dirty="0">
                <a:solidFill>
                  <a:schemeClr val="tx1"/>
                </a:solidFill>
                <a:effectLst/>
                <a:latin typeface="+mn-lt"/>
                <a:ea typeface="+mn-ea"/>
                <a:cs typeface="+mn-cs"/>
              </a:rPr>
              <a:t>80</a:t>
            </a:r>
            <a:r>
              <a:rPr kumimoji="1" lang="ja-JP" altLang="ja-JP" sz="1200" kern="1200" dirty="0">
                <a:solidFill>
                  <a:schemeClr val="tx1"/>
                </a:solidFill>
                <a:effectLst/>
                <a:latin typeface="+mn-lt"/>
                <a:ea typeface="+mn-ea"/>
                <a:cs typeface="+mn-cs"/>
              </a:rPr>
              <a:t>年前と比べると夏がまるまる</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か月くらい増えているのがわかりますね。</a:t>
            </a:r>
          </a:p>
          <a:p>
            <a:r>
              <a:rPr kumimoji="1" lang="ja-JP" altLang="ja-JP" sz="1200" kern="1200" dirty="0">
                <a:solidFill>
                  <a:schemeClr val="tx1"/>
                </a:solidFill>
                <a:effectLst/>
                <a:latin typeface="+mn-lt"/>
                <a:ea typeface="+mn-ea"/>
                <a:cs typeface="+mn-cs"/>
              </a:rPr>
              <a:t>（クリック）</a:t>
            </a:r>
          </a:p>
          <a:p>
            <a:endParaRPr lang="ja-JP"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12</a:t>
            </a:fld>
            <a:endParaRPr kumimoji="1" lang="ja-JP" altLang="en-US"/>
          </a:p>
        </p:txBody>
      </p:sp>
    </p:spTree>
    <p:extLst>
      <p:ext uri="{BB962C8B-B14F-4D97-AF65-F5344CB8AC3E}">
        <p14:creationId xmlns:p14="http://schemas.microsoft.com/office/powerpoint/2010/main" val="1632508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次は自然の変化についてみていきましょう。</a:t>
            </a:r>
          </a:p>
          <a:p>
            <a:r>
              <a:rPr kumimoji="1" lang="ja-JP" altLang="ja-JP" sz="1200" kern="1200" dirty="0">
                <a:solidFill>
                  <a:schemeClr val="tx1"/>
                </a:solidFill>
                <a:effectLst/>
                <a:latin typeface="+mn-lt"/>
                <a:ea typeface="+mn-ea"/>
                <a:cs typeface="+mn-cs"/>
              </a:rPr>
              <a:t>まずは、さくらの花が開く日について。</a:t>
            </a:r>
          </a:p>
          <a:p>
            <a:r>
              <a:rPr kumimoji="1" lang="ja-JP" altLang="ja-JP" sz="1200" kern="1200" dirty="0">
                <a:solidFill>
                  <a:schemeClr val="tx1"/>
                </a:solidFill>
                <a:effectLst/>
                <a:latin typeface="+mn-lt"/>
                <a:ea typeface="+mn-ea"/>
                <a:cs typeface="+mn-cs"/>
              </a:rPr>
              <a:t>グラフの点は上ほど桜の花が開いた日が遅く、下ほど早いという意味です。</a:t>
            </a:r>
          </a:p>
          <a:p>
            <a:r>
              <a:rPr kumimoji="1" lang="ja-JP" altLang="ja-JP" sz="1200" kern="1200" dirty="0">
                <a:solidFill>
                  <a:schemeClr val="tx1"/>
                </a:solidFill>
                <a:effectLst/>
                <a:latin typeface="+mn-lt"/>
                <a:ea typeface="+mn-ea"/>
                <a:cs typeface="+mn-cs"/>
              </a:rPr>
              <a:t>赤い線を見てみると</a:t>
            </a:r>
            <a:r>
              <a:rPr kumimoji="1" lang="en-US" altLang="ja-JP" sz="1200" kern="1200" dirty="0">
                <a:solidFill>
                  <a:schemeClr val="tx1"/>
                </a:solidFill>
                <a:effectLst/>
                <a:latin typeface="+mn-lt"/>
                <a:ea typeface="+mn-ea"/>
                <a:cs typeface="+mn-cs"/>
              </a:rPr>
              <a:t>50</a:t>
            </a:r>
            <a:r>
              <a:rPr kumimoji="1" lang="ja-JP" altLang="ja-JP" sz="1200" kern="1200" dirty="0">
                <a:solidFill>
                  <a:schemeClr val="tx1"/>
                </a:solidFill>
                <a:effectLst/>
                <a:latin typeface="+mn-lt"/>
                <a:ea typeface="+mn-ea"/>
                <a:cs typeface="+mn-cs"/>
              </a:rPr>
              <a:t>年前は</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月</a:t>
            </a:r>
            <a:r>
              <a:rPr kumimoji="1" lang="en-US" altLang="ja-JP" sz="1200" kern="1200" dirty="0">
                <a:solidFill>
                  <a:schemeClr val="tx1"/>
                </a:solidFill>
                <a:effectLst/>
                <a:latin typeface="+mn-lt"/>
                <a:ea typeface="+mn-ea"/>
                <a:cs typeface="+mn-cs"/>
              </a:rPr>
              <a:t>6</a:t>
            </a:r>
            <a:r>
              <a:rPr kumimoji="1" lang="ja-JP" altLang="ja-JP" sz="1200" kern="1200" dirty="0">
                <a:solidFill>
                  <a:schemeClr val="tx1"/>
                </a:solidFill>
                <a:effectLst/>
                <a:latin typeface="+mn-lt"/>
                <a:ea typeface="+mn-ea"/>
                <a:cs typeface="+mn-cs"/>
              </a:rPr>
              <a:t>日頃でしたが、最近ではだいたい</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月</a:t>
            </a:r>
            <a:r>
              <a:rPr kumimoji="1" lang="en-US" altLang="ja-JP" sz="1200" kern="1200" dirty="0">
                <a:solidFill>
                  <a:schemeClr val="tx1"/>
                </a:solidFill>
                <a:effectLst/>
                <a:latin typeface="+mn-lt"/>
                <a:ea typeface="+mn-ea"/>
                <a:cs typeface="+mn-cs"/>
              </a:rPr>
              <a:t>30</a:t>
            </a:r>
            <a:r>
              <a:rPr kumimoji="1" lang="ja-JP" altLang="ja-JP" sz="1200" kern="1200" dirty="0">
                <a:solidFill>
                  <a:schemeClr val="tx1"/>
                </a:solidFill>
                <a:effectLst/>
                <a:latin typeface="+mn-lt"/>
                <a:ea typeface="+mn-ea"/>
                <a:cs typeface="+mn-cs"/>
              </a:rPr>
              <a:t>日頃になっていますね。このように、昔と比べてだんだんと咲く時期が早くなってきています。</a:t>
            </a:r>
          </a:p>
          <a:p>
            <a:r>
              <a:rPr kumimoji="1" lang="ja-JP" altLang="ja-JP" sz="1200" kern="1200" dirty="0">
                <a:solidFill>
                  <a:schemeClr val="tx1"/>
                </a:solidFill>
                <a:effectLst/>
                <a:latin typeface="+mn-lt"/>
                <a:ea typeface="+mn-ea"/>
                <a:cs typeface="+mn-cs"/>
              </a:rPr>
              <a:t>じゃあ今年の</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学期の始業式の時のさくらがどんなだったかを思い出してみましょう。</a:t>
            </a: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秒程度空ける）</a:t>
            </a:r>
          </a:p>
          <a:p>
            <a:r>
              <a:rPr kumimoji="1" lang="ja-JP" altLang="ja-JP" sz="1200" kern="1200" dirty="0">
                <a:solidFill>
                  <a:schemeClr val="tx1"/>
                </a:solidFill>
                <a:effectLst/>
                <a:latin typeface="+mn-lt"/>
                <a:ea typeface="+mn-ea"/>
                <a:cs typeface="+mn-cs"/>
              </a:rPr>
              <a:t>今年は特にさくらの花が開くのが早く、始業式の頃にはもう散りかけていたんじゃないかなと思います。</a:t>
            </a:r>
          </a:p>
          <a:p>
            <a:r>
              <a:rPr kumimoji="1" lang="ja-JP" altLang="ja-JP" sz="1200" kern="1200" dirty="0">
                <a:solidFill>
                  <a:schemeClr val="tx1"/>
                </a:solidFill>
                <a:effectLst/>
                <a:latin typeface="+mn-lt"/>
                <a:ea typeface="+mn-ea"/>
                <a:cs typeface="+mn-cs"/>
              </a:rPr>
              <a:t>もしかしたら将来、ひまわりに囲まれて入学式…なんてこともあるかもしれないですね！</a:t>
            </a:r>
          </a:p>
          <a:p>
            <a:r>
              <a:rPr kumimoji="1" lang="ja-JP" altLang="ja-JP" sz="1200" kern="1200" dirty="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13</a:t>
            </a:fld>
            <a:endParaRPr kumimoji="1" lang="ja-JP" altLang="en-US"/>
          </a:p>
        </p:txBody>
      </p:sp>
    </p:spTree>
    <p:extLst>
      <p:ext uri="{BB962C8B-B14F-4D97-AF65-F5344CB8AC3E}">
        <p14:creationId xmlns:p14="http://schemas.microsoft.com/office/powerpoint/2010/main" val="3934220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次は、もみじの紅葉について。</a:t>
            </a:r>
          </a:p>
          <a:p>
            <a:r>
              <a:rPr kumimoji="1" lang="ja-JP" altLang="ja-JP" sz="1200" kern="1200" dirty="0">
                <a:solidFill>
                  <a:schemeClr val="tx1"/>
                </a:solidFill>
                <a:effectLst/>
                <a:latin typeface="+mn-lt"/>
                <a:ea typeface="+mn-ea"/>
                <a:cs typeface="+mn-cs"/>
              </a:rPr>
              <a:t>点は上ほどもみじのあかくなった日が遅く、下ほど早いという意味です。</a:t>
            </a:r>
          </a:p>
          <a:p>
            <a:r>
              <a:rPr kumimoji="1" lang="ja-JP" altLang="ja-JP" sz="1200" kern="1200" dirty="0">
                <a:solidFill>
                  <a:schemeClr val="tx1"/>
                </a:solidFill>
                <a:effectLst/>
                <a:latin typeface="+mn-lt"/>
                <a:ea typeface="+mn-ea"/>
                <a:cs typeface="+mn-cs"/>
              </a:rPr>
              <a:t>赤い線を見てみると</a:t>
            </a:r>
            <a:r>
              <a:rPr kumimoji="1" lang="en-US" altLang="ja-JP" sz="1200" kern="1200" dirty="0">
                <a:solidFill>
                  <a:schemeClr val="tx1"/>
                </a:solidFill>
                <a:effectLst/>
                <a:latin typeface="+mn-lt"/>
                <a:ea typeface="+mn-ea"/>
                <a:cs typeface="+mn-cs"/>
              </a:rPr>
              <a:t>50</a:t>
            </a:r>
            <a:r>
              <a:rPr kumimoji="1" lang="ja-JP" altLang="ja-JP" sz="1200" kern="1200" dirty="0">
                <a:solidFill>
                  <a:schemeClr val="tx1"/>
                </a:solidFill>
                <a:effectLst/>
                <a:latin typeface="+mn-lt"/>
                <a:ea typeface="+mn-ea"/>
                <a:cs typeface="+mn-cs"/>
              </a:rPr>
              <a:t>年前は</a:t>
            </a:r>
            <a:r>
              <a:rPr kumimoji="1" lang="en-US" altLang="ja-JP" sz="1200" kern="1200" dirty="0">
                <a:solidFill>
                  <a:schemeClr val="tx1"/>
                </a:solidFill>
                <a:effectLst/>
                <a:latin typeface="+mn-lt"/>
                <a:ea typeface="+mn-ea"/>
                <a:cs typeface="+mn-cs"/>
              </a:rPr>
              <a:t>11</a:t>
            </a:r>
            <a:r>
              <a:rPr kumimoji="1" lang="ja-JP" altLang="ja-JP" sz="1200" kern="1200" dirty="0">
                <a:solidFill>
                  <a:schemeClr val="tx1"/>
                </a:solidFill>
                <a:effectLst/>
                <a:latin typeface="+mn-lt"/>
                <a:ea typeface="+mn-ea"/>
                <a:cs typeface="+mn-cs"/>
              </a:rPr>
              <a:t>月</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日頃で最近ではだいたい</a:t>
            </a:r>
            <a:r>
              <a:rPr kumimoji="1" lang="en-US" altLang="ja-JP" sz="1200" kern="1200" dirty="0">
                <a:solidFill>
                  <a:schemeClr val="tx1"/>
                </a:solidFill>
                <a:effectLst/>
                <a:latin typeface="+mn-lt"/>
                <a:ea typeface="+mn-ea"/>
                <a:cs typeface="+mn-cs"/>
              </a:rPr>
              <a:t>11</a:t>
            </a:r>
            <a:r>
              <a:rPr kumimoji="1" lang="ja-JP" altLang="ja-JP" sz="1200" kern="1200" dirty="0">
                <a:solidFill>
                  <a:schemeClr val="tx1"/>
                </a:solidFill>
                <a:effectLst/>
                <a:latin typeface="+mn-lt"/>
                <a:ea typeface="+mn-ea"/>
                <a:cs typeface="+mn-cs"/>
              </a:rPr>
              <a:t>月</a:t>
            </a:r>
            <a:r>
              <a:rPr kumimoji="1" lang="en-US" altLang="ja-JP" sz="1200" kern="1200" dirty="0">
                <a:solidFill>
                  <a:schemeClr val="tx1"/>
                </a:solidFill>
                <a:effectLst/>
                <a:latin typeface="+mn-lt"/>
                <a:ea typeface="+mn-ea"/>
                <a:cs typeface="+mn-cs"/>
              </a:rPr>
              <a:t>22</a:t>
            </a:r>
            <a:r>
              <a:rPr kumimoji="1" lang="ja-JP" altLang="ja-JP" sz="1200" kern="1200" dirty="0">
                <a:solidFill>
                  <a:schemeClr val="tx1"/>
                </a:solidFill>
                <a:effectLst/>
                <a:latin typeface="+mn-lt"/>
                <a:ea typeface="+mn-ea"/>
                <a:cs typeface="+mn-cs"/>
              </a:rPr>
              <a:t>日頃になっています。昔と比べてだんだんと遅くなってきています。</a:t>
            </a:r>
          </a:p>
          <a:p>
            <a:r>
              <a:rPr kumimoji="1" lang="en-US" altLang="ja-JP" sz="1200" kern="1200" dirty="0">
                <a:solidFill>
                  <a:schemeClr val="tx1"/>
                </a:solidFill>
                <a:effectLst/>
                <a:latin typeface="+mn-lt"/>
                <a:ea typeface="+mn-ea"/>
                <a:cs typeface="+mn-cs"/>
              </a:rPr>
              <a:t>2020</a:t>
            </a:r>
            <a:r>
              <a:rPr kumimoji="1" lang="ja-JP" altLang="ja-JP" sz="1200" kern="1200" dirty="0">
                <a:solidFill>
                  <a:schemeClr val="tx1"/>
                </a:solidFill>
                <a:effectLst/>
                <a:latin typeface="+mn-lt"/>
                <a:ea typeface="+mn-ea"/>
                <a:cs typeface="+mn-cs"/>
              </a:rPr>
              <a:t>年はどうでしょうか。</a:t>
            </a:r>
          </a:p>
          <a:p>
            <a:r>
              <a:rPr kumimoji="1" lang="en-US" altLang="ja-JP" sz="1200" kern="1200" dirty="0">
                <a:solidFill>
                  <a:schemeClr val="tx1"/>
                </a:solidFill>
                <a:effectLst/>
                <a:latin typeface="+mn-lt"/>
                <a:ea typeface="+mn-ea"/>
                <a:cs typeface="+mn-cs"/>
              </a:rPr>
              <a:t>12</a:t>
            </a:r>
            <a:r>
              <a:rPr kumimoji="1" lang="ja-JP" altLang="ja-JP" sz="1200" kern="1200" dirty="0">
                <a:solidFill>
                  <a:schemeClr val="tx1"/>
                </a:solidFill>
                <a:effectLst/>
                <a:latin typeface="+mn-lt"/>
                <a:ea typeface="+mn-ea"/>
                <a:cs typeface="+mn-cs"/>
              </a:rPr>
              <a:t>月</a:t>
            </a:r>
            <a:r>
              <a:rPr kumimoji="1" lang="en-US" altLang="ja-JP" sz="1200" kern="1200" dirty="0">
                <a:solidFill>
                  <a:schemeClr val="tx1"/>
                </a:solidFill>
                <a:effectLst/>
                <a:latin typeface="+mn-lt"/>
                <a:ea typeface="+mn-ea"/>
                <a:cs typeface="+mn-cs"/>
              </a:rPr>
              <a:t>7</a:t>
            </a:r>
            <a:r>
              <a:rPr kumimoji="1" lang="ja-JP" altLang="ja-JP" sz="1200" kern="1200" dirty="0">
                <a:solidFill>
                  <a:schemeClr val="tx1"/>
                </a:solidFill>
                <a:effectLst/>
                <a:latin typeface="+mn-lt"/>
                <a:ea typeface="+mn-ea"/>
                <a:cs typeface="+mn-cs"/>
              </a:rPr>
              <a:t>日に赤くなりました。（その年の記録を入れられると良い）</a:t>
            </a:r>
          </a:p>
          <a:p>
            <a:r>
              <a:rPr kumimoji="1" lang="ja-JP" altLang="ja-JP" sz="1200" kern="1200" dirty="0">
                <a:solidFill>
                  <a:schemeClr val="tx1"/>
                </a:solidFill>
                <a:effectLst/>
                <a:latin typeface="+mn-lt"/>
                <a:ea typeface="+mn-ea"/>
                <a:cs typeface="+mn-cs"/>
              </a:rPr>
              <a:t>紅葉といえば秋というイメージがありますが、少し先の未来ではクリスマスツリーと一緒に紅葉、みたいになっているかもしれないですね。</a:t>
            </a:r>
          </a:p>
          <a:p>
            <a:r>
              <a:rPr kumimoji="1" lang="ja-JP" altLang="ja-JP" sz="1200" kern="1200" dirty="0">
                <a:solidFill>
                  <a:schemeClr val="tx1"/>
                </a:solidFill>
                <a:effectLst/>
                <a:latin typeface="+mn-lt"/>
                <a:ea typeface="+mn-ea"/>
                <a:cs typeface="+mn-cs"/>
              </a:rPr>
              <a:t>（クリック）</a:t>
            </a: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14</a:t>
            </a:fld>
            <a:endParaRPr kumimoji="1" lang="ja-JP" altLang="en-US"/>
          </a:p>
        </p:txBody>
      </p:sp>
    </p:spTree>
    <p:extLst>
      <p:ext uri="{BB962C8B-B14F-4D97-AF65-F5344CB8AC3E}">
        <p14:creationId xmlns:p14="http://schemas.microsoft.com/office/powerpoint/2010/main" val="896443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次は、霜柱について。この辺で見たことあるよっていう人いますか。（挙手）</a:t>
            </a:r>
          </a:p>
          <a:p>
            <a:r>
              <a:rPr kumimoji="1" lang="ja-JP" altLang="ja-JP" sz="1200" kern="1200" dirty="0">
                <a:solidFill>
                  <a:schemeClr val="tx1"/>
                </a:solidFill>
                <a:effectLst/>
                <a:latin typeface="+mn-lt"/>
                <a:ea typeface="+mn-ea"/>
                <a:cs typeface="+mn-cs"/>
              </a:rPr>
              <a:t>霜柱というのは、寒い朝に地面から伸びている氷の柱のことです。</a:t>
            </a:r>
          </a:p>
          <a:p>
            <a:r>
              <a:rPr kumimoji="1" lang="ja-JP" altLang="ja-JP" sz="1200" kern="1200" dirty="0">
                <a:solidFill>
                  <a:schemeClr val="tx1"/>
                </a:solidFill>
                <a:effectLst/>
                <a:latin typeface="+mn-lt"/>
                <a:ea typeface="+mn-ea"/>
                <a:cs typeface="+mn-cs"/>
              </a:rPr>
              <a:t>土の中の水が凍るということは温度が</a:t>
            </a:r>
            <a:r>
              <a:rPr kumimoji="1" lang="en-US" altLang="ja-JP" sz="1200" kern="1200" dirty="0">
                <a:solidFill>
                  <a:schemeClr val="tx1"/>
                </a:solidFill>
                <a:effectLst/>
                <a:latin typeface="+mn-lt"/>
                <a:ea typeface="+mn-ea"/>
                <a:cs typeface="+mn-cs"/>
              </a:rPr>
              <a:t>0</a:t>
            </a:r>
            <a:r>
              <a:rPr kumimoji="1" lang="ja-JP" altLang="ja-JP" sz="1200" kern="1200" dirty="0">
                <a:solidFill>
                  <a:schemeClr val="tx1"/>
                </a:solidFill>
                <a:effectLst/>
                <a:latin typeface="+mn-lt"/>
                <a:ea typeface="+mn-ea"/>
                <a:cs typeface="+mn-cs"/>
              </a:rPr>
              <a:t>℃よりも低くなるということです。</a:t>
            </a:r>
          </a:p>
          <a:p>
            <a:r>
              <a:rPr kumimoji="1" lang="ja-JP" altLang="ja-JP" sz="1200" kern="1200" dirty="0">
                <a:solidFill>
                  <a:schemeClr val="tx1"/>
                </a:solidFill>
                <a:effectLst/>
                <a:latin typeface="+mn-lt"/>
                <a:ea typeface="+mn-ea"/>
                <a:cs typeface="+mn-cs"/>
              </a:rPr>
              <a:t>このグラフの棒は最低気温が</a:t>
            </a:r>
            <a:r>
              <a:rPr kumimoji="1" lang="en-US" altLang="ja-JP" sz="1200" kern="1200" dirty="0">
                <a:solidFill>
                  <a:schemeClr val="tx1"/>
                </a:solidFill>
                <a:effectLst/>
                <a:latin typeface="+mn-lt"/>
                <a:ea typeface="+mn-ea"/>
                <a:cs typeface="+mn-cs"/>
              </a:rPr>
              <a:t>0</a:t>
            </a:r>
            <a:r>
              <a:rPr kumimoji="1" lang="ja-JP" altLang="ja-JP" sz="1200" kern="1200" dirty="0">
                <a:solidFill>
                  <a:schemeClr val="tx1"/>
                </a:solidFill>
                <a:effectLst/>
                <a:latin typeface="+mn-lt"/>
                <a:ea typeface="+mn-ea"/>
                <a:cs typeface="+mn-cs"/>
              </a:rPr>
              <a:t>℃より低い冬日の数で、霜柱ができやすい日の多さをあらわしています。右ほど最近です。</a:t>
            </a:r>
          </a:p>
          <a:p>
            <a:r>
              <a:rPr kumimoji="1" lang="ja-JP" altLang="ja-JP" sz="1200" kern="1200" dirty="0">
                <a:solidFill>
                  <a:schemeClr val="tx1"/>
                </a:solidFill>
                <a:effectLst/>
                <a:latin typeface="+mn-lt"/>
                <a:ea typeface="+mn-ea"/>
                <a:cs typeface="+mn-cs"/>
              </a:rPr>
              <a:t>冬日になる日が少なくなっているから、これから見かける回数が少なくなるかもしれないですね。</a:t>
            </a:r>
          </a:p>
          <a:p>
            <a:r>
              <a:rPr kumimoji="1" lang="ja-JP" altLang="ja-JP" sz="1200" kern="1200" dirty="0">
                <a:solidFill>
                  <a:schemeClr val="tx1"/>
                </a:solidFill>
                <a:effectLst/>
                <a:latin typeface="+mn-lt"/>
                <a:ea typeface="+mn-ea"/>
                <a:cs typeface="+mn-cs"/>
              </a:rPr>
              <a:t>いくつかのグラフを見てきましたが、昔と今ではずいぶんと気候が変わってきたことが分かりましたね。では、これから未来は、どう変わっていくのでしょうか。</a:t>
            </a:r>
          </a:p>
          <a:p>
            <a:r>
              <a:rPr kumimoji="1" lang="ja-JP" altLang="ja-JP" sz="1200" kern="1200" dirty="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15</a:t>
            </a:fld>
            <a:endParaRPr kumimoji="1" lang="ja-JP" altLang="en-US"/>
          </a:p>
        </p:txBody>
      </p:sp>
    </p:spTree>
    <p:extLst>
      <p:ext uri="{BB962C8B-B14F-4D97-AF65-F5344CB8AC3E}">
        <p14:creationId xmlns:p14="http://schemas.microsoft.com/office/powerpoint/2010/main" val="3448886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ではここで、またクイズです！</a:t>
            </a:r>
          </a:p>
          <a:p>
            <a:r>
              <a:rPr kumimoji="1" lang="ja-JP" altLang="ja-JP" sz="1200" kern="1200" dirty="0">
                <a:solidFill>
                  <a:schemeClr val="tx1"/>
                </a:solidFill>
                <a:effectLst/>
                <a:latin typeface="+mn-lt"/>
                <a:ea typeface="+mn-ea"/>
                <a:cs typeface="+mn-cs"/>
              </a:rPr>
              <a:t>宇都宮市の気温は</a:t>
            </a:r>
            <a:r>
              <a:rPr kumimoji="1" lang="en-US" altLang="ja-JP" sz="1200" kern="1200" dirty="0">
                <a:solidFill>
                  <a:schemeClr val="tx1"/>
                </a:solidFill>
                <a:effectLst/>
                <a:latin typeface="+mn-lt"/>
                <a:ea typeface="+mn-ea"/>
                <a:cs typeface="+mn-cs"/>
              </a:rPr>
              <a:t>100</a:t>
            </a:r>
            <a:r>
              <a:rPr kumimoji="1" lang="ja-JP" altLang="ja-JP" sz="1200" kern="1200" dirty="0">
                <a:solidFill>
                  <a:schemeClr val="tx1"/>
                </a:solidFill>
                <a:effectLst/>
                <a:latin typeface="+mn-lt"/>
                <a:ea typeface="+mn-ea"/>
                <a:cs typeface="+mn-cs"/>
              </a:rPr>
              <a:t>年後、今のどこと同じくらいになるでしょうか。</a:t>
            </a:r>
          </a:p>
          <a:p>
            <a:r>
              <a:rPr kumimoji="1" lang="ja-JP" altLang="ja-JP" sz="1200" kern="1200" dirty="0">
                <a:solidFill>
                  <a:schemeClr val="tx1"/>
                </a:solidFill>
                <a:effectLst/>
                <a:latin typeface="+mn-lt"/>
                <a:ea typeface="+mn-ea"/>
                <a:cs typeface="+mn-cs"/>
              </a:rPr>
              <a:t>（クリック）</a:t>
            </a: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16</a:t>
            </a:fld>
            <a:endParaRPr kumimoji="1" lang="ja-JP" altLang="en-US"/>
          </a:p>
        </p:txBody>
      </p:sp>
    </p:spTree>
    <p:extLst>
      <p:ext uri="{BB962C8B-B14F-4D97-AF65-F5344CB8AC3E}">
        <p14:creationId xmlns:p14="http://schemas.microsoft.com/office/powerpoint/2010/main" val="1253399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ちなみに位置はこんな感じです。</a:t>
            </a: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秒くらい空ける）</a:t>
            </a:r>
          </a:p>
          <a:p>
            <a:r>
              <a:rPr kumimoji="1" lang="en-US" altLang="ja-JP" sz="1200" kern="1200" dirty="0">
                <a:solidFill>
                  <a:schemeClr val="tx1"/>
                </a:solidFill>
                <a:effectLst/>
                <a:latin typeface="+mn-lt"/>
                <a:ea typeface="+mn-ea"/>
                <a:cs typeface="+mn-cs"/>
              </a:rPr>
              <a:t>A</a:t>
            </a:r>
            <a:r>
              <a:rPr kumimoji="1" lang="ja-JP" altLang="ja-JP" sz="1200" kern="1200" dirty="0">
                <a:solidFill>
                  <a:schemeClr val="tx1"/>
                </a:solidFill>
                <a:effectLst/>
                <a:latin typeface="+mn-lt"/>
                <a:ea typeface="+mn-ea"/>
                <a:cs typeface="+mn-cs"/>
              </a:rPr>
              <a:t>の茨城県だと思う人、</a:t>
            </a:r>
            <a:r>
              <a:rPr kumimoji="1" lang="en-US" altLang="ja-JP" sz="1200" kern="1200" dirty="0">
                <a:solidFill>
                  <a:schemeClr val="tx1"/>
                </a:solidFill>
                <a:effectLst/>
                <a:latin typeface="+mn-lt"/>
                <a:ea typeface="+mn-ea"/>
                <a:cs typeface="+mn-cs"/>
              </a:rPr>
              <a:t>B</a:t>
            </a:r>
            <a:r>
              <a:rPr kumimoji="1" lang="ja-JP" altLang="ja-JP" sz="1200" kern="1200" dirty="0">
                <a:solidFill>
                  <a:schemeClr val="tx1"/>
                </a:solidFill>
                <a:effectLst/>
                <a:latin typeface="+mn-lt"/>
                <a:ea typeface="+mn-ea"/>
                <a:cs typeface="+mn-cs"/>
              </a:rPr>
              <a:t>の宮崎県だと思う人、</a:t>
            </a:r>
            <a:r>
              <a:rPr kumimoji="1" lang="en-US" altLang="ja-JP" sz="1200" kern="1200" dirty="0">
                <a:solidFill>
                  <a:schemeClr val="tx1"/>
                </a:solidFill>
                <a:effectLst/>
                <a:latin typeface="+mn-lt"/>
                <a:ea typeface="+mn-ea"/>
                <a:cs typeface="+mn-cs"/>
              </a:rPr>
              <a:t>C</a:t>
            </a:r>
            <a:r>
              <a:rPr kumimoji="1" lang="ja-JP" altLang="ja-JP" sz="1200" kern="1200" dirty="0">
                <a:solidFill>
                  <a:schemeClr val="tx1"/>
                </a:solidFill>
                <a:effectLst/>
                <a:latin typeface="+mn-lt"/>
                <a:ea typeface="+mn-ea"/>
                <a:cs typeface="+mn-cs"/>
              </a:rPr>
              <a:t>のハワイだと思う人。</a:t>
            </a:r>
          </a:p>
          <a:p>
            <a:r>
              <a:rPr kumimoji="1" lang="ja-JP" altLang="ja-JP" sz="1200" kern="1200" dirty="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17</a:t>
            </a:fld>
            <a:endParaRPr kumimoji="1" lang="ja-JP" altLang="en-US"/>
          </a:p>
        </p:txBody>
      </p:sp>
    </p:spTree>
    <p:extLst>
      <p:ext uri="{BB962C8B-B14F-4D97-AF65-F5344CB8AC3E}">
        <p14:creationId xmlns:p14="http://schemas.microsoft.com/office/powerpoint/2010/main" val="1835878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B</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C</a:t>
            </a:r>
            <a:r>
              <a:rPr kumimoji="1" lang="ja-JP" altLang="ja-JP" sz="1200" kern="1200" dirty="0">
                <a:solidFill>
                  <a:schemeClr val="tx1"/>
                </a:solidFill>
                <a:effectLst/>
                <a:latin typeface="+mn-lt"/>
                <a:ea typeface="+mn-ea"/>
                <a:cs typeface="+mn-cs"/>
              </a:rPr>
              <a:t>」をクリック）</a:t>
            </a:r>
          </a:p>
          <a:p>
            <a:r>
              <a:rPr kumimoji="1" lang="ja-JP" altLang="ja-JP" sz="1200" kern="1200" dirty="0">
                <a:solidFill>
                  <a:schemeClr val="tx1"/>
                </a:solidFill>
                <a:effectLst/>
                <a:latin typeface="+mn-lt"/>
                <a:ea typeface="+mn-ea"/>
                <a:cs typeface="+mn-cs"/>
              </a:rPr>
              <a:t>正解は……「</a:t>
            </a:r>
            <a:r>
              <a:rPr kumimoji="1" lang="en-US" altLang="ja-JP" sz="1200" kern="1200" dirty="0">
                <a:solidFill>
                  <a:schemeClr val="tx1"/>
                </a:solidFill>
                <a:effectLst/>
                <a:latin typeface="+mn-lt"/>
                <a:ea typeface="+mn-ea"/>
                <a:cs typeface="+mn-cs"/>
              </a:rPr>
              <a:t>B</a:t>
            </a:r>
            <a:r>
              <a:rPr kumimoji="1" lang="ja-JP" altLang="ja-JP" sz="1200" kern="1200" dirty="0">
                <a:solidFill>
                  <a:schemeClr val="tx1"/>
                </a:solidFill>
                <a:effectLst/>
                <a:latin typeface="+mn-lt"/>
                <a:ea typeface="+mn-ea"/>
                <a:cs typeface="+mn-cs"/>
              </a:rPr>
              <a:t>」です！（拍手）</a:t>
            </a: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B</a:t>
            </a:r>
            <a:r>
              <a:rPr kumimoji="1" lang="ja-JP" altLang="ja-JP" sz="1200" kern="1200" dirty="0">
                <a:solidFill>
                  <a:schemeClr val="tx1"/>
                </a:solidFill>
                <a:effectLst/>
                <a:latin typeface="+mn-lt"/>
                <a:ea typeface="+mn-ea"/>
                <a:cs typeface="+mn-cs"/>
              </a:rPr>
              <a:t>」をクリックすると自動的に解説がでてくる）</a:t>
            </a:r>
          </a:p>
          <a:p>
            <a:r>
              <a:rPr kumimoji="1" lang="en-US" altLang="ja-JP" sz="1200" kern="1200" dirty="0">
                <a:solidFill>
                  <a:schemeClr val="tx1"/>
                </a:solidFill>
                <a:effectLst/>
                <a:latin typeface="+mn-lt"/>
                <a:ea typeface="+mn-ea"/>
                <a:cs typeface="+mn-cs"/>
              </a:rPr>
              <a:t>100</a:t>
            </a:r>
            <a:r>
              <a:rPr kumimoji="1" lang="ja-JP" altLang="ja-JP" sz="1200" kern="1200" dirty="0">
                <a:solidFill>
                  <a:schemeClr val="tx1"/>
                </a:solidFill>
                <a:effectLst/>
                <a:latin typeface="+mn-lt"/>
                <a:ea typeface="+mn-ea"/>
                <a:cs typeface="+mn-cs"/>
              </a:rPr>
              <a:t>年後、宇都宮市の気温は約</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上がって、今の九州、宮崎県と同じくらいになると言われています。</a:t>
            </a:r>
          </a:p>
          <a:p>
            <a:r>
              <a:rPr kumimoji="1" lang="ja-JP" altLang="ja-JP" sz="1200" kern="1200" dirty="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18</a:t>
            </a:fld>
            <a:endParaRPr kumimoji="1" lang="ja-JP" altLang="en-US"/>
          </a:p>
        </p:txBody>
      </p:sp>
    </p:spTree>
    <p:extLst>
      <p:ext uri="{BB962C8B-B14F-4D97-AF65-F5344CB8AC3E}">
        <p14:creationId xmlns:p14="http://schemas.microsoft.com/office/powerpoint/2010/main" val="3784968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では雨の降り方はどう変わったでしょうか。この写真は、近い未来に起こるかもしれない大雨の様子です。バケツをひっくり返したような大雨で道路が水浸しになっていますね。</a:t>
            </a:r>
          </a:p>
          <a:p>
            <a:r>
              <a:rPr kumimoji="1" lang="ja-JP" altLang="ja-JP" sz="1200" kern="1200" dirty="0">
                <a:solidFill>
                  <a:schemeClr val="tx1"/>
                </a:solidFill>
                <a:effectLst/>
                <a:latin typeface="+mn-lt"/>
                <a:ea typeface="+mn-ea"/>
                <a:cs typeface="+mn-cs"/>
              </a:rPr>
              <a:t>（クリック）</a:t>
            </a:r>
          </a:p>
          <a:p>
            <a:endParaRPr kumimoji="1" lang="en-US"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19</a:t>
            </a:fld>
            <a:endParaRPr kumimoji="1" lang="ja-JP" altLang="en-US"/>
          </a:p>
        </p:txBody>
      </p:sp>
    </p:spTree>
    <p:extLst>
      <p:ext uri="{BB962C8B-B14F-4D97-AF65-F5344CB8AC3E}">
        <p14:creationId xmlns:p14="http://schemas.microsoft.com/office/powerpoint/2010/main" val="3219257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今日の授業は、細かく</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つに分けて、みんなで意見を出し合ったり、クイズをしたりしながら進めていきます。</a:t>
            </a:r>
          </a:p>
          <a:p>
            <a:r>
              <a:rPr kumimoji="1" lang="ja-JP" altLang="ja-JP" sz="1200" kern="1200" dirty="0">
                <a:solidFill>
                  <a:schemeClr val="tx1"/>
                </a:solidFill>
                <a:effectLst/>
                <a:latin typeface="+mn-lt"/>
                <a:ea typeface="+mn-ea"/>
                <a:cs typeface="+mn-cs"/>
              </a:rPr>
              <a:t>（クリック）タイトルにもありましたが、ここにもいくつか、「気候変動」って言葉がありますね。気候変動という言葉、みんなは聞いたことはありますか。</a:t>
            </a:r>
          </a:p>
          <a:p>
            <a:r>
              <a:rPr kumimoji="1" lang="ja-JP" altLang="ja-JP" sz="1200" kern="1200" dirty="0">
                <a:solidFill>
                  <a:schemeClr val="tx1"/>
                </a:solidFill>
                <a:effectLst/>
                <a:latin typeface="+mn-lt"/>
                <a:ea typeface="+mn-ea"/>
                <a:cs typeface="+mn-cs"/>
              </a:rPr>
              <a:t>（クリック）</a:t>
            </a: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2</a:t>
            </a:fld>
            <a:endParaRPr kumimoji="1" lang="ja-JP" altLang="en-US"/>
          </a:p>
        </p:txBody>
      </p:sp>
    </p:spTree>
    <p:extLst>
      <p:ext uri="{BB962C8B-B14F-4D97-AF65-F5344CB8AC3E}">
        <p14:creationId xmlns:p14="http://schemas.microsoft.com/office/powerpoint/2010/main" val="2523203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ではここで、またまたクイズです！</a:t>
            </a:r>
          </a:p>
          <a:p>
            <a:r>
              <a:rPr kumimoji="1" lang="ja-JP" altLang="ja-JP" sz="1200" kern="1200" dirty="0">
                <a:solidFill>
                  <a:schemeClr val="tx1"/>
                </a:solidFill>
                <a:effectLst/>
                <a:latin typeface="+mn-lt"/>
                <a:ea typeface="+mn-ea"/>
                <a:cs typeface="+mn-cs"/>
              </a:rPr>
              <a:t>これからの未来、さっきの写真のような強い雨は多くなるでしょうか。</a:t>
            </a: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秒くらい空ける）</a:t>
            </a:r>
          </a:p>
          <a:p>
            <a:r>
              <a:rPr kumimoji="1" lang="en-US" altLang="ja-JP" sz="1200" kern="1200" dirty="0">
                <a:solidFill>
                  <a:schemeClr val="tx1"/>
                </a:solidFill>
                <a:effectLst/>
                <a:latin typeface="+mn-lt"/>
                <a:ea typeface="+mn-ea"/>
                <a:cs typeface="+mn-cs"/>
              </a:rPr>
              <a:t>A</a:t>
            </a:r>
            <a:r>
              <a:rPr kumimoji="1" lang="ja-JP" altLang="ja-JP" sz="1200" kern="1200" dirty="0">
                <a:solidFill>
                  <a:schemeClr val="tx1"/>
                </a:solidFill>
                <a:effectLst/>
                <a:latin typeface="+mn-lt"/>
                <a:ea typeface="+mn-ea"/>
                <a:cs typeface="+mn-cs"/>
              </a:rPr>
              <a:t>だと思う人、</a:t>
            </a:r>
            <a:r>
              <a:rPr kumimoji="1" lang="en-US" altLang="ja-JP" sz="1200" kern="1200" dirty="0">
                <a:solidFill>
                  <a:schemeClr val="tx1"/>
                </a:solidFill>
                <a:effectLst/>
                <a:latin typeface="+mn-lt"/>
                <a:ea typeface="+mn-ea"/>
                <a:cs typeface="+mn-cs"/>
              </a:rPr>
              <a:t>B</a:t>
            </a:r>
            <a:r>
              <a:rPr kumimoji="1" lang="ja-JP" altLang="ja-JP" sz="1200" kern="1200" dirty="0">
                <a:solidFill>
                  <a:schemeClr val="tx1"/>
                </a:solidFill>
                <a:effectLst/>
                <a:latin typeface="+mn-lt"/>
                <a:ea typeface="+mn-ea"/>
                <a:cs typeface="+mn-cs"/>
              </a:rPr>
              <a:t>だと思う人、</a:t>
            </a:r>
            <a:r>
              <a:rPr kumimoji="1" lang="en-US" altLang="ja-JP" sz="1200" kern="1200" dirty="0">
                <a:solidFill>
                  <a:schemeClr val="tx1"/>
                </a:solidFill>
                <a:effectLst/>
                <a:latin typeface="+mn-lt"/>
                <a:ea typeface="+mn-ea"/>
                <a:cs typeface="+mn-cs"/>
              </a:rPr>
              <a:t>C</a:t>
            </a:r>
            <a:r>
              <a:rPr kumimoji="1" lang="ja-JP" altLang="ja-JP" sz="1200" kern="1200" dirty="0">
                <a:solidFill>
                  <a:schemeClr val="tx1"/>
                </a:solidFill>
                <a:effectLst/>
                <a:latin typeface="+mn-lt"/>
                <a:ea typeface="+mn-ea"/>
                <a:cs typeface="+mn-cs"/>
              </a:rPr>
              <a:t>だと思う人。</a:t>
            </a:r>
          </a:p>
          <a:p>
            <a:r>
              <a:rPr kumimoji="1" lang="ja-JP" altLang="ja-JP" sz="1200" kern="1200" dirty="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20</a:t>
            </a:fld>
            <a:endParaRPr kumimoji="1" lang="ja-JP" altLang="en-US"/>
          </a:p>
        </p:txBody>
      </p:sp>
    </p:spTree>
    <p:extLst>
      <p:ext uri="{BB962C8B-B14F-4D97-AF65-F5344CB8AC3E}">
        <p14:creationId xmlns:p14="http://schemas.microsoft.com/office/powerpoint/2010/main" val="2455622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B</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C</a:t>
            </a:r>
            <a:r>
              <a:rPr kumimoji="1" lang="ja-JP" altLang="ja-JP" sz="1200" kern="1200" dirty="0">
                <a:solidFill>
                  <a:schemeClr val="tx1"/>
                </a:solidFill>
                <a:effectLst/>
                <a:latin typeface="+mn-lt"/>
                <a:ea typeface="+mn-ea"/>
                <a:cs typeface="+mn-cs"/>
              </a:rPr>
              <a:t>」をクリック）</a:t>
            </a:r>
          </a:p>
          <a:p>
            <a:r>
              <a:rPr kumimoji="1" lang="ja-JP" altLang="ja-JP" sz="1200" kern="1200" dirty="0">
                <a:solidFill>
                  <a:schemeClr val="tx1"/>
                </a:solidFill>
                <a:effectLst/>
                <a:latin typeface="+mn-lt"/>
                <a:ea typeface="+mn-ea"/>
                <a:cs typeface="+mn-cs"/>
              </a:rPr>
              <a:t>正解は……「</a:t>
            </a:r>
            <a:r>
              <a:rPr kumimoji="1" lang="en-US" altLang="ja-JP" sz="1200" kern="1200" dirty="0">
                <a:solidFill>
                  <a:schemeClr val="tx1"/>
                </a:solidFill>
                <a:effectLst/>
                <a:latin typeface="+mn-lt"/>
                <a:ea typeface="+mn-ea"/>
                <a:cs typeface="+mn-cs"/>
              </a:rPr>
              <a:t>A</a:t>
            </a:r>
            <a:r>
              <a:rPr kumimoji="1" lang="ja-JP" altLang="ja-JP" sz="1200" kern="1200" dirty="0">
                <a:solidFill>
                  <a:schemeClr val="tx1"/>
                </a:solidFill>
                <a:effectLst/>
                <a:latin typeface="+mn-lt"/>
                <a:ea typeface="+mn-ea"/>
                <a:cs typeface="+mn-cs"/>
              </a:rPr>
              <a:t>」です！（拍手）</a:t>
            </a: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a:t>
            </a:r>
            <a:r>
              <a:rPr kumimoji="1" lang="ja-JP" altLang="ja-JP" sz="1200" kern="1200" dirty="0">
                <a:solidFill>
                  <a:schemeClr val="tx1"/>
                </a:solidFill>
                <a:effectLst/>
                <a:latin typeface="+mn-lt"/>
                <a:ea typeface="+mn-ea"/>
                <a:cs typeface="+mn-cs"/>
              </a:rPr>
              <a:t>」をクリックすると自動的に解説がでてくる）</a:t>
            </a:r>
          </a:p>
          <a:p>
            <a:r>
              <a:rPr kumimoji="1" lang="ja-JP" altLang="ja-JP" sz="1200" kern="1200" dirty="0">
                <a:solidFill>
                  <a:schemeClr val="tx1"/>
                </a:solidFill>
                <a:effectLst/>
                <a:latin typeface="+mn-lt"/>
                <a:ea typeface="+mn-ea"/>
                <a:cs typeface="+mn-cs"/>
              </a:rPr>
              <a:t>これからの未来、大雨は増えると予測されています。ただ、雨が降らない日も増えるといわれています。つまり、</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回に降る雨の量が増えるということですね。</a:t>
            </a:r>
          </a:p>
          <a:p>
            <a:r>
              <a:rPr kumimoji="1" lang="ja-JP" altLang="ja-JP" sz="1200" kern="1200" dirty="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21</a:t>
            </a:fld>
            <a:endParaRPr kumimoji="1" lang="ja-JP" altLang="en-US"/>
          </a:p>
        </p:txBody>
      </p:sp>
    </p:spTree>
    <p:extLst>
      <p:ext uri="{BB962C8B-B14F-4D97-AF65-F5344CB8AC3E}">
        <p14:creationId xmlns:p14="http://schemas.microsoft.com/office/powerpoint/2010/main" val="3892543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このグラフの棒は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年間でさっきの写真のような大雨が降った回数で、右ほど最近です。アンケート結果で強くて激しい雨は○○○（最も多かった回答を入れる）という意見が多かったですね。さっきの写真のような大雨は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年に何回かしかないですが、回数はだんだんと増えています。</a:t>
            </a:r>
          </a:p>
          <a:p>
            <a:r>
              <a:rPr kumimoji="1" lang="ja-JP" altLang="ja-JP" sz="1200" kern="1200" dirty="0">
                <a:solidFill>
                  <a:schemeClr val="tx1"/>
                </a:solidFill>
                <a:effectLst/>
                <a:latin typeface="+mn-lt"/>
                <a:ea typeface="+mn-ea"/>
                <a:cs typeface="+mn-cs"/>
              </a:rPr>
              <a:t>そして、これからどんどん増えていくといわれています。</a:t>
            </a:r>
          </a:p>
          <a:p>
            <a:r>
              <a:rPr kumimoji="1" lang="ja-JP" altLang="ja-JP" sz="1200" kern="1200" dirty="0">
                <a:solidFill>
                  <a:schemeClr val="tx1"/>
                </a:solidFill>
                <a:effectLst/>
                <a:latin typeface="+mn-lt"/>
                <a:ea typeface="+mn-ea"/>
                <a:cs typeface="+mn-cs"/>
              </a:rPr>
              <a:t>（クリック）</a:t>
            </a:r>
          </a:p>
          <a:p>
            <a:endParaRPr lang="ja-JP"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22</a:t>
            </a:fld>
            <a:endParaRPr kumimoji="1" lang="ja-JP" altLang="en-US"/>
          </a:p>
        </p:txBody>
      </p:sp>
    </p:spTree>
    <p:extLst>
      <p:ext uri="{BB962C8B-B14F-4D97-AF65-F5344CB8AC3E}">
        <p14:creationId xmlns:p14="http://schemas.microsoft.com/office/powerpoint/2010/main" val="4189093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この写真は</a:t>
            </a:r>
            <a:r>
              <a:rPr kumimoji="1" lang="en-US" altLang="ja-JP" sz="1200" kern="1200" dirty="0">
                <a:solidFill>
                  <a:schemeClr val="tx1"/>
                </a:solidFill>
                <a:effectLst/>
                <a:latin typeface="+mn-lt"/>
                <a:ea typeface="+mn-ea"/>
                <a:cs typeface="+mn-cs"/>
              </a:rPr>
              <a:t>2019</a:t>
            </a:r>
            <a:r>
              <a:rPr kumimoji="1" lang="ja-JP" altLang="ja-JP" sz="1200" kern="1200" dirty="0">
                <a:solidFill>
                  <a:schemeClr val="tx1"/>
                </a:solidFill>
                <a:effectLst/>
                <a:latin typeface="+mn-lt"/>
                <a:ea typeface="+mn-ea"/>
                <a:cs typeface="+mn-cs"/>
              </a:rPr>
              <a:t>年の</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月に来た台風の時の雨雲レーダーで、ピンクがさっきのバケツをひっくり返したような雨、赤色がそれよりすごい、滝のような雨が降った場所です。</a:t>
            </a:r>
          </a:p>
          <a:p>
            <a:r>
              <a:rPr kumimoji="1" lang="ja-JP" altLang="ja-JP" sz="1200" kern="1200" dirty="0">
                <a:solidFill>
                  <a:schemeClr val="tx1"/>
                </a:solidFill>
                <a:effectLst/>
                <a:latin typeface="+mn-lt"/>
                <a:ea typeface="+mn-ea"/>
                <a:cs typeface="+mn-cs"/>
              </a:rPr>
              <a:t>関東ではいろいろなところでものすごい雨が降っていました。</a:t>
            </a:r>
          </a:p>
          <a:p>
            <a:r>
              <a:rPr kumimoji="1" lang="ja-JP" altLang="ja-JP" sz="1200" kern="1200" dirty="0">
                <a:solidFill>
                  <a:schemeClr val="tx1"/>
                </a:solidFill>
                <a:effectLst/>
                <a:latin typeface="+mn-lt"/>
                <a:ea typeface="+mn-ea"/>
                <a:cs typeface="+mn-cs"/>
              </a:rPr>
              <a:t>（クリック）</a:t>
            </a:r>
          </a:p>
          <a:p>
            <a:endParaRPr kumimoji="1" lang="en-US"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23</a:t>
            </a:fld>
            <a:endParaRPr kumimoji="1" lang="ja-JP" altLang="en-US"/>
          </a:p>
        </p:txBody>
      </p:sp>
    </p:spTree>
    <p:extLst>
      <p:ext uri="{BB962C8B-B14F-4D97-AF65-F5344CB8AC3E}">
        <p14:creationId xmlns:p14="http://schemas.microsoft.com/office/powerpoint/2010/main" val="1993896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左の写真は東京・池袋のサンシャインという</a:t>
            </a:r>
            <a:r>
              <a:rPr kumimoji="1" lang="en-US" altLang="ja-JP" sz="1200" kern="1200" dirty="0">
                <a:solidFill>
                  <a:schemeClr val="tx1"/>
                </a:solidFill>
                <a:effectLst/>
                <a:latin typeface="+mn-lt"/>
                <a:ea typeface="+mn-ea"/>
                <a:cs typeface="+mn-cs"/>
              </a:rPr>
              <a:t>60</a:t>
            </a:r>
            <a:r>
              <a:rPr kumimoji="1" lang="ja-JP" altLang="ja-JP" sz="1200" kern="1200" dirty="0">
                <a:solidFill>
                  <a:schemeClr val="tx1"/>
                </a:solidFill>
                <a:effectLst/>
                <a:latin typeface="+mn-lt"/>
                <a:ea typeface="+mn-ea"/>
                <a:cs typeface="+mn-cs"/>
              </a:rPr>
              <a:t>階建てビルの</a:t>
            </a:r>
            <a:r>
              <a:rPr kumimoji="1" lang="en-US" altLang="ja-JP" sz="1200" kern="1200" dirty="0">
                <a:solidFill>
                  <a:schemeClr val="tx1"/>
                </a:solidFill>
                <a:effectLst/>
                <a:latin typeface="+mn-lt"/>
                <a:ea typeface="+mn-ea"/>
                <a:cs typeface="+mn-cs"/>
              </a:rPr>
              <a:t>55</a:t>
            </a:r>
            <a:r>
              <a:rPr kumimoji="1" lang="ja-JP" altLang="ja-JP" sz="1200" kern="1200" dirty="0">
                <a:solidFill>
                  <a:schemeClr val="tx1"/>
                </a:solidFill>
                <a:effectLst/>
                <a:latin typeface="+mn-lt"/>
                <a:ea typeface="+mn-ea"/>
                <a:cs typeface="+mn-cs"/>
              </a:rPr>
              <a:t>階から撮ったものですが、この白いのは何だと思いますか。</a:t>
            </a:r>
          </a:p>
          <a:p>
            <a:r>
              <a:rPr kumimoji="1" lang="ja-JP" altLang="ja-JP" sz="1200" kern="1200" dirty="0">
                <a:solidFill>
                  <a:schemeClr val="tx1"/>
                </a:solidFill>
                <a:effectLst/>
                <a:latin typeface="+mn-lt"/>
                <a:ea typeface="+mn-ea"/>
                <a:cs typeface="+mn-cs"/>
              </a:rPr>
              <a:t>（クリック）</a:t>
            </a:r>
          </a:p>
          <a:p>
            <a:r>
              <a:rPr kumimoji="1" lang="ja-JP" altLang="ja-JP" sz="1200" kern="1200" dirty="0">
                <a:solidFill>
                  <a:schemeClr val="tx1"/>
                </a:solidFill>
                <a:effectLst/>
                <a:latin typeface="+mn-lt"/>
                <a:ea typeface="+mn-ea"/>
                <a:cs typeface="+mn-cs"/>
              </a:rPr>
              <a:t>そう、これは雨柱です。まわりは降っていないけれど、ここだけ強い雨が降っていて、くっきりと分かれているのが分かりますね。</a:t>
            </a:r>
          </a:p>
          <a:p>
            <a:r>
              <a:rPr kumimoji="1" lang="ja-JP" altLang="ja-JP" sz="1200" kern="1200" dirty="0">
                <a:solidFill>
                  <a:schemeClr val="tx1"/>
                </a:solidFill>
                <a:effectLst/>
                <a:latin typeface="+mn-lt"/>
                <a:ea typeface="+mn-ea"/>
                <a:cs typeface="+mn-cs"/>
              </a:rPr>
              <a:t>（クリック）では、雨雲レーダーで見ると撮影場所はどの辺りでしょうか。</a:t>
            </a:r>
          </a:p>
          <a:p>
            <a:r>
              <a:rPr kumimoji="1" lang="ja-JP" altLang="ja-JP" sz="1200" kern="1200" dirty="0">
                <a:solidFill>
                  <a:schemeClr val="tx1"/>
                </a:solidFill>
                <a:effectLst/>
                <a:latin typeface="+mn-lt"/>
                <a:ea typeface="+mn-ea"/>
                <a:cs typeface="+mn-cs"/>
              </a:rPr>
              <a:t>（クリック）撮影場所はこの赤い点に近いところでした。</a:t>
            </a:r>
          </a:p>
          <a:p>
            <a:r>
              <a:rPr kumimoji="1" lang="ja-JP" altLang="ja-JP" sz="1200" kern="1200" dirty="0">
                <a:solidFill>
                  <a:schemeClr val="tx1"/>
                </a:solidFill>
                <a:effectLst/>
                <a:latin typeface="+mn-lt"/>
                <a:ea typeface="+mn-ea"/>
                <a:cs typeface="+mn-cs"/>
              </a:rPr>
              <a:t>このように、気温や大雨は、やっぱり本当に変わってきたことが分かったと思います。</a:t>
            </a:r>
          </a:p>
          <a:p>
            <a:r>
              <a:rPr kumimoji="1" lang="ja-JP" altLang="ja-JP" sz="1200" kern="1200" dirty="0">
                <a:solidFill>
                  <a:schemeClr val="tx1"/>
                </a:solidFill>
                <a:effectLst/>
                <a:latin typeface="+mn-lt"/>
                <a:ea typeface="+mn-ea"/>
                <a:cs typeface="+mn-cs"/>
              </a:rPr>
              <a:t>では、気温や雨の変化は私たちの生活にどんな影響があるのでしょう。</a:t>
            </a:r>
          </a:p>
          <a:p>
            <a:r>
              <a:rPr kumimoji="1" lang="ja-JP" altLang="ja-JP" sz="1200" kern="1200" dirty="0">
                <a:solidFill>
                  <a:schemeClr val="tx1"/>
                </a:solidFill>
                <a:effectLst/>
                <a:latin typeface="+mn-lt"/>
                <a:ea typeface="+mn-ea"/>
                <a:cs typeface="+mn-cs"/>
              </a:rPr>
              <a:t>（クリック）</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24</a:t>
            </a:fld>
            <a:endParaRPr kumimoji="1" lang="ja-JP" altLang="en-US"/>
          </a:p>
        </p:txBody>
      </p:sp>
    </p:spTree>
    <p:extLst>
      <p:ext uri="{BB962C8B-B14F-4D97-AF65-F5344CB8AC3E}">
        <p14:creationId xmlns:p14="http://schemas.microsoft.com/office/powerpoint/2010/main" val="3725716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これは、実際に栃木県で起きていることをまとめたものです。</a:t>
            </a:r>
          </a:p>
          <a:p>
            <a:r>
              <a:rPr kumimoji="1" lang="en-US" altLang="ja-JP" sz="1200" kern="1200" dirty="0">
                <a:solidFill>
                  <a:schemeClr val="tx1"/>
                </a:solidFill>
                <a:effectLst/>
                <a:latin typeface="+mn-lt"/>
                <a:ea typeface="+mn-ea"/>
                <a:cs typeface="+mn-cs"/>
              </a:rPr>
              <a:t>2018</a:t>
            </a:r>
            <a:r>
              <a:rPr kumimoji="1" lang="ja-JP" altLang="ja-JP" sz="1200" kern="1200" dirty="0">
                <a:solidFill>
                  <a:schemeClr val="tx1"/>
                </a:solidFill>
                <a:effectLst/>
                <a:latin typeface="+mn-lt"/>
                <a:ea typeface="+mn-ea"/>
                <a:cs typeface="+mn-cs"/>
              </a:rPr>
              <a:t>年の夏を思い出してみてください。すごく暑かったと思いますが、</a:t>
            </a:r>
          </a:p>
          <a:p>
            <a:r>
              <a:rPr kumimoji="1" lang="ja-JP" altLang="ja-JP" sz="1200" kern="1200" dirty="0">
                <a:solidFill>
                  <a:schemeClr val="tx1"/>
                </a:solidFill>
                <a:effectLst/>
                <a:latin typeface="+mn-lt"/>
                <a:ea typeface="+mn-ea"/>
                <a:cs typeface="+mn-cs"/>
              </a:rPr>
              <a:t>（クリック）実は栃木県で</a:t>
            </a:r>
            <a:r>
              <a:rPr kumimoji="1" lang="en-US" altLang="ja-JP" sz="1200" kern="1200" dirty="0">
                <a:solidFill>
                  <a:schemeClr val="tx1"/>
                </a:solidFill>
                <a:effectLst/>
                <a:latin typeface="+mn-lt"/>
                <a:ea typeface="+mn-ea"/>
                <a:cs typeface="+mn-cs"/>
              </a:rPr>
              <a:t>1500</a:t>
            </a:r>
            <a:r>
              <a:rPr kumimoji="1" lang="ja-JP" altLang="ja-JP" sz="1200" kern="1200" dirty="0">
                <a:solidFill>
                  <a:schemeClr val="tx1"/>
                </a:solidFill>
                <a:effectLst/>
                <a:latin typeface="+mn-lt"/>
                <a:ea typeface="+mn-ea"/>
                <a:cs typeface="+mn-cs"/>
              </a:rPr>
              <a:t>人以上もの人が熱中症になって救急車で運ばれました。</a:t>
            </a:r>
          </a:p>
          <a:p>
            <a:r>
              <a:rPr kumimoji="1" lang="en-US" altLang="ja-JP" sz="1200" kern="1200" dirty="0">
                <a:solidFill>
                  <a:schemeClr val="tx1"/>
                </a:solidFill>
                <a:effectLst/>
                <a:latin typeface="+mn-lt"/>
                <a:ea typeface="+mn-ea"/>
                <a:cs typeface="+mn-cs"/>
              </a:rPr>
              <a:t>2019</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月にはものすごい台風が来て川がはんらんして、大きな災害になりましたね。</a:t>
            </a:r>
          </a:p>
          <a:p>
            <a:r>
              <a:rPr kumimoji="1" lang="ja-JP" altLang="ja-JP" sz="1200" kern="1200" dirty="0">
                <a:solidFill>
                  <a:schemeClr val="tx1"/>
                </a:solidFill>
                <a:effectLst/>
                <a:latin typeface="+mn-lt"/>
                <a:ea typeface="+mn-ea"/>
                <a:cs typeface="+mn-cs"/>
              </a:rPr>
              <a:t>さっき、</a:t>
            </a:r>
            <a:r>
              <a:rPr kumimoji="1" lang="en-US" altLang="ja-JP" sz="1200" kern="1200" dirty="0">
                <a:solidFill>
                  <a:schemeClr val="tx1"/>
                </a:solidFill>
                <a:effectLst/>
                <a:latin typeface="+mn-lt"/>
                <a:ea typeface="+mn-ea"/>
                <a:cs typeface="+mn-cs"/>
              </a:rPr>
              <a:t>100</a:t>
            </a:r>
            <a:r>
              <a:rPr kumimoji="1" lang="ja-JP" altLang="ja-JP" sz="1200" kern="1200" dirty="0">
                <a:solidFill>
                  <a:schemeClr val="tx1"/>
                </a:solidFill>
                <a:effectLst/>
                <a:latin typeface="+mn-lt"/>
                <a:ea typeface="+mn-ea"/>
                <a:cs typeface="+mn-cs"/>
              </a:rPr>
              <a:t>年で</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℃気温が上がったとあって、大したことないやと思った人もいたかもしれませんが、こうしてみるとみんなの生活の中でも影響が出ていますね。</a:t>
            </a:r>
          </a:p>
          <a:p>
            <a:r>
              <a:rPr kumimoji="1" lang="ja-JP" altLang="ja-JP" sz="1200" kern="1200" dirty="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25</a:t>
            </a:fld>
            <a:endParaRPr kumimoji="1" lang="ja-JP" altLang="en-US"/>
          </a:p>
        </p:txBody>
      </p:sp>
    </p:spTree>
    <p:extLst>
      <p:ext uri="{BB962C8B-B14F-4D97-AF65-F5344CB8AC3E}">
        <p14:creationId xmlns:p14="http://schemas.microsoft.com/office/powerpoint/2010/main" val="1180571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では、未来の気候はどうなっていくのか、動画で</a:t>
            </a:r>
            <a:r>
              <a:rPr kumimoji="1" lang="en-US" altLang="ja-JP" sz="1200" kern="1200" dirty="0">
                <a:solidFill>
                  <a:schemeClr val="tx1"/>
                </a:solidFill>
                <a:effectLst/>
                <a:latin typeface="+mn-lt"/>
                <a:ea typeface="+mn-ea"/>
                <a:cs typeface="+mn-cs"/>
              </a:rPr>
              <a:t>2100</a:t>
            </a:r>
            <a:r>
              <a:rPr kumimoji="1" lang="ja-JP" altLang="ja-JP" sz="1200" kern="1200" dirty="0">
                <a:solidFill>
                  <a:schemeClr val="tx1"/>
                </a:solidFill>
                <a:effectLst/>
                <a:latin typeface="+mn-lt"/>
                <a:ea typeface="+mn-ea"/>
                <a:cs typeface="+mn-cs"/>
              </a:rPr>
              <a:t>年の天気予報を見てましょう！</a:t>
            </a:r>
          </a:p>
          <a:p>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分ちょっとの動画です。</a:t>
            </a:r>
          </a:p>
          <a:p>
            <a:r>
              <a:rPr kumimoji="1" lang="ja-JP" altLang="ja-JP" sz="1200" kern="1200" dirty="0">
                <a:solidFill>
                  <a:schemeClr val="tx1"/>
                </a:solidFill>
                <a:effectLst/>
                <a:latin typeface="+mn-lt"/>
                <a:ea typeface="+mn-ea"/>
                <a:cs typeface="+mn-cs"/>
              </a:rPr>
              <a:t>（クリック）</a:t>
            </a:r>
          </a:p>
          <a:p>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動画</a:t>
            </a:r>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今の天気予報と何が違っていましたか。</a:t>
            </a:r>
          </a:p>
          <a:p>
            <a:r>
              <a:rPr kumimoji="1" lang="ja-JP" altLang="ja-JP" sz="1200" kern="1200" dirty="0">
                <a:solidFill>
                  <a:schemeClr val="tx1"/>
                </a:solidFill>
                <a:effectLst/>
                <a:latin typeface="+mn-lt"/>
                <a:ea typeface="+mn-ea"/>
                <a:cs typeface="+mn-cs"/>
              </a:rPr>
              <a:t>（少し時間をおく）</a:t>
            </a:r>
          </a:p>
          <a:p>
            <a:r>
              <a:rPr kumimoji="1" lang="ja-JP" altLang="ja-JP" sz="1200" kern="1200" dirty="0">
                <a:solidFill>
                  <a:schemeClr val="tx1"/>
                </a:solidFill>
                <a:effectLst/>
                <a:latin typeface="+mn-lt"/>
                <a:ea typeface="+mn-ea"/>
                <a:cs typeface="+mn-cs"/>
              </a:rPr>
              <a:t>猛暑よりもすさまじい「激暑」って言っていたの気づきましたか。</a:t>
            </a:r>
          </a:p>
          <a:p>
            <a:r>
              <a:rPr kumimoji="1" lang="ja-JP" altLang="ja-JP" sz="1200" kern="1200" dirty="0">
                <a:solidFill>
                  <a:schemeClr val="tx1"/>
                </a:solidFill>
                <a:effectLst/>
                <a:latin typeface="+mn-lt"/>
                <a:ea typeface="+mn-ea"/>
                <a:cs typeface="+mn-cs"/>
              </a:rPr>
              <a:t>台風は中心気圧が小さいほど強いですが、</a:t>
            </a:r>
            <a:r>
              <a:rPr kumimoji="1" lang="en-US" altLang="ja-JP" sz="1200" kern="1200" dirty="0">
                <a:solidFill>
                  <a:schemeClr val="tx1"/>
                </a:solidFill>
                <a:effectLst/>
                <a:latin typeface="+mn-lt"/>
                <a:ea typeface="+mn-ea"/>
                <a:cs typeface="+mn-cs"/>
              </a:rPr>
              <a:t>870hPa</a:t>
            </a:r>
            <a:r>
              <a:rPr kumimoji="1" lang="ja-JP" altLang="ja-JP" sz="1200" kern="1200" dirty="0">
                <a:solidFill>
                  <a:schemeClr val="tx1"/>
                </a:solidFill>
                <a:effectLst/>
                <a:latin typeface="+mn-lt"/>
                <a:ea typeface="+mn-ea"/>
                <a:cs typeface="+mn-cs"/>
              </a:rPr>
              <a:t>って言っていましたね。</a:t>
            </a:r>
            <a:r>
              <a:rPr kumimoji="1" lang="en-US" altLang="ja-JP" sz="1200" kern="1200" dirty="0">
                <a:solidFill>
                  <a:schemeClr val="tx1"/>
                </a:solidFill>
                <a:effectLst/>
                <a:latin typeface="+mn-lt"/>
                <a:ea typeface="+mn-ea"/>
                <a:cs typeface="+mn-cs"/>
              </a:rPr>
              <a:t>2019</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月の台風は</a:t>
            </a:r>
            <a:r>
              <a:rPr kumimoji="1" lang="en-US" altLang="ja-JP" sz="1200" kern="1200" dirty="0">
                <a:solidFill>
                  <a:schemeClr val="tx1"/>
                </a:solidFill>
                <a:effectLst/>
                <a:latin typeface="+mn-lt"/>
                <a:ea typeface="+mn-ea"/>
                <a:cs typeface="+mn-cs"/>
              </a:rPr>
              <a:t>915hPa</a:t>
            </a:r>
            <a:r>
              <a:rPr kumimoji="1" lang="ja-JP" altLang="ja-JP" sz="1200" kern="1200" dirty="0">
                <a:solidFill>
                  <a:schemeClr val="tx1"/>
                </a:solidFill>
                <a:effectLst/>
                <a:latin typeface="+mn-lt"/>
                <a:ea typeface="+mn-ea"/>
                <a:cs typeface="+mn-cs"/>
              </a:rPr>
              <a:t>だったので、それよりもっと強い「台風」が来るということですね。</a:t>
            </a:r>
          </a:p>
          <a:p>
            <a:r>
              <a:rPr kumimoji="1" lang="ja-JP" altLang="ja-JP" sz="1200" kern="1200" dirty="0">
                <a:solidFill>
                  <a:schemeClr val="tx1"/>
                </a:solidFill>
                <a:effectLst/>
                <a:latin typeface="+mn-lt"/>
                <a:ea typeface="+mn-ea"/>
                <a:cs typeface="+mn-cs"/>
              </a:rPr>
              <a:t>あと風速</a:t>
            </a:r>
            <a:r>
              <a:rPr kumimoji="1" lang="en-US" altLang="ja-JP" sz="1200" kern="1200" dirty="0">
                <a:solidFill>
                  <a:schemeClr val="tx1"/>
                </a:solidFill>
                <a:effectLst/>
                <a:latin typeface="+mn-lt"/>
                <a:ea typeface="+mn-ea"/>
                <a:cs typeface="+mn-cs"/>
              </a:rPr>
              <a:t>90m/s</a:t>
            </a:r>
            <a:r>
              <a:rPr kumimoji="1" lang="ja-JP" altLang="ja-JP" sz="1200" kern="1200" dirty="0">
                <a:solidFill>
                  <a:schemeClr val="tx1"/>
                </a:solidFill>
                <a:effectLst/>
                <a:latin typeface="+mn-lt"/>
                <a:ea typeface="+mn-ea"/>
                <a:cs typeface="+mn-cs"/>
              </a:rPr>
              <a:t>って言ってましたね、時速にするとだいたい</a:t>
            </a:r>
            <a:r>
              <a:rPr kumimoji="1" lang="en-US" altLang="ja-JP" sz="1200" kern="1200" dirty="0">
                <a:solidFill>
                  <a:schemeClr val="tx1"/>
                </a:solidFill>
                <a:effectLst/>
                <a:latin typeface="+mn-lt"/>
                <a:ea typeface="+mn-ea"/>
                <a:cs typeface="+mn-cs"/>
              </a:rPr>
              <a:t>300km</a:t>
            </a:r>
            <a:r>
              <a:rPr kumimoji="1" lang="ja-JP" altLang="ja-JP" sz="1200" kern="1200" dirty="0">
                <a:solidFill>
                  <a:schemeClr val="tx1"/>
                </a:solidFill>
                <a:effectLst/>
                <a:latin typeface="+mn-lt"/>
                <a:ea typeface="+mn-ea"/>
                <a:cs typeface="+mn-cs"/>
              </a:rPr>
              <a:t>ちょっと。新幹線くらいの速さで風がぶつかってくるということですね。どれくらいすごいかというと、家の屋根が飛ばされたり、車も宙に浮いて飛ばされたりしてしまうくらいです。</a:t>
            </a:r>
          </a:p>
          <a:p>
            <a:r>
              <a:rPr kumimoji="1" lang="ja-JP" altLang="ja-JP" sz="1200" kern="1200" dirty="0">
                <a:solidFill>
                  <a:schemeClr val="tx1"/>
                </a:solidFill>
                <a:effectLst/>
                <a:latin typeface="+mn-lt"/>
                <a:ea typeface="+mn-ea"/>
                <a:cs typeface="+mn-cs"/>
              </a:rPr>
              <a:t>このまま何もしないと、</a:t>
            </a:r>
            <a:r>
              <a:rPr kumimoji="1" lang="en-US" altLang="ja-JP" sz="1200" kern="1200" dirty="0">
                <a:solidFill>
                  <a:schemeClr val="tx1"/>
                </a:solidFill>
                <a:effectLst/>
                <a:latin typeface="+mn-lt"/>
                <a:ea typeface="+mn-ea"/>
                <a:cs typeface="+mn-cs"/>
              </a:rPr>
              <a:t>2100</a:t>
            </a:r>
            <a:r>
              <a:rPr kumimoji="1" lang="ja-JP" altLang="ja-JP" sz="1200" kern="1200" dirty="0">
                <a:solidFill>
                  <a:schemeClr val="tx1"/>
                </a:solidFill>
                <a:effectLst/>
                <a:latin typeface="+mn-lt"/>
                <a:ea typeface="+mn-ea"/>
                <a:cs typeface="+mn-cs"/>
              </a:rPr>
              <a:t>年にはこんな恐ろしい天気予報が普通に流れるようになってしまうかもしれないですね。</a:t>
            </a:r>
          </a:p>
          <a:p>
            <a:r>
              <a:rPr kumimoji="1" lang="ja-JP" altLang="ja-JP" sz="1200" kern="1200" dirty="0">
                <a:solidFill>
                  <a:schemeClr val="tx1"/>
                </a:solidFill>
                <a:effectLst/>
                <a:latin typeface="+mn-lt"/>
                <a:ea typeface="+mn-ea"/>
                <a:cs typeface="+mn-cs"/>
              </a:rPr>
              <a:t>（クリック）</a:t>
            </a: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26</a:t>
            </a:fld>
            <a:endParaRPr kumimoji="1" lang="ja-JP" altLang="en-US"/>
          </a:p>
        </p:txBody>
      </p:sp>
    </p:spTree>
    <p:extLst>
      <p:ext uri="{BB962C8B-B14F-4D97-AF65-F5344CB8AC3E}">
        <p14:creationId xmlns:p14="http://schemas.microsoft.com/office/powerpoint/2010/main" val="2364114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次は、なぜこのように気候が変わってきたのか、どうしたらいいのかのお話をしますが、ここでいったん休憩をとります。では、終わります。</a:t>
            </a:r>
          </a:p>
          <a:p>
            <a:r>
              <a:rPr kumimoji="1" lang="ja-JP" altLang="ja-JP" sz="1200" kern="1200" dirty="0">
                <a:solidFill>
                  <a:schemeClr val="tx1"/>
                </a:solidFill>
                <a:effectLst/>
                <a:latin typeface="+mn-lt"/>
                <a:ea typeface="+mn-ea"/>
                <a:cs typeface="+mn-cs"/>
              </a:rPr>
              <a:t>（休憩）</a:t>
            </a:r>
          </a:p>
          <a:p>
            <a:r>
              <a:rPr kumimoji="1" lang="ja-JP" altLang="ja-JP" sz="1200" kern="1200" dirty="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27</a:t>
            </a:fld>
            <a:endParaRPr kumimoji="1" lang="ja-JP" altLang="en-US"/>
          </a:p>
        </p:txBody>
      </p:sp>
    </p:spTree>
    <p:extLst>
      <p:ext uri="{BB962C8B-B14F-4D97-AF65-F5344CB8AC3E}">
        <p14:creationId xmlns:p14="http://schemas.microsoft.com/office/powerpoint/2010/main" val="2616231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さっきの時間では気候がどのように変わってきたか、どう変わるか説明してきましたが、ではどうしてこうなったのか、考えていきましょう。</a:t>
            </a:r>
          </a:p>
          <a:p>
            <a:r>
              <a:rPr kumimoji="1" lang="ja-JP" altLang="ja-JP" sz="1200" kern="1200" dirty="0">
                <a:solidFill>
                  <a:schemeClr val="tx1"/>
                </a:solidFill>
                <a:effectLst/>
                <a:latin typeface="+mn-lt"/>
                <a:ea typeface="+mn-ea"/>
                <a:cs typeface="+mn-cs"/>
              </a:rPr>
              <a:t>（クリック）</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28</a:t>
            </a:fld>
            <a:endParaRPr kumimoji="1" lang="ja-JP" altLang="en-US"/>
          </a:p>
        </p:txBody>
      </p:sp>
    </p:spTree>
    <p:extLst>
      <p:ext uri="{BB962C8B-B14F-4D97-AF65-F5344CB8AC3E}">
        <p14:creationId xmlns:p14="http://schemas.microsoft.com/office/powerpoint/2010/main" val="3056794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昔と変わったことといえば、みんなのくらしがだいぶ便利になったことじゃないかなと思います。その便利なくらしに何か原因があるかもしれませんね。</a:t>
            </a:r>
          </a:p>
          <a:p>
            <a:r>
              <a:rPr kumimoji="1" lang="ja-JP" altLang="ja-JP" sz="1200" kern="1200" dirty="0">
                <a:solidFill>
                  <a:schemeClr val="tx1"/>
                </a:solidFill>
                <a:effectLst/>
                <a:latin typeface="+mn-lt"/>
                <a:ea typeface="+mn-ea"/>
                <a:cs typeface="+mn-cs"/>
              </a:rPr>
              <a:t>（クリック）</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29</a:t>
            </a:fld>
            <a:endParaRPr kumimoji="1" lang="ja-JP" altLang="en-US"/>
          </a:p>
        </p:txBody>
      </p:sp>
    </p:spTree>
    <p:extLst>
      <p:ext uri="{BB962C8B-B14F-4D97-AF65-F5344CB8AC3E}">
        <p14:creationId xmlns:p14="http://schemas.microsoft.com/office/powerpoint/2010/main" val="862959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この「気候変動」というのが今日のキーワードです。（クリック）気候とは、毎日の晴れ・雨といったお天気とはちょっと違います。長い時間で見たときの気温や雨の降る量のことを言います。</a:t>
            </a:r>
          </a:p>
          <a:p>
            <a:r>
              <a:rPr kumimoji="1" lang="ja-JP" altLang="ja-JP" sz="1200" kern="1200" dirty="0">
                <a:solidFill>
                  <a:schemeClr val="tx1"/>
                </a:solidFill>
                <a:effectLst/>
                <a:latin typeface="+mn-lt"/>
                <a:ea typeface="+mn-ea"/>
                <a:cs typeface="+mn-cs"/>
              </a:rPr>
              <a:t>（クリック）気候変動とは、そのような気温や雨の降り方がどう変わってきたか、それによって起きる影響を指した言葉です。</a:t>
            </a:r>
          </a:p>
          <a:p>
            <a:r>
              <a:rPr kumimoji="1" lang="ja-JP" altLang="ja-JP" sz="1200" kern="1200" dirty="0">
                <a:solidFill>
                  <a:schemeClr val="tx1"/>
                </a:solidFill>
                <a:effectLst/>
                <a:latin typeface="+mn-lt"/>
                <a:ea typeface="+mn-ea"/>
                <a:cs typeface="+mn-cs"/>
              </a:rPr>
              <a:t>今日はみんなで、これまでの</a:t>
            </a:r>
            <a:r>
              <a:rPr kumimoji="1" lang="ja-JP" altLang="en-US" sz="1200" kern="1200" dirty="0">
                <a:solidFill>
                  <a:schemeClr val="tx1"/>
                </a:solidFill>
                <a:effectLst/>
                <a:latin typeface="+mn-lt"/>
                <a:ea typeface="+mn-ea"/>
                <a:cs typeface="+mn-cs"/>
              </a:rPr>
              <a:t>く</a:t>
            </a:r>
            <a:r>
              <a:rPr kumimoji="1" lang="ja-JP" altLang="ja-JP" sz="1200" kern="1200" dirty="0">
                <a:solidFill>
                  <a:schemeClr val="tx1"/>
                </a:solidFill>
                <a:effectLst/>
                <a:latin typeface="+mn-lt"/>
                <a:ea typeface="+mn-ea"/>
                <a:cs typeface="+mn-cs"/>
              </a:rPr>
              <a:t>らしや気候について一緒に考えていこうと思います。</a:t>
            </a:r>
          </a:p>
          <a:p>
            <a:r>
              <a:rPr kumimoji="1" lang="ja-JP" altLang="ja-JP" sz="1200" kern="1200" dirty="0">
                <a:solidFill>
                  <a:schemeClr val="tx1"/>
                </a:solidFill>
                <a:effectLst/>
                <a:latin typeface="+mn-lt"/>
                <a:ea typeface="+mn-ea"/>
                <a:cs typeface="+mn-cs"/>
              </a:rPr>
              <a:t>（クリック）</a:t>
            </a:r>
          </a:p>
          <a:p>
            <a:endParaRPr lang="ja-JP"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3</a:t>
            </a:fld>
            <a:endParaRPr kumimoji="1" lang="ja-JP" altLang="en-US"/>
          </a:p>
        </p:txBody>
      </p:sp>
    </p:spTree>
    <p:extLst>
      <p:ext uri="{BB962C8B-B14F-4D97-AF65-F5344CB8AC3E}">
        <p14:creationId xmlns:p14="http://schemas.microsoft.com/office/powerpoint/2010/main" val="14289493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では次に、くらしは昔とくらべてどう変わったか、みんなで見ていきましょう。</a:t>
            </a:r>
          </a:p>
          <a:p>
            <a:r>
              <a:rPr kumimoji="1" lang="ja-JP" altLang="ja-JP" sz="1200" kern="1200" dirty="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30</a:t>
            </a:fld>
            <a:endParaRPr kumimoji="1" lang="ja-JP" altLang="en-US"/>
          </a:p>
        </p:txBody>
      </p:sp>
    </p:spTree>
    <p:extLst>
      <p:ext uri="{BB962C8B-B14F-4D97-AF65-F5344CB8AC3E}">
        <p14:creationId xmlns:p14="http://schemas.microsoft.com/office/powerpoint/2010/main" val="17694550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それでは気候の時と同じように、くらしの方のアンケートもまとめてみましょう。</a:t>
            </a:r>
          </a:p>
          <a:p>
            <a:r>
              <a:rPr kumimoji="1" lang="ja-JP" altLang="ja-JP" sz="1200" kern="1200" dirty="0">
                <a:solidFill>
                  <a:schemeClr val="tx1"/>
                </a:solidFill>
                <a:effectLst/>
                <a:latin typeface="+mn-lt"/>
                <a:ea typeface="+mn-ea"/>
                <a:cs typeface="+mn-cs"/>
              </a:rPr>
              <a:t>（クリック）</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lang="ja-JP"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31</a:t>
            </a:fld>
            <a:endParaRPr kumimoji="1" lang="ja-JP" altLang="en-US"/>
          </a:p>
        </p:txBody>
      </p:sp>
    </p:spTree>
    <p:extLst>
      <p:ext uri="{BB962C8B-B14F-4D97-AF65-F5344CB8AC3E}">
        <p14:creationId xmlns:p14="http://schemas.microsoft.com/office/powerpoint/2010/main" val="35098714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先ほどと同じやり方でまとめていきます。</a:t>
            </a:r>
          </a:p>
          <a:p>
            <a:r>
              <a:rPr kumimoji="1" lang="ja-JP" altLang="ja-JP" sz="1200" kern="1200" dirty="0">
                <a:solidFill>
                  <a:schemeClr val="tx1"/>
                </a:solidFill>
                <a:effectLst/>
                <a:latin typeface="+mn-lt"/>
                <a:ea typeface="+mn-ea"/>
                <a:cs typeface="+mn-cs"/>
              </a:rPr>
              <a:t>右側の人は○番（事前課題の質問番号）の、○○○（質問タイトル）担当</a:t>
            </a:r>
          </a:p>
          <a:p>
            <a:r>
              <a:rPr kumimoji="1" lang="ja-JP" altLang="ja-JP" sz="1200" kern="1200" dirty="0">
                <a:solidFill>
                  <a:schemeClr val="tx1"/>
                </a:solidFill>
                <a:effectLst/>
                <a:latin typeface="+mn-lt"/>
                <a:ea typeface="+mn-ea"/>
                <a:cs typeface="+mn-cs"/>
              </a:rPr>
              <a:t>左側の人は△番（事前課題の質問番号）の△△△（質問タイトル）担当で分かれて質問に答えてもらいます。</a:t>
            </a: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クラスの人数が多い場合、</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つの質問あたり、</a:t>
            </a:r>
            <a:r>
              <a:rPr kumimoji="1" lang="en-US" altLang="ja-JP" sz="1200" kern="1200" dirty="0">
                <a:solidFill>
                  <a:schemeClr val="tx1"/>
                </a:solidFill>
                <a:effectLst/>
                <a:latin typeface="+mn-lt"/>
                <a:ea typeface="+mn-ea"/>
                <a:cs typeface="+mn-cs"/>
              </a:rPr>
              <a:t>15</a:t>
            </a:r>
            <a:r>
              <a:rPr kumimoji="1" lang="ja-JP" altLang="ja-JP" sz="1200" kern="1200" dirty="0">
                <a:solidFill>
                  <a:schemeClr val="tx1"/>
                </a:solidFill>
                <a:effectLst/>
                <a:latin typeface="+mn-lt"/>
                <a:ea typeface="+mn-ea"/>
                <a:cs typeface="+mn-cs"/>
              </a:rPr>
              <a:t>名程度になるよう、調整）</a:t>
            </a:r>
          </a:p>
          <a:p>
            <a:r>
              <a:rPr kumimoji="1" lang="ja-JP" altLang="ja-JP" sz="1200" kern="1200" dirty="0">
                <a:solidFill>
                  <a:schemeClr val="tx1"/>
                </a:solidFill>
                <a:effectLst/>
                <a:latin typeface="+mn-lt"/>
                <a:ea typeface="+mn-ea"/>
                <a:cs typeface="+mn-cs"/>
              </a:rPr>
              <a:t>では、自分がマグネットを貼る質問について、まずは自分の答えと大人の答えを確認しましょう。</a:t>
            </a:r>
          </a:p>
          <a:p>
            <a:r>
              <a:rPr kumimoji="1" lang="ja-JP" altLang="ja-JP" sz="1200" kern="1200" dirty="0">
                <a:solidFill>
                  <a:schemeClr val="tx1"/>
                </a:solidFill>
                <a:effectLst/>
                <a:latin typeface="+mn-lt"/>
                <a:ea typeface="+mn-ea"/>
                <a:cs typeface="+mn-cs"/>
              </a:rPr>
              <a:t>（少し間を空ける）</a:t>
            </a:r>
          </a:p>
          <a:p>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作業中</a:t>
            </a:r>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貼り終わった人は、自分が貼った方の模造紙を見てください。何か気づいたことはありますか。後で発表してもらうので班の中で話し合ってみてください。</a:t>
            </a:r>
          </a:p>
          <a:p>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作業終わり</a:t>
            </a:r>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マグネットは貼り終わりましたか。それでは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番に発表してくれる班！どうぞ。</a:t>
            </a:r>
          </a:p>
          <a:p>
            <a:r>
              <a:rPr kumimoji="1" lang="ja-JP" altLang="ja-JP" sz="1200" kern="1200" dirty="0">
                <a:solidFill>
                  <a:schemeClr val="tx1"/>
                </a:solidFill>
                <a:effectLst/>
                <a:latin typeface="+mn-lt"/>
                <a:ea typeface="+mn-ea"/>
                <a:cs typeface="+mn-cs"/>
              </a:rPr>
              <a:t>（発表してくれた児童に対して何かしらのリアクション</a:t>
            </a:r>
            <a:r>
              <a:rPr kumimoji="1" lang="en-US" altLang="ja-JP" sz="1200" kern="1200" dirty="0">
                <a:solidFill>
                  <a:schemeClr val="tx1"/>
                </a:solidFill>
                <a:effectLst/>
                <a:latin typeface="+mn-lt"/>
                <a:ea typeface="+mn-ea"/>
                <a:cs typeface="+mn-cs"/>
              </a:rPr>
              <a:t>or</a:t>
            </a:r>
            <a:r>
              <a:rPr kumimoji="1" lang="ja-JP" altLang="ja-JP" sz="1200" kern="1200" dirty="0">
                <a:solidFill>
                  <a:schemeClr val="tx1"/>
                </a:solidFill>
                <a:effectLst/>
                <a:latin typeface="+mn-lt"/>
                <a:ea typeface="+mn-ea"/>
                <a:cs typeface="+mn-cs"/>
              </a:rPr>
              <a:t>コメントとみんなで拍手）</a:t>
            </a:r>
          </a:p>
          <a:p>
            <a:r>
              <a:rPr kumimoji="1" lang="ja-JP" altLang="ja-JP" sz="1200" kern="1200" dirty="0">
                <a:solidFill>
                  <a:schemeClr val="tx1"/>
                </a:solidFill>
                <a:effectLst/>
                <a:latin typeface="+mn-lt"/>
                <a:ea typeface="+mn-ea"/>
                <a:cs typeface="+mn-cs"/>
              </a:rPr>
              <a:t>～複数の班に発表してもらう～</a:t>
            </a:r>
          </a:p>
          <a:p>
            <a:r>
              <a:rPr kumimoji="1" lang="ja-JP" altLang="ja-JP" sz="1200" kern="1200" dirty="0">
                <a:solidFill>
                  <a:schemeClr val="tx1"/>
                </a:solidFill>
                <a:effectLst/>
                <a:latin typeface="+mn-lt"/>
                <a:ea typeface="+mn-ea"/>
                <a:cs typeface="+mn-cs"/>
              </a:rPr>
              <a:t>（クリック）</a:t>
            </a: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32</a:t>
            </a:fld>
            <a:endParaRPr kumimoji="1" lang="ja-JP" altLang="en-US"/>
          </a:p>
        </p:txBody>
      </p:sp>
    </p:spTree>
    <p:extLst>
      <p:ext uri="{BB962C8B-B14F-4D97-AF65-F5344CB8AC3E}">
        <p14:creationId xmlns:p14="http://schemas.microsoft.com/office/powerpoint/2010/main" val="25456903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気候と同じようにまとめたものがこちらです。</a:t>
            </a:r>
          </a:p>
          <a:p>
            <a:r>
              <a:rPr kumimoji="1" lang="ja-JP" altLang="ja-JP" sz="1200" kern="1200" dirty="0">
                <a:solidFill>
                  <a:schemeClr val="tx1"/>
                </a:solidFill>
                <a:effectLst/>
                <a:latin typeface="+mn-lt"/>
                <a:ea typeface="+mn-ea"/>
                <a:cs typeface="+mn-cs"/>
              </a:rPr>
              <a:t>○○○から△△△（うちわからエアコン、たらいと洗たく板から洗濯機、ほうきからお掃除ロボット等、</a:t>
            </a:r>
            <a:r>
              <a:rPr kumimoji="1" lang="en-US" altLang="ja-JP" sz="1200" kern="1200" dirty="0">
                <a:solidFill>
                  <a:schemeClr val="tx1"/>
                </a:solidFill>
                <a:effectLst/>
                <a:latin typeface="+mn-lt"/>
                <a:ea typeface="+mn-ea"/>
                <a:cs typeface="+mn-cs"/>
              </a:rPr>
              <a:t>PPT</a:t>
            </a:r>
            <a:r>
              <a:rPr kumimoji="1" lang="ja-JP" altLang="ja-JP" sz="1200" kern="1200" dirty="0">
                <a:solidFill>
                  <a:schemeClr val="tx1"/>
                </a:solidFill>
                <a:effectLst/>
                <a:latin typeface="+mn-lt"/>
                <a:ea typeface="+mn-ea"/>
                <a:cs typeface="+mn-cs"/>
              </a:rPr>
              <a:t>上にグラフ化した質問の道具を入れる）に変わってきていますね。</a:t>
            </a:r>
          </a:p>
          <a:p>
            <a:r>
              <a:rPr kumimoji="1" lang="ja-JP" altLang="ja-JP" sz="1200" kern="1200" dirty="0">
                <a:solidFill>
                  <a:schemeClr val="tx1"/>
                </a:solidFill>
                <a:effectLst/>
                <a:latin typeface="+mn-lt"/>
                <a:ea typeface="+mn-ea"/>
                <a:cs typeface="+mn-cs"/>
              </a:rPr>
              <a:t>昔と比べて人の力がいらない、ボタンをポチっと押すだけで動いてくれる便利なモノが多く使われるようになってきましたね。</a:t>
            </a:r>
          </a:p>
          <a:p>
            <a:r>
              <a:rPr kumimoji="1" lang="ja-JP" altLang="ja-JP" sz="1200" kern="1200" dirty="0">
                <a:solidFill>
                  <a:schemeClr val="tx1"/>
                </a:solidFill>
                <a:effectLst/>
                <a:latin typeface="+mn-lt"/>
                <a:ea typeface="+mn-ea"/>
                <a:cs typeface="+mn-cs"/>
              </a:rPr>
              <a:t>（クリック）</a:t>
            </a:r>
          </a:p>
        </p:txBody>
      </p:sp>
      <p:sp>
        <p:nvSpPr>
          <p:cNvPr id="4" name="スライド番号プレースホルダー 3"/>
          <p:cNvSpPr>
            <a:spLocks noGrp="1"/>
          </p:cNvSpPr>
          <p:nvPr>
            <p:ph type="sldNum" sz="quarter" idx="5"/>
          </p:nvPr>
        </p:nvSpPr>
        <p:spPr/>
        <p:txBody>
          <a:bodyPr/>
          <a:lstStyle/>
          <a:p>
            <a:fld id="{B8E27B25-F25E-41E9-9870-FDD65D9A1328}" type="slidenum">
              <a:rPr kumimoji="1" lang="ja-JP" altLang="en-US" smtClean="0"/>
              <a:t>33</a:t>
            </a:fld>
            <a:endParaRPr kumimoji="1" lang="ja-JP" altLang="en-US"/>
          </a:p>
        </p:txBody>
      </p:sp>
    </p:spTree>
    <p:extLst>
      <p:ext uri="{BB962C8B-B14F-4D97-AF65-F5344CB8AC3E}">
        <p14:creationId xmlns:p14="http://schemas.microsoft.com/office/powerpoint/2010/main" val="11611934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アンケートで答えてもらった以外で、もっともっと昔とくらべて便利になったことといえば、料理や乗り物での移動などもありますね。</a:t>
            </a:r>
          </a:p>
          <a:p>
            <a:r>
              <a:rPr kumimoji="1" lang="ja-JP" altLang="ja-JP" sz="1200" kern="1200" dirty="0">
                <a:solidFill>
                  <a:schemeClr val="tx1"/>
                </a:solidFill>
                <a:effectLst/>
                <a:latin typeface="+mn-lt"/>
                <a:ea typeface="+mn-ea"/>
                <a:cs typeface="+mn-cs"/>
              </a:rPr>
              <a:t>（クリック）</a:t>
            </a:r>
          </a:p>
          <a:p>
            <a:endParaRPr lang="ja-JP" altLang="ja-JP" dirty="0"/>
          </a:p>
        </p:txBody>
      </p:sp>
      <p:sp>
        <p:nvSpPr>
          <p:cNvPr id="4" name="スライド番号プレースホルダー 3"/>
          <p:cNvSpPr>
            <a:spLocks noGrp="1"/>
          </p:cNvSpPr>
          <p:nvPr>
            <p:ph type="sldNum" sz="quarter" idx="5"/>
          </p:nvPr>
        </p:nvSpPr>
        <p:spPr/>
        <p:txBody>
          <a:bodyPr/>
          <a:lstStyle/>
          <a:p>
            <a:fld id="{B8E27B25-F25E-41E9-9870-FDD65D9A1328}" type="slidenum">
              <a:rPr kumimoji="1" lang="ja-JP" altLang="en-US" smtClean="0"/>
              <a:t>34</a:t>
            </a:fld>
            <a:endParaRPr kumimoji="1" lang="ja-JP" altLang="en-US"/>
          </a:p>
        </p:txBody>
      </p:sp>
    </p:spTree>
    <p:extLst>
      <p:ext uri="{BB962C8B-B14F-4D97-AF65-F5344CB8AC3E}">
        <p14:creationId xmlns:p14="http://schemas.microsoft.com/office/powerpoint/2010/main" val="17966366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昔、車はお金持ちの人しか持っていませんでしたが、今は車を持っている人が多くなりましたね。</a:t>
            </a:r>
          </a:p>
          <a:p>
            <a:r>
              <a:rPr kumimoji="1" lang="ja-JP" altLang="ja-JP" sz="1200" kern="1200" dirty="0">
                <a:solidFill>
                  <a:schemeClr val="tx1"/>
                </a:solidFill>
                <a:effectLst/>
                <a:latin typeface="+mn-lt"/>
                <a:ea typeface="+mn-ea"/>
                <a:cs typeface="+mn-cs"/>
              </a:rPr>
              <a:t>料理は、昔はキャンプで見かけるようなかまどを使っていましたが、今はガスコンロや</a:t>
            </a:r>
            <a:r>
              <a:rPr kumimoji="1" lang="en-US" altLang="ja-JP" sz="1200" kern="1200" dirty="0">
                <a:solidFill>
                  <a:schemeClr val="tx1"/>
                </a:solidFill>
                <a:effectLst/>
                <a:latin typeface="+mn-lt"/>
                <a:ea typeface="+mn-ea"/>
                <a:cs typeface="+mn-cs"/>
              </a:rPr>
              <a:t>IH</a:t>
            </a:r>
            <a:r>
              <a:rPr kumimoji="1" lang="ja-JP" altLang="ja-JP" sz="1200" kern="1200" dirty="0">
                <a:solidFill>
                  <a:schemeClr val="tx1"/>
                </a:solidFill>
                <a:effectLst/>
                <a:latin typeface="+mn-lt"/>
                <a:ea typeface="+mn-ea"/>
                <a:cs typeface="+mn-cs"/>
              </a:rPr>
              <a:t>を使っていますね。</a:t>
            </a:r>
          </a:p>
          <a:p>
            <a:r>
              <a:rPr kumimoji="1" lang="ja-JP" altLang="ja-JP" sz="1200" kern="1200" dirty="0">
                <a:solidFill>
                  <a:schemeClr val="tx1"/>
                </a:solidFill>
                <a:effectLst/>
                <a:latin typeface="+mn-lt"/>
                <a:ea typeface="+mn-ea"/>
                <a:cs typeface="+mn-cs"/>
              </a:rPr>
              <a:t>さあ、ここで皆さんに質問です。</a:t>
            </a:r>
          </a:p>
          <a:p>
            <a:r>
              <a:rPr kumimoji="1" lang="ja-JP" altLang="ja-JP" sz="1200" kern="1200" dirty="0">
                <a:solidFill>
                  <a:schemeClr val="tx1"/>
                </a:solidFill>
                <a:effectLst/>
                <a:latin typeface="+mn-lt"/>
                <a:ea typeface="+mn-ea"/>
                <a:cs typeface="+mn-cs"/>
              </a:rPr>
              <a:t>このように使うモノが便利になりましたが、それは何のおかげでしょうか。</a:t>
            </a:r>
          </a:p>
          <a:p>
            <a:r>
              <a:rPr kumimoji="1" lang="ja-JP" altLang="ja-JP" sz="1200" kern="1200" dirty="0">
                <a:solidFill>
                  <a:schemeClr val="tx1"/>
                </a:solidFill>
                <a:effectLst/>
                <a:latin typeface="+mn-lt"/>
                <a:ea typeface="+mn-ea"/>
                <a:cs typeface="+mn-cs"/>
              </a:rPr>
              <a:t>（クリック）</a:t>
            </a:r>
          </a:p>
          <a:p>
            <a:r>
              <a:rPr kumimoji="1" lang="ja-JP" altLang="ja-JP" sz="1200" kern="1200" dirty="0">
                <a:solidFill>
                  <a:schemeClr val="tx1"/>
                </a:solidFill>
                <a:effectLst/>
                <a:latin typeface="+mn-lt"/>
                <a:ea typeface="+mn-ea"/>
                <a:cs typeface="+mn-cs"/>
              </a:rPr>
              <a:t>さっきは気候の変化についてみてきましたが、使うモノと何か関係があるのでしょうか。</a:t>
            </a:r>
          </a:p>
          <a:p>
            <a:r>
              <a:rPr kumimoji="1" lang="ja-JP" altLang="ja-JP" sz="1200" kern="1200" dirty="0">
                <a:solidFill>
                  <a:schemeClr val="tx1"/>
                </a:solidFill>
                <a:effectLst/>
                <a:latin typeface="+mn-lt"/>
                <a:ea typeface="+mn-ea"/>
                <a:cs typeface="+mn-cs"/>
              </a:rPr>
              <a:t>（クリック）</a:t>
            </a:r>
          </a:p>
          <a:p>
            <a:endParaRPr lang="ja-JP"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35</a:t>
            </a:fld>
            <a:endParaRPr kumimoji="1" lang="ja-JP" altLang="en-US"/>
          </a:p>
        </p:txBody>
      </p:sp>
    </p:spTree>
    <p:extLst>
      <p:ext uri="{BB962C8B-B14F-4D97-AF65-F5344CB8AC3E}">
        <p14:creationId xmlns:p14="http://schemas.microsoft.com/office/powerpoint/2010/main" val="844313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ということで、ここからは、気候変動とくらしの変化の関係についてお話します。</a:t>
            </a:r>
          </a:p>
          <a:p>
            <a:r>
              <a:rPr kumimoji="1" lang="ja-JP" altLang="ja-JP" sz="1200" kern="1200" dirty="0">
                <a:solidFill>
                  <a:schemeClr val="tx1"/>
                </a:solidFill>
                <a:effectLst/>
                <a:latin typeface="+mn-lt"/>
                <a:ea typeface="+mn-ea"/>
                <a:cs typeface="+mn-cs"/>
              </a:rPr>
              <a:t>さっきの質問の答え。パッと思いついた人はすごいです！</a:t>
            </a:r>
          </a:p>
          <a:p>
            <a:r>
              <a:rPr kumimoji="1" lang="ja-JP" altLang="ja-JP" sz="1200" kern="1200" dirty="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36</a:t>
            </a:fld>
            <a:endParaRPr kumimoji="1" lang="ja-JP" altLang="en-US"/>
          </a:p>
        </p:txBody>
      </p:sp>
    </p:spTree>
    <p:extLst>
      <p:ext uri="{BB962C8B-B14F-4D97-AF65-F5344CB8AC3E}">
        <p14:creationId xmlns:p14="http://schemas.microsoft.com/office/powerpoint/2010/main" val="1222256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ここでヒントです！</a:t>
            </a:r>
          </a:p>
          <a:p>
            <a:r>
              <a:rPr kumimoji="1" lang="ja-JP" altLang="ja-JP" sz="1200" kern="1200" dirty="0">
                <a:solidFill>
                  <a:schemeClr val="tx1"/>
                </a:solidFill>
                <a:effectLst/>
                <a:latin typeface="+mn-lt"/>
                <a:ea typeface="+mn-ea"/>
                <a:cs typeface="+mn-cs"/>
              </a:rPr>
              <a:t>今、私たちが使っているモノを動かしているものは何でしょうか。昔は人間の手を使うモノが多かったですね、今、車を動かしているのは何でしょう。料理の火は何からできているでしょうか。そうじきや洗濯機は何で動いているでしょうか。</a:t>
            </a:r>
          </a:p>
          <a:p>
            <a:r>
              <a:rPr kumimoji="1" lang="ja-JP" altLang="ja-JP" sz="1200" kern="1200" dirty="0">
                <a:solidFill>
                  <a:schemeClr val="tx1"/>
                </a:solidFill>
                <a:effectLst/>
                <a:latin typeface="+mn-lt"/>
                <a:ea typeface="+mn-ea"/>
                <a:cs typeface="+mn-cs"/>
              </a:rPr>
              <a:t>答えがいくつかあります。これかな、と思った人は手を挙げて発表して下さい。</a:t>
            </a:r>
          </a:p>
          <a:p>
            <a:r>
              <a:rPr kumimoji="1" lang="ja-JP" altLang="ja-JP" sz="1200" kern="1200" dirty="0">
                <a:solidFill>
                  <a:schemeClr val="tx1"/>
                </a:solidFill>
                <a:effectLst/>
                <a:latin typeface="+mn-lt"/>
                <a:ea typeface="+mn-ea"/>
                <a:cs typeface="+mn-cs"/>
              </a:rPr>
              <a:t>（発表してくれた児童に対して何かしらのリアクション</a:t>
            </a:r>
            <a:r>
              <a:rPr kumimoji="1" lang="en-US" altLang="ja-JP" sz="1200" kern="1200" dirty="0">
                <a:solidFill>
                  <a:schemeClr val="tx1"/>
                </a:solidFill>
                <a:effectLst/>
                <a:latin typeface="+mn-lt"/>
                <a:ea typeface="+mn-ea"/>
                <a:cs typeface="+mn-cs"/>
              </a:rPr>
              <a:t>or</a:t>
            </a:r>
            <a:r>
              <a:rPr kumimoji="1" lang="ja-JP" altLang="ja-JP" sz="1200" kern="1200" dirty="0">
                <a:solidFill>
                  <a:schemeClr val="tx1"/>
                </a:solidFill>
                <a:effectLst/>
                <a:latin typeface="+mn-lt"/>
                <a:ea typeface="+mn-ea"/>
                <a:cs typeface="+mn-cs"/>
              </a:rPr>
              <a:t>コメントとみんなで拍手）</a:t>
            </a:r>
          </a:p>
          <a:p>
            <a:r>
              <a:rPr kumimoji="1" lang="ja-JP" altLang="ja-JP" sz="1200" kern="1200" dirty="0">
                <a:solidFill>
                  <a:schemeClr val="tx1"/>
                </a:solidFill>
                <a:effectLst/>
                <a:latin typeface="+mn-lt"/>
                <a:ea typeface="+mn-ea"/>
                <a:cs typeface="+mn-cs"/>
              </a:rPr>
              <a:t>（クリック）</a:t>
            </a:r>
          </a:p>
          <a:p>
            <a:endParaRPr lang="ja-JP"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37</a:t>
            </a:fld>
            <a:endParaRPr kumimoji="1" lang="ja-JP" altLang="en-US"/>
          </a:p>
        </p:txBody>
      </p:sp>
    </p:spTree>
    <p:extLst>
      <p:ext uri="{BB962C8B-B14F-4D97-AF65-F5344CB8AC3E}">
        <p14:creationId xmlns:p14="http://schemas.microsoft.com/office/powerpoint/2010/main" val="19590658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正解は、電気・ガス・ガソリンを使っていることです。</a:t>
            </a:r>
          </a:p>
          <a:p>
            <a:r>
              <a:rPr kumimoji="1" lang="ja-JP" altLang="ja-JP" sz="1200" kern="1200" dirty="0">
                <a:solidFill>
                  <a:schemeClr val="tx1"/>
                </a:solidFill>
                <a:effectLst/>
                <a:latin typeface="+mn-lt"/>
                <a:ea typeface="+mn-ea"/>
                <a:cs typeface="+mn-cs"/>
              </a:rPr>
              <a:t>これらがないと、右にあるモノは動きませんね。</a:t>
            </a:r>
          </a:p>
          <a:p>
            <a:r>
              <a:rPr kumimoji="1" lang="ja-JP" altLang="ja-JP" sz="1200" kern="1200" dirty="0">
                <a:solidFill>
                  <a:schemeClr val="tx1"/>
                </a:solidFill>
                <a:effectLst/>
                <a:latin typeface="+mn-lt"/>
                <a:ea typeface="+mn-ea"/>
                <a:cs typeface="+mn-cs"/>
              </a:rPr>
              <a:t>この、電気・ガス・ガソリンのように、モノを動かすはたらきを持つものをエネルギーといいます。 </a:t>
            </a:r>
          </a:p>
          <a:p>
            <a:r>
              <a:rPr kumimoji="1" lang="ja-JP" altLang="ja-JP" sz="1200" kern="1200" dirty="0">
                <a:solidFill>
                  <a:schemeClr val="tx1"/>
                </a:solidFill>
                <a:effectLst/>
                <a:latin typeface="+mn-lt"/>
                <a:ea typeface="+mn-ea"/>
                <a:cs typeface="+mn-cs"/>
              </a:rPr>
              <a:t>他にも、光ったり、温度を変えたり、音を出すためには、全部エネルギーが必要です。</a:t>
            </a:r>
          </a:p>
          <a:p>
            <a:r>
              <a:rPr kumimoji="1" lang="ja-JP" altLang="ja-JP" sz="1200" kern="1200" dirty="0">
                <a:solidFill>
                  <a:schemeClr val="tx1"/>
                </a:solidFill>
                <a:effectLst/>
                <a:latin typeface="+mn-lt"/>
                <a:ea typeface="+mn-ea"/>
                <a:cs typeface="+mn-cs"/>
              </a:rPr>
              <a:t>では、さらにエネルギーのもとをたどってみましょう。</a:t>
            </a:r>
          </a:p>
          <a:p>
            <a:r>
              <a:rPr kumimoji="1" lang="ja-JP" altLang="ja-JP" sz="1200" kern="1200" dirty="0">
                <a:solidFill>
                  <a:schemeClr val="tx1"/>
                </a:solidFill>
                <a:effectLst/>
                <a:latin typeface="+mn-lt"/>
                <a:ea typeface="+mn-ea"/>
                <a:cs typeface="+mn-cs"/>
              </a:rPr>
              <a:t>（クリック）</a:t>
            </a:r>
          </a:p>
          <a:p>
            <a:endParaRPr lang="ja-JP"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38</a:t>
            </a:fld>
            <a:endParaRPr kumimoji="1" lang="ja-JP" altLang="en-US"/>
          </a:p>
        </p:txBody>
      </p:sp>
    </p:spTree>
    <p:extLst>
      <p:ext uri="{BB962C8B-B14F-4D97-AF65-F5344CB8AC3E}">
        <p14:creationId xmlns:p14="http://schemas.microsoft.com/office/powerpoint/2010/main" val="5219801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エネルギーの材料は、いくつかありますが、石油、石炭、天然ガスというものが多いです。これらをまとめて化石燃料といいます。</a:t>
            </a:r>
          </a:p>
          <a:p>
            <a:r>
              <a:rPr kumimoji="1" lang="ja-JP" altLang="ja-JP" sz="1200" kern="1200" dirty="0">
                <a:solidFill>
                  <a:schemeClr val="tx1"/>
                </a:solidFill>
                <a:effectLst/>
                <a:latin typeface="+mn-lt"/>
                <a:ea typeface="+mn-ea"/>
                <a:cs typeface="+mn-cs"/>
              </a:rPr>
              <a:t>（クリック）化石燃料を燃やすと大きなエネルギーができ、いろいろな所で使われますが、ここで</a:t>
            </a:r>
          </a:p>
          <a:p>
            <a:r>
              <a:rPr kumimoji="1" lang="ja-JP" altLang="ja-JP"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CO</a:t>
            </a:r>
            <a:r>
              <a:rPr kumimoji="1" lang="en-US" altLang="ja-JP" sz="1200" kern="1200" baseline="-250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、二酸化炭素と呼ばれるものが一緒に出てきてしまいます。</a:t>
            </a:r>
          </a:p>
          <a:p>
            <a:r>
              <a:rPr kumimoji="1" lang="ja-JP" altLang="ja-JP" sz="1200" kern="1200" dirty="0">
                <a:solidFill>
                  <a:schemeClr val="tx1"/>
                </a:solidFill>
                <a:effectLst/>
                <a:latin typeface="+mn-lt"/>
                <a:ea typeface="+mn-ea"/>
                <a:cs typeface="+mn-cs"/>
              </a:rPr>
              <a:t>二酸化炭素という名前は、聞いたことがあるよって人もいるかもしれません。</a:t>
            </a:r>
          </a:p>
          <a:p>
            <a:r>
              <a:rPr kumimoji="1" lang="ja-JP" altLang="ja-JP" sz="1200" kern="1200" dirty="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39</a:t>
            </a:fld>
            <a:endParaRPr kumimoji="1" lang="ja-JP" altLang="en-US"/>
          </a:p>
        </p:txBody>
      </p:sp>
    </p:spTree>
    <p:extLst>
      <p:ext uri="{BB962C8B-B14F-4D97-AF65-F5344CB8AC3E}">
        <p14:creationId xmlns:p14="http://schemas.microsoft.com/office/powerpoint/2010/main" val="750688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はじめに、気候が昔とくらべてどう変わってきたか、みんなで見ていきましょう。</a:t>
            </a:r>
          </a:p>
          <a:p>
            <a:r>
              <a:rPr kumimoji="1" lang="ja-JP" altLang="ja-JP" sz="1200" kern="1200" dirty="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4</a:t>
            </a:fld>
            <a:endParaRPr kumimoji="1" lang="ja-JP" altLang="en-US"/>
          </a:p>
        </p:txBody>
      </p:sp>
    </p:spTree>
    <p:extLst>
      <p:ext uri="{BB962C8B-B14F-4D97-AF65-F5344CB8AC3E}">
        <p14:creationId xmlns:p14="http://schemas.microsoft.com/office/powerpoint/2010/main" val="25053670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では、その二酸化炭素で何がおこっているのか、</a:t>
            </a:r>
          </a:p>
          <a:p>
            <a:r>
              <a:rPr kumimoji="1" lang="ja-JP" altLang="ja-JP" sz="1200" kern="1200" dirty="0">
                <a:solidFill>
                  <a:schemeClr val="tx1"/>
                </a:solidFill>
                <a:effectLst/>
                <a:latin typeface="+mn-lt"/>
                <a:ea typeface="+mn-ea"/>
                <a:cs typeface="+mn-cs"/>
              </a:rPr>
              <a:t>二酸化炭素をお布団に例えてお話したいと思います。</a:t>
            </a:r>
          </a:p>
          <a:p>
            <a:r>
              <a:rPr kumimoji="1" lang="ja-JP" altLang="ja-JP" sz="1200" kern="1200" dirty="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40</a:t>
            </a:fld>
            <a:endParaRPr kumimoji="1" lang="ja-JP" altLang="en-US"/>
          </a:p>
        </p:txBody>
      </p:sp>
    </p:spTree>
    <p:extLst>
      <p:ext uri="{BB962C8B-B14F-4D97-AF65-F5344CB8AC3E}">
        <p14:creationId xmlns:p14="http://schemas.microsoft.com/office/powerpoint/2010/main" val="24094729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実は二酸化炭素というのは、かけ布団のように、熱を逃がしにくい特徴を持っています。</a:t>
            </a:r>
          </a:p>
          <a:p>
            <a:r>
              <a:rPr kumimoji="1" lang="ja-JP" altLang="ja-JP" sz="1200" kern="1200" dirty="0">
                <a:solidFill>
                  <a:schemeClr val="tx1"/>
                </a:solidFill>
                <a:effectLst/>
                <a:latin typeface="+mn-lt"/>
                <a:ea typeface="+mn-ea"/>
                <a:cs typeface="+mn-cs"/>
              </a:rPr>
              <a:t>人間が便利なくらしのために化石燃料をたくさん使うようになってから、</a:t>
            </a:r>
          </a:p>
          <a:p>
            <a:r>
              <a:rPr kumimoji="1" lang="ja-JP" altLang="ja-JP" sz="1200" kern="1200" dirty="0">
                <a:solidFill>
                  <a:schemeClr val="tx1"/>
                </a:solidFill>
                <a:effectLst/>
                <a:latin typeface="+mn-lt"/>
                <a:ea typeface="+mn-ea"/>
                <a:cs typeface="+mn-cs"/>
              </a:rPr>
              <a:t>（クリック）空気の中の二酸化炭素が増えてくる、</a:t>
            </a:r>
          </a:p>
          <a:p>
            <a:r>
              <a:rPr kumimoji="1" lang="ja-JP" altLang="ja-JP" sz="1200" kern="1200" dirty="0">
                <a:solidFill>
                  <a:schemeClr val="tx1"/>
                </a:solidFill>
                <a:effectLst/>
                <a:latin typeface="+mn-lt"/>
                <a:ea typeface="+mn-ea"/>
                <a:cs typeface="+mn-cs"/>
              </a:rPr>
              <a:t>（クリック）つまりかけ布団がぶ厚くなってきて、地球はだんだんと熱をためこむようになってしまいました。それで、暑い夏が増えたり、強くて激しい雨が増えたりしています。</a:t>
            </a:r>
          </a:p>
          <a:p>
            <a:r>
              <a:rPr kumimoji="1" lang="ja-JP" altLang="ja-JP" sz="1200" kern="1200" dirty="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41</a:t>
            </a:fld>
            <a:endParaRPr kumimoji="1" lang="ja-JP" altLang="en-US"/>
          </a:p>
        </p:txBody>
      </p:sp>
    </p:spTree>
    <p:extLst>
      <p:ext uri="{BB962C8B-B14F-4D97-AF65-F5344CB8AC3E}">
        <p14:creationId xmlns:p14="http://schemas.microsoft.com/office/powerpoint/2010/main" val="19425000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今までのお話をまとめると、今ではエネルギーで動く便利なモノが増えましたが、その分、エネルギーを作ったり使ったりする時に二酸化炭素を多く出すくらしになって、地球が熱をためこんできてしまっているということです。</a:t>
            </a:r>
          </a:p>
          <a:p>
            <a:r>
              <a:rPr kumimoji="1" lang="ja-JP" altLang="ja-JP" sz="1200" kern="1200" dirty="0">
                <a:solidFill>
                  <a:schemeClr val="tx1"/>
                </a:solidFill>
                <a:effectLst/>
                <a:latin typeface="+mn-lt"/>
                <a:ea typeface="+mn-ea"/>
                <a:cs typeface="+mn-cs"/>
              </a:rPr>
              <a:t>（クリック）</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lang="ja-JP"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42</a:t>
            </a:fld>
            <a:endParaRPr kumimoji="1" lang="ja-JP" altLang="en-US"/>
          </a:p>
        </p:txBody>
      </p:sp>
    </p:spTree>
    <p:extLst>
      <p:ext uri="{BB962C8B-B14F-4D97-AF65-F5344CB8AC3E}">
        <p14:creationId xmlns:p14="http://schemas.microsoft.com/office/powerpoint/2010/main" val="29791500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ここまでで、昔と比べてくらしの変化に加えて、気候も変化してきたことが分かったかと思います。</a:t>
            </a:r>
          </a:p>
          <a:p>
            <a:r>
              <a:rPr kumimoji="1" lang="ja-JP" altLang="ja-JP" sz="1200" kern="1200" dirty="0">
                <a:solidFill>
                  <a:schemeClr val="tx1"/>
                </a:solidFill>
                <a:effectLst/>
                <a:latin typeface="+mn-lt"/>
                <a:ea typeface="+mn-ea"/>
                <a:cs typeface="+mn-cs"/>
              </a:rPr>
              <a:t>では最後に、これからはどうする？ということをみんなで考えて、何をするか書いてもらいます。</a:t>
            </a:r>
          </a:p>
          <a:p>
            <a:r>
              <a:rPr kumimoji="1" lang="ja-JP" altLang="ja-JP" sz="1200" kern="1200" dirty="0">
                <a:solidFill>
                  <a:schemeClr val="tx1"/>
                </a:solidFill>
                <a:effectLst/>
                <a:latin typeface="+mn-lt"/>
                <a:ea typeface="+mn-ea"/>
                <a:cs typeface="+mn-cs"/>
              </a:rPr>
              <a:t>今から話す内容にヒントがあるから、よーく聞いておいてください。</a:t>
            </a:r>
          </a:p>
          <a:p>
            <a:r>
              <a:rPr kumimoji="1" lang="ja-JP" altLang="ja-JP" sz="1200" kern="1200" dirty="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43</a:t>
            </a:fld>
            <a:endParaRPr kumimoji="1" lang="ja-JP" altLang="en-US"/>
          </a:p>
        </p:txBody>
      </p:sp>
    </p:spTree>
    <p:extLst>
      <p:ext uri="{BB962C8B-B14F-4D97-AF65-F5344CB8AC3E}">
        <p14:creationId xmlns:p14="http://schemas.microsoft.com/office/powerpoint/2010/main" val="8039573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まず</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つ目。水色の字を読んでくれる人いますか。</a:t>
            </a:r>
          </a:p>
          <a:p>
            <a:r>
              <a:rPr kumimoji="1" lang="ja-JP" altLang="ja-JP" sz="1200" kern="1200" dirty="0">
                <a:solidFill>
                  <a:schemeClr val="tx1"/>
                </a:solidFill>
                <a:effectLst/>
                <a:latin typeface="+mn-lt"/>
                <a:ea typeface="+mn-ea"/>
                <a:cs typeface="+mn-cs"/>
              </a:rPr>
              <a:t>（「二酸化炭素をなるべく出さないようにしよう」と児童に読んでもらう）</a:t>
            </a:r>
          </a:p>
          <a:p>
            <a:r>
              <a:rPr kumimoji="1" lang="ja-JP" altLang="ja-JP" sz="1200" kern="1200" dirty="0">
                <a:solidFill>
                  <a:schemeClr val="tx1"/>
                </a:solidFill>
                <a:effectLst/>
                <a:latin typeface="+mn-lt"/>
                <a:ea typeface="+mn-ea"/>
                <a:cs typeface="+mn-cs"/>
              </a:rPr>
              <a:t>そうですね。二酸化炭素をなるべく出さないようにすることが大事です。</a:t>
            </a:r>
          </a:p>
          <a:p>
            <a:r>
              <a:rPr kumimoji="1" lang="ja-JP" altLang="ja-JP" sz="1200" kern="1200" dirty="0">
                <a:solidFill>
                  <a:schemeClr val="tx1"/>
                </a:solidFill>
                <a:effectLst/>
                <a:latin typeface="+mn-lt"/>
                <a:ea typeface="+mn-ea"/>
                <a:cs typeface="+mn-cs"/>
              </a:rPr>
              <a:t>栃木県では、「</a:t>
            </a:r>
            <a:r>
              <a:rPr kumimoji="1" lang="en-US" altLang="ja-JP" sz="1200" kern="1200" dirty="0">
                <a:solidFill>
                  <a:schemeClr val="tx1"/>
                </a:solidFill>
                <a:effectLst/>
                <a:latin typeface="+mn-lt"/>
                <a:ea typeface="+mn-ea"/>
                <a:cs typeface="+mn-cs"/>
              </a:rPr>
              <a:t>COOL CHOICE </a:t>
            </a:r>
            <a:r>
              <a:rPr kumimoji="1" lang="ja-JP" altLang="ja-JP" sz="1200" kern="1200" dirty="0">
                <a:solidFill>
                  <a:schemeClr val="tx1"/>
                </a:solidFill>
                <a:effectLst/>
                <a:latin typeface="+mn-lt"/>
                <a:ea typeface="+mn-ea"/>
                <a:cs typeface="+mn-cs"/>
              </a:rPr>
              <a:t>とちぎ」という取り組みがあります。</a:t>
            </a:r>
          </a:p>
          <a:p>
            <a:r>
              <a:rPr kumimoji="1" lang="en-US" altLang="ja-JP" sz="1200" kern="1200" dirty="0">
                <a:solidFill>
                  <a:schemeClr val="tx1"/>
                </a:solidFill>
                <a:effectLst/>
                <a:latin typeface="+mn-lt"/>
                <a:ea typeface="+mn-ea"/>
                <a:cs typeface="+mn-cs"/>
              </a:rPr>
              <a:t>COOL</a:t>
            </a:r>
            <a:r>
              <a:rPr kumimoji="1" lang="ja-JP" altLang="ja-JP" sz="1200" kern="1200" dirty="0">
                <a:solidFill>
                  <a:schemeClr val="tx1"/>
                </a:solidFill>
                <a:effectLst/>
                <a:latin typeface="+mn-lt"/>
                <a:ea typeface="+mn-ea"/>
                <a:cs typeface="+mn-cs"/>
              </a:rPr>
              <a:t>の意味分かる人いますか。</a:t>
            </a:r>
          </a:p>
          <a:p>
            <a:r>
              <a:rPr kumimoji="1" lang="ja-JP" altLang="ja-JP" sz="1200" kern="1200" dirty="0">
                <a:solidFill>
                  <a:schemeClr val="tx1"/>
                </a:solidFill>
                <a:effectLst/>
                <a:latin typeface="+mn-lt"/>
                <a:ea typeface="+mn-ea"/>
                <a:cs typeface="+mn-cs"/>
              </a:rPr>
              <a:t>「涼しい」という意味もありますが、ここでは「賢い」という意味で使われています。</a:t>
            </a:r>
          </a:p>
          <a:p>
            <a:r>
              <a:rPr kumimoji="1" lang="ja-JP" altLang="ja-JP" sz="1200" kern="1200" dirty="0">
                <a:solidFill>
                  <a:schemeClr val="tx1"/>
                </a:solidFill>
                <a:effectLst/>
                <a:latin typeface="+mn-lt"/>
                <a:ea typeface="+mn-ea"/>
                <a:cs typeface="+mn-cs"/>
              </a:rPr>
              <a:t>みんなができることは、例えば、〇〇しっぱなしにしない、テレビをみない時は消す、バスや電車を利用する、近いときには自転車を使う、などがあります。</a:t>
            </a:r>
          </a:p>
          <a:p>
            <a:r>
              <a:rPr kumimoji="1" lang="ja-JP" altLang="ja-JP" sz="1200" kern="1200" dirty="0">
                <a:solidFill>
                  <a:schemeClr val="tx1"/>
                </a:solidFill>
                <a:effectLst/>
                <a:latin typeface="+mn-lt"/>
                <a:ea typeface="+mn-ea"/>
                <a:cs typeface="+mn-cs"/>
              </a:rPr>
              <a:t>もうやっているよ！って思うこともあるかもしれないですね。</a:t>
            </a:r>
          </a:p>
          <a:p>
            <a:r>
              <a:rPr kumimoji="1" lang="ja-JP" altLang="ja-JP" sz="1200" kern="1200" dirty="0">
                <a:solidFill>
                  <a:schemeClr val="tx1"/>
                </a:solidFill>
                <a:effectLst/>
                <a:latin typeface="+mn-lt"/>
                <a:ea typeface="+mn-ea"/>
                <a:cs typeface="+mn-cs"/>
              </a:rPr>
              <a:t>こういった賢い行動が二酸化炭素をなるべく出さないようにするためには必要です。</a:t>
            </a:r>
          </a:p>
          <a:p>
            <a:r>
              <a:rPr kumimoji="1" lang="ja-JP" altLang="ja-JP" sz="1200" kern="1200" dirty="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44</a:t>
            </a:fld>
            <a:endParaRPr kumimoji="1" lang="ja-JP" altLang="en-US"/>
          </a:p>
        </p:txBody>
      </p:sp>
    </p:spTree>
    <p:extLst>
      <p:ext uri="{BB962C8B-B14F-4D97-AF65-F5344CB8AC3E}">
        <p14:creationId xmlns:p14="http://schemas.microsoft.com/office/powerpoint/2010/main" val="37928877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これだけではありません。他にもできることはたくさんあります。</a:t>
            </a:r>
          </a:p>
          <a:p>
            <a:r>
              <a:rPr kumimoji="1" lang="ja-JP" altLang="ja-JP" sz="1200" kern="1200" dirty="0">
                <a:solidFill>
                  <a:schemeClr val="tx1"/>
                </a:solidFill>
                <a:effectLst/>
                <a:latin typeface="+mn-lt"/>
                <a:ea typeface="+mn-ea"/>
                <a:cs typeface="+mn-cs"/>
              </a:rPr>
              <a:t>身近なところだと、ゲームの時間だったり、エアコンの温度だったり、お風呂の入り方だったり、いろいろなところで二酸化炭素を出さないようにする工夫ができますね。</a:t>
            </a:r>
          </a:p>
          <a:p>
            <a:r>
              <a:rPr kumimoji="1" lang="ja-JP" altLang="ja-JP" sz="1200" kern="1200" dirty="0">
                <a:solidFill>
                  <a:schemeClr val="tx1"/>
                </a:solidFill>
                <a:effectLst/>
                <a:latin typeface="+mn-lt"/>
                <a:ea typeface="+mn-ea"/>
                <a:cs typeface="+mn-cs"/>
              </a:rPr>
              <a:t>大人になったらできることで言うと、太陽光発電という、おうちで二酸化炭素を出さずに電気を作ったり、二酸化炭素を出すガソリンの変わりに水を出す水素自動車に変えたりするなどもあります。おうちの人に買ってもらうのもいいかもしれないですね。</a:t>
            </a:r>
          </a:p>
          <a:p>
            <a:r>
              <a:rPr kumimoji="1" lang="ja-JP" altLang="ja-JP" sz="1200" kern="1200" dirty="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45</a:t>
            </a:fld>
            <a:endParaRPr kumimoji="1" lang="ja-JP" altLang="en-US"/>
          </a:p>
        </p:txBody>
      </p:sp>
    </p:spTree>
    <p:extLst>
      <p:ext uri="{BB962C8B-B14F-4D97-AF65-F5344CB8AC3E}">
        <p14:creationId xmlns:p14="http://schemas.microsoft.com/office/powerpoint/2010/main" val="18427697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これまで色々な例を紹介してきましたが、みんなができることは何か、班で話しながら考えてみましょう。では、宣言書と書かれた紙を出してください。</a:t>
            </a:r>
          </a:p>
          <a:p>
            <a:r>
              <a:rPr kumimoji="1" lang="ja-JP" altLang="ja-JP" sz="1200" kern="1200" dirty="0">
                <a:solidFill>
                  <a:schemeClr val="tx1"/>
                </a:solidFill>
                <a:effectLst/>
                <a:latin typeface="+mn-lt"/>
                <a:ea typeface="+mn-ea"/>
                <a:cs typeface="+mn-cs"/>
              </a:rPr>
              <a:t>（クリック）</a:t>
            </a: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46</a:t>
            </a:fld>
            <a:endParaRPr kumimoji="1" lang="ja-JP" altLang="en-US"/>
          </a:p>
        </p:txBody>
      </p:sp>
    </p:spTree>
    <p:extLst>
      <p:ext uri="{BB962C8B-B14F-4D97-AF65-F5344CB8AC3E}">
        <p14:creationId xmlns:p14="http://schemas.microsoft.com/office/powerpoint/2010/main" val="40665079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まず、（名前）のところに自分の名前を書いてください。班のみんなとおしゃべりしながらでいいので、</a:t>
            </a:r>
          </a:p>
          <a:p>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番のところに、二酸化炭素をなるべく出さないように●●をします</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しませんと、自分が決めたことを書いて宣言してみましょう。</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分くらい時間をとります。では、スタート！</a:t>
            </a:r>
          </a:p>
          <a:p>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じゃあ、宣言してくれる人！（</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人くらい）</a:t>
            </a:r>
          </a:p>
          <a:p>
            <a:r>
              <a:rPr kumimoji="1" lang="ja-JP" altLang="ja-JP" sz="1200" kern="1200" dirty="0">
                <a:solidFill>
                  <a:schemeClr val="tx1"/>
                </a:solidFill>
                <a:effectLst/>
                <a:latin typeface="+mn-lt"/>
                <a:ea typeface="+mn-ea"/>
                <a:cs typeface="+mn-cs"/>
              </a:rPr>
              <a:t>（クリック）</a:t>
            </a: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47</a:t>
            </a:fld>
            <a:endParaRPr kumimoji="1" lang="ja-JP" altLang="en-US"/>
          </a:p>
        </p:txBody>
      </p:sp>
    </p:spTree>
    <p:extLst>
      <p:ext uri="{BB962C8B-B14F-4D97-AF65-F5344CB8AC3E}">
        <p14:creationId xmlns:p14="http://schemas.microsoft.com/office/powerpoint/2010/main" val="37002005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今みんなが書いてくれたこと、とても大事なことです。でも、みんなが取り組んだ効果はゆっくりと出てきます。車の急ブレーキがすぐ止まらないように、影響は明日とかにはなくなりません。</a:t>
            </a:r>
          </a:p>
          <a:p>
            <a:r>
              <a:rPr kumimoji="1" lang="ja-JP" altLang="ja-JP" sz="1200" kern="1200" dirty="0">
                <a:solidFill>
                  <a:schemeClr val="tx1"/>
                </a:solidFill>
                <a:effectLst/>
                <a:latin typeface="+mn-lt"/>
                <a:ea typeface="+mn-ea"/>
                <a:cs typeface="+mn-cs"/>
              </a:rPr>
              <a:t>（クリック）では、今出ている影響はどうするか。</a:t>
            </a:r>
          </a:p>
          <a:p>
            <a:r>
              <a:rPr kumimoji="1" lang="ja-JP" altLang="ja-JP" sz="1200" kern="1200" dirty="0">
                <a:solidFill>
                  <a:schemeClr val="tx1"/>
                </a:solidFill>
                <a:effectLst/>
                <a:latin typeface="+mn-lt"/>
                <a:ea typeface="+mn-ea"/>
                <a:cs typeface="+mn-cs"/>
              </a:rPr>
              <a:t>（時間をおく）</a:t>
            </a:r>
          </a:p>
          <a:p>
            <a:r>
              <a:rPr kumimoji="1" lang="ja-JP" altLang="ja-JP" sz="1200" kern="1200" dirty="0">
                <a:solidFill>
                  <a:schemeClr val="tx1"/>
                </a:solidFill>
                <a:effectLst/>
                <a:latin typeface="+mn-lt"/>
                <a:ea typeface="+mn-ea"/>
                <a:cs typeface="+mn-cs"/>
              </a:rPr>
              <a:t>（クリック）</a:t>
            </a: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48</a:t>
            </a:fld>
            <a:endParaRPr kumimoji="1" lang="ja-JP" altLang="en-US"/>
          </a:p>
        </p:txBody>
      </p:sp>
    </p:spTree>
    <p:extLst>
      <p:ext uri="{BB962C8B-B14F-4D97-AF65-F5344CB8AC3E}">
        <p14:creationId xmlns:p14="http://schemas.microsoft.com/office/powerpoint/2010/main" val="13268756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次は</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つ目。水色の字を読んでくれる人いますか。</a:t>
            </a:r>
          </a:p>
          <a:p>
            <a:r>
              <a:rPr kumimoji="1" lang="ja-JP" altLang="ja-JP" sz="1200" kern="1200" dirty="0">
                <a:solidFill>
                  <a:schemeClr val="tx1"/>
                </a:solidFill>
                <a:effectLst/>
                <a:latin typeface="+mn-lt"/>
                <a:ea typeface="+mn-ea"/>
                <a:cs typeface="+mn-cs"/>
              </a:rPr>
              <a:t>（「それでも出てくる影響に備えよう！」と児童に読んでもらう）</a:t>
            </a:r>
          </a:p>
          <a:p>
            <a:r>
              <a:rPr kumimoji="1" lang="ja-JP" altLang="ja-JP" sz="1200" kern="1200" dirty="0">
                <a:solidFill>
                  <a:schemeClr val="tx1"/>
                </a:solidFill>
                <a:effectLst/>
                <a:latin typeface="+mn-lt"/>
                <a:ea typeface="+mn-ea"/>
                <a:cs typeface="+mn-cs"/>
              </a:rPr>
              <a:t>今出てき始めている影響といったら、アンケートでもあった、「暑い日が増える」</a:t>
            </a:r>
          </a:p>
          <a:p>
            <a:r>
              <a:rPr kumimoji="1" lang="ja-JP" altLang="ja-JP" sz="1200" kern="1200" dirty="0">
                <a:solidFill>
                  <a:schemeClr val="tx1"/>
                </a:solidFill>
                <a:effectLst/>
                <a:latin typeface="+mn-lt"/>
                <a:ea typeface="+mn-ea"/>
                <a:cs typeface="+mn-cs"/>
              </a:rPr>
              <a:t>とても暑い日が増えてしまうと言われたら、みんなはどうやって身を守りますか。</a:t>
            </a:r>
          </a:p>
          <a:p>
            <a:r>
              <a:rPr kumimoji="1" lang="ja-JP" altLang="ja-JP" sz="1200" kern="1200" dirty="0">
                <a:solidFill>
                  <a:schemeClr val="tx1"/>
                </a:solidFill>
                <a:effectLst/>
                <a:latin typeface="+mn-lt"/>
                <a:ea typeface="+mn-ea"/>
                <a:cs typeface="+mn-cs"/>
              </a:rPr>
              <a:t>（クリック）</a:t>
            </a:r>
          </a:p>
          <a:p>
            <a:endParaRPr lang="ja-JP"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49</a:t>
            </a:fld>
            <a:endParaRPr kumimoji="1" lang="ja-JP" altLang="en-US"/>
          </a:p>
        </p:txBody>
      </p:sp>
    </p:spTree>
    <p:extLst>
      <p:ext uri="{BB962C8B-B14F-4D97-AF65-F5344CB8AC3E}">
        <p14:creationId xmlns:p14="http://schemas.microsoft.com/office/powerpoint/2010/main" val="131471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まずは前にやってもらったアンケート結果をみんなでまとめましょう。机の上にみんなが答えてくれた質問票１枚と、大人の方に答えてもらった質問票を出してください。</a:t>
            </a:r>
          </a:p>
          <a:p>
            <a:r>
              <a:rPr kumimoji="1" lang="ja-JP" altLang="ja-JP" sz="1200" kern="1200" dirty="0">
                <a:solidFill>
                  <a:schemeClr val="tx1"/>
                </a:solidFill>
                <a:effectLst/>
                <a:latin typeface="+mn-lt"/>
                <a:ea typeface="+mn-ea"/>
                <a:cs typeface="+mn-cs"/>
              </a:rPr>
              <a:t>（クリック）</a:t>
            </a:r>
          </a:p>
          <a:p>
            <a:endParaRPr lang="ja-JP"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5</a:t>
            </a:fld>
            <a:endParaRPr kumimoji="1" lang="ja-JP" altLang="en-US"/>
          </a:p>
        </p:txBody>
      </p:sp>
    </p:spTree>
    <p:extLst>
      <p:ext uri="{BB962C8B-B14F-4D97-AF65-F5344CB8AC3E}">
        <p14:creationId xmlns:p14="http://schemas.microsoft.com/office/powerpoint/2010/main" val="13108177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強くて激しい雨が増えたり、強い台風がやってきたりする時、みんなはどうしますか。</a:t>
            </a:r>
          </a:p>
          <a:p>
            <a:r>
              <a:rPr kumimoji="1" lang="ja-JP" altLang="ja-JP" sz="1200" kern="1200" dirty="0">
                <a:solidFill>
                  <a:schemeClr val="tx1"/>
                </a:solidFill>
                <a:effectLst/>
                <a:latin typeface="+mn-lt"/>
                <a:ea typeface="+mn-ea"/>
                <a:cs typeface="+mn-cs"/>
              </a:rPr>
              <a:t>ここで例に「ハザードマップ」とありますが</a:t>
            </a:r>
          </a:p>
          <a:p>
            <a:r>
              <a:rPr kumimoji="1" lang="ja-JP" altLang="ja-JP" sz="1200" kern="1200" dirty="0">
                <a:solidFill>
                  <a:schemeClr val="tx1"/>
                </a:solidFill>
                <a:effectLst/>
                <a:latin typeface="+mn-lt"/>
                <a:ea typeface="+mn-ea"/>
                <a:cs typeface="+mn-cs"/>
              </a:rPr>
              <a:t>（クリック）</a:t>
            </a:r>
          </a:p>
          <a:p>
            <a:endParaRPr lang="ja-JP"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50</a:t>
            </a:fld>
            <a:endParaRPr kumimoji="1" lang="ja-JP" altLang="en-US"/>
          </a:p>
        </p:txBody>
      </p:sp>
    </p:spTree>
    <p:extLst>
      <p:ext uri="{BB962C8B-B14F-4D97-AF65-F5344CB8AC3E}">
        <p14:creationId xmlns:p14="http://schemas.microsoft.com/office/powerpoint/2010/main" val="33996899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ハザードマップというのは、災害の危険が大きいところや</a:t>
            </a:r>
            <a:r>
              <a:rPr kumimoji="1" lang="en-US" altLang="ja-JP" sz="1200" kern="1200" dirty="0">
                <a:solidFill>
                  <a:schemeClr val="tx1"/>
                </a:solidFill>
                <a:effectLst/>
                <a:latin typeface="+mn-lt"/>
                <a:ea typeface="+mn-ea"/>
                <a:cs typeface="+mn-cs"/>
              </a:rPr>
              <a:t>h</a:t>
            </a:r>
            <a:r>
              <a:rPr kumimoji="1" lang="ja-JP" altLang="en-US" sz="1200" kern="1200" dirty="0">
                <a:solidFill>
                  <a:schemeClr val="tx1"/>
                </a:solidFill>
                <a:effectLst/>
                <a:latin typeface="+mn-lt"/>
                <a:ea typeface="+mn-ea"/>
                <a:cs typeface="+mn-cs"/>
              </a:rPr>
              <a:t>避難</a:t>
            </a:r>
            <a:r>
              <a:rPr kumimoji="1" lang="ja-JP" altLang="ja-JP" sz="1200" kern="1200" dirty="0">
                <a:solidFill>
                  <a:schemeClr val="tx1"/>
                </a:solidFill>
                <a:effectLst/>
                <a:latin typeface="+mn-lt"/>
                <a:ea typeface="+mn-ea"/>
                <a:cs typeface="+mn-cs"/>
              </a:rPr>
              <a:t>場所が一目でわかる地図のことです。色々な災害がありますが、この地図は○○○の場所（例：川からあふれた水で水浸しになるかもしれない場所）に色がついています。</a:t>
            </a:r>
          </a:p>
          <a:p>
            <a:r>
              <a:rPr kumimoji="1" lang="ja-JP" altLang="ja-JP" sz="1200" kern="1200" dirty="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51</a:t>
            </a:fld>
            <a:endParaRPr kumimoji="1" lang="ja-JP" altLang="en-US"/>
          </a:p>
        </p:txBody>
      </p:sp>
    </p:spTree>
    <p:extLst>
      <p:ext uri="{BB962C8B-B14F-4D97-AF65-F5344CB8AC3E}">
        <p14:creationId xmlns:p14="http://schemas.microsoft.com/office/powerpoint/2010/main" val="17833355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他の地域を見てみると、△△△（地名、エリア名等）では、～の危険が高いとされていますね。</a:t>
            </a:r>
          </a:p>
          <a:p>
            <a:r>
              <a:rPr kumimoji="1" lang="ja-JP" altLang="ja-JP" sz="1200" kern="1200" dirty="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52</a:t>
            </a:fld>
            <a:endParaRPr kumimoji="1" lang="ja-JP" altLang="en-US"/>
          </a:p>
        </p:txBody>
      </p:sp>
    </p:spTree>
    <p:extLst>
      <p:ext uri="{BB962C8B-B14F-4D97-AF65-F5344CB8AC3E}">
        <p14:creationId xmlns:p14="http://schemas.microsoft.com/office/powerpoint/2010/main" val="7754978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×××（地名、エリア名等）では、～の危険が高いとされていますね。</a:t>
            </a:r>
          </a:p>
          <a:p>
            <a:r>
              <a:rPr kumimoji="1" lang="ja-JP" altLang="ja-JP" sz="1200" kern="1200" dirty="0">
                <a:solidFill>
                  <a:schemeClr val="tx1"/>
                </a:solidFill>
                <a:effectLst/>
                <a:latin typeface="+mn-lt"/>
                <a:ea typeface="+mn-ea"/>
                <a:cs typeface="+mn-cs"/>
              </a:rPr>
              <a:t>これを見れば、大きな災害が起こる前にどこが危ないか、どのように避難するといいか確認できますね。おじいちゃんおばあちゃんが住んでいるところで、危ないところや避難する場所を家族みんなで確認して、相談しておくことが大事です。</a:t>
            </a:r>
          </a:p>
          <a:p>
            <a:r>
              <a:rPr kumimoji="1" lang="ja-JP" altLang="ja-JP" sz="1200" kern="1200" dirty="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53</a:t>
            </a:fld>
            <a:endParaRPr kumimoji="1" lang="ja-JP" altLang="en-US"/>
          </a:p>
        </p:txBody>
      </p:sp>
    </p:spTree>
    <p:extLst>
      <p:ext uri="{BB962C8B-B14F-4D97-AF65-F5344CB8AC3E}">
        <p14:creationId xmlns:p14="http://schemas.microsoft.com/office/powerpoint/2010/main" val="31225445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では</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番の方も同じように、何ができるか、どのように工夫して気候変動を乗り越えるかみんなでアイデアを考えてみましょう。もう一度、宣言書と書かれた紙を出してください。</a:t>
            </a:r>
          </a:p>
          <a:p>
            <a:r>
              <a:rPr kumimoji="1" lang="ja-JP" altLang="ja-JP" sz="1200" kern="1200" dirty="0">
                <a:solidFill>
                  <a:schemeClr val="tx1"/>
                </a:solidFill>
                <a:effectLst/>
                <a:latin typeface="+mn-lt"/>
                <a:ea typeface="+mn-ea"/>
                <a:cs typeface="+mn-cs"/>
              </a:rPr>
              <a:t>（クリック）</a:t>
            </a:r>
          </a:p>
          <a:p>
            <a:r>
              <a:rPr lang="en-US" altLang="ja-JP" dirty="0"/>
              <a:t> </a:t>
            </a:r>
            <a:endParaRPr lang="ja-JP" altLang="ja-JP"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54</a:t>
            </a:fld>
            <a:endParaRPr kumimoji="1" lang="ja-JP" altLang="en-US"/>
          </a:p>
        </p:txBody>
      </p:sp>
    </p:spTree>
    <p:extLst>
      <p:ext uri="{BB962C8B-B14F-4D97-AF65-F5344CB8AC3E}">
        <p14:creationId xmlns:p14="http://schemas.microsoft.com/office/powerpoint/2010/main" val="23835201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番の、それでも出てくる影響にそなえるために●●をします</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しません！</a:t>
            </a:r>
          </a:p>
          <a:p>
            <a:r>
              <a:rPr kumimoji="1" lang="ja-JP" altLang="ja-JP" sz="1200" kern="1200" dirty="0">
                <a:solidFill>
                  <a:schemeClr val="tx1"/>
                </a:solidFill>
                <a:effectLst/>
                <a:latin typeface="+mn-lt"/>
                <a:ea typeface="+mn-ea"/>
                <a:cs typeface="+mn-cs"/>
              </a:rPr>
              <a:t>というのを書いて宣言書を完成させましょう！</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分とります。では、スタート！</a:t>
            </a:r>
          </a:p>
          <a:p>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じゃあ、宣言してくれる人！（</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人くらい）</a:t>
            </a:r>
          </a:p>
          <a:p>
            <a:r>
              <a:rPr kumimoji="1" lang="ja-JP" altLang="ja-JP" sz="1200" kern="1200" dirty="0">
                <a:solidFill>
                  <a:schemeClr val="tx1"/>
                </a:solidFill>
                <a:effectLst/>
                <a:latin typeface="+mn-lt"/>
                <a:ea typeface="+mn-ea"/>
                <a:cs typeface="+mn-cs"/>
              </a:rPr>
              <a:t>授業が終わったらお友達と見せ合って、いいなと思ったら何個でも取り組んでみましょう。</a:t>
            </a:r>
          </a:p>
          <a:p>
            <a:r>
              <a:rPr kumimoji="1" lang="ja-JP" altLang="ja-JP" sz="1200" kern="1200" dirty="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55</a:t>
            </a:fld>
            <a:endParaRPr kumimoji="1" lang="ja-JP" altLang="en-US"/>
          </a:p>
        </p:txBody>
      </p:sp>
    </p:spTree>
    <p:extLst>
      <p:ext uri="{BB962C8B-B14F-4D97-AF65-F5344CB8AC3E}">
        <p14:creationId xmlns:p14="http://schemas.microsoft.com/office/powerpoint/2010/main" val="11029177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まとめです。気候変動に対して私たちはどうすればいいかというと</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つあります。</a:t>
            </a:r>
          </a:p>
          <a:p>
            <a:r>
              <a:rPr kumimoji="1" lang="ja-JP" altLang="ja-JP" sz="1200" kern="1200" dirty="0">
                <a:solidFill>
                  <a:schemeClr val="tx1"/>
                </a:solidFill>
                <a:effectLst/>
                <a:latin typeface="+mn-lt"/>
                <a:ea typeface="+mn-ea"/>
                <a:cs typeface="+mn-cs"/>
              </a:rPr>
              <a:t>①二酸化炭素をなるべく出さないようにしよう</a:t>
            </a:r>
          </a:p>
          <a:p>
            <a:r>
              <a:rPr kumimoji="1" lang="ja-JP" altLang="ja-JP" sz="1200" kern="1200" dirty="0">
                <a:solidFill>
                  <a:schemeClr val="tx1"/>
                </a:solidFill>
                <a:effectLst/>
                <a:latin typeface="+mn-lt"/>
                <a:ea typeface="+mn-ea"/>
                <a:cs typeface="+mn-cs"/>
              </a:rPr>
              <a:t>②それでも出てくる影響に備えよう</a:t>
            </a:r>
          </a:p>
          <a:p>
            <a:r>
              <a:rPr kumimoji="1" lang="ja-JP" altLang="ja-JP" sz="1200" kern="1200" dirty="0">
                <a:solidFill>
                  <a:schemeClr val="tx1"/>
                </a:solidFill>
                <a:effectLst/>
                <a:latin typeface="+mn-lt"/>
                <a:ea typeface="+mn-ea"/>
                <a:cs typeface="+mn-cs"/>
              </a:rPr>
              <a:t>①②どちらも取り組むことが一番大切です。</a:t>
            </a:r>
          </a:p>
          <a:p>
            <a:r>
              <a:rPr kumimoji="1" lang="ja-JP" altLang="ja-JP" sz="1200" kern="1200" dirty="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56</a:t>
            </a:fld>
            <a:endParaRPr kumimoji="1" lang="ja-JP" altLang="en-US"/>
          </a:p>
        </p:txBody>
      </p:sp>
    </p:spTree>
    <p:extLst>
      <p:ext uri="{BB962C8B-B14F-4D97-AF65-F5344CB8AC3E}">
        <p14:creationId xmlns:p14="http://schemas.microsoft.com/office/powerpoint/2010/main" val="32339541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今日は一日ありがとうございました。今日学んだことを是非おうちの方に話して下さいね。</a:t>
            </a:r>
          </a:p>
          <a:p>
            <a:r>
              <a:rPr kumimoji="1" lang="ja-JP" altLang="ja-JP" sz="1200" kern="1200" dirty="0">
                <a:solidFill>
                  <a:schemeClr val="tx1"/>
                </a:solidFill>
                <a:effectLst/>
                <a:latin typeface="+mn-lt"/>
                <a:ea typeface="+mn-ea"/>
                <a:cs typeface="+mn-cs"/>
              </a:rPr>
              <a:t>宣言書はおうちの見えるところに貼って、アクションしてくれたらいいなと思います。</a:t>
            </a:r>
          </a:p>
          <a:p>
            <a:r>
              <a:rPr kumimoji="1" lang="ja-JP" altLang="ja-JP" sz="1200" kern="1200" dirty="0">
                <a:solidFill>
                  <a:schemeClr val="tx1"/>
                </a:solidFill>
                <a:effectLst/>
                <a:latin typeface="+mn-lt"/>
                <a:ea typeface="+mn-ea"/>
                <a:cs typeface="+mn-cs"/>
              </a:rPr>
              <a:t>最後にアンケートも書いて下さい。</a:t>
            </a:r>
          </a:p>
          <a:p>
            <a:r>
              <a:rPr kumimoji="1" lang="ja-JP" altLang="ja-JP" sz="1200" kern="1200" dirty="0">
                <a:solidFill>
                  <a:schemeClr val="tx1"/>
                </a:solidFill>
                <a:effectLst/>
                <a:latin typeface="+mn-lt"/>
                <a:ea typeface="+mn-ea"/>
                <a:cs typeface="+mn-cs"/>
              </a:rPr>
              <a:t>これで授業を終わります。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57</a:t>
            </a:fld>
            <a:endParaRPr kumimoji="1" lang="ja-JP" altLang="en-US"/>
          </a:p>
        </p:txBody>
      </p:sp>
    </p:spTree>
    <p:extLst>
      <p:ext uri="{BB962C8B-B14F-4D97-AF65-F5344CB8AC3E}">
        <p14:creationId xmlns:p14="http://schemas.microsoft.com/office/powerpoint/2010/main" val="2812644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準備はできましたか。では、みんなでアンケートの答えをまとめていきましょう！</a:t>
            </a:r>
          </a:p>
          <a:p>
            <a:r>
              <a:rPr kumimoji="1" lang="ja-JP" altLang="ja-JP" sz="1200" kern="1200" dirty="0">
                <a:solidFill>
                  <a:schemeClr val="tx1"/>
                </a:solidFill>
                <a:effectLst/>
                <a:latin typeface="+mn-lt"/>
                <a:ea typeface="+mn-ea"/>
                <a:cs typeface="+mn-cs"/>
              </a:rPr>
              <a:t>右側の人は○番（事前課題の質問番号）の、○○○（質問タイトル）担当</a:t>
            </a:r>
          </a:p>
          <a:p>
            <a:r>
              <a:rPr kumimoji="1" lang="ja-JP" altLang="ja-JP" sz="1200" kern="1200" dirty="0">
                <a:solidFill>
                  <a:schemeClr val="tx1"/>
                </a:solidFill>
                <a:effectLst/>
                <a:latin typeface="+mn-lt"/>
                <a:ea typeface="+mn-ea"/>
                <a:cs typeface="+mn-cs"/>
              </a:rPr>
              <a:t>左側の人は△番（事前課題の質問番号）の△△△（質問タイトル）担当で分かれて質問に答えてもらいます。</a:t>
            </a: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クラスの人数が多い場合、</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つの質問あたり、</a:t>
            </a:r>
            <a:r>
              <a:rPr kumimoji="1" lang="en-US" altLang="ja-JP" sz="1200" kern="1200" dirty="0">
                <a:solidFill>
                  <a:schemeClr val="tx1"/>
                </a:solidFill>
                <a:effectLst/>
                <a:latin typeface="+mn-lt"/>
                <a:ea typeface="+mn-ea"/>
                <a:cs typeface="+mn-cs"/>
              </a:rPr>
              <a:t>15</a:t>
            </a:r>
            <a:r>
              <a:rPr kumimoji="1" lang="ja-JP" altLang="ja-JP" sz="1200" kern="1200" dirty="0">
                <a:solidFill>
                  <a:schemeClr val="tx1"/>
                </a:solidFill>
                <a:effectLst/>
                <a:latin typeface="+mn-lt"/>
                <a:ea typeface="+mn-ea"/>
                <a:cs typeface="+mn-cs"/>
              </a:rPr>
              <a:t>名程度になるよう、調整する。）</a:t>
            </a:r>
          </a:p>
          <a:p>
            <a:r>
              <a:rPr kumimoji="1" lang="ja-JP" altLang="ja-JP" sz="1200" kern="1200" dirty="0">
                <a:solidFill>
                  <a:schemeClr val="tx1"/>
                </a:solidFill>
                <a:effectLst/>
                <a:latin typeface="+mn-lt"/>
                <a:ea typeface="+mn-ea"/>
                <a:cs typeface="+mn-cs"/>
              </a:rPr>
              <a:t>では、自分がマグネットを貼る質問について、まずは自分の答えと大人の答えを確認しましょう。</a:t>
            </a:r>
          </a:p>
          <a:p>
            <a:r>
              <a:rPr kumimoji="1" lang="ja-JP" altLang="ja-JP" sz="1200" kern="1200" dirty="0">
                <a:solidFill>
                  <a:schemeClr val="tx1"/>
                </a:solidFill>
                <a:effectLst/>
                <a:latin typeface="+mn-lt"/>
                <a:ea typeface="+mn-ea"/>
                <a:cs typeface="+mn-cs"/>
              </a:rPr>
              <a:t>（少し間を空ける）</a:t>
            </a:r>
          </a:p>
          <a:p>
            <a:r>
              <a:rPr kumimoji="1" lang="ja-JP" altLang="ja-JP" sz="1200" kern="1200" dirty="0">
                <a:solidFill>
                  <a:schemeClr val="tx1"/>
                </a:solidFill>
                <a:effectLst/>
                <a:latin typeface="+mn-lt"/>
                <a:ea typeface="+mn-ea"/>
                <a:cs typeface="+mn-cs"/>
              </a:rPr>
              <a:t>袋の中の白いマグネットはみんなの答えを貼るマグネット、緑色はおかあさんおとうさん、青色はおじいちゃんおばあちゃんなので、答えてくれた人に合うマグネットを使ってくださいね。</a:t>
            </a:r>
          </a:p>
          <a:p>
            <a:r>
              <a:rPr kumimoji="1" lang="ja-JP" altLang="ja-JP" sz="1200" kern="1200" dirty="0">
                <a:solidFill>
                  <a:schemeClr val="tx1"/>
                </a:solidFill>
                <a:effectLst/>
                <a:latin typeface="+mn-lt"/>
                <a:ea typeface="+mn-ea"/>
                <a:cs typeface="+mn-cs"/>
              </a:rPr>
              <a:t>では、スタート！</a:t>
            </a:r>
          </a:p>
          <a:p>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作業中</a:t>
            </a:r>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貼り終わった人は、自分が貼った方の模造紙を見てください。何か気づいたことはありますか。後で発表してもらうので班の中で話し合ってみてください。</a:t>
            </a:r>
          </a:p>
          <a:p>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作業終わり</a:t>
            </a:r>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マグネットは貼り終わりましたか。それでは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番に発表してくれる班！どうぞ。</a:t>
            </a:r>
          </a:p>
          <a:p>
            <a:r>
              <a:rPr kumimoji="1" lang="ja-JP" altLang="ja-JP" sz="1200" kern="1200" dirty="0">
                <a:solidFill>
                  <a:schemeClr val="tx1"/>
                </a:solidFill>
                <a:effectLst/>
                <a:latin typeface="+mn-lt"/>
                <a:ea typeface="+mn-ea"/>
                <a:cs typeface="+mn-cs"/>
              </a:rPr>
              <a:t>（発表してくれた児童に対して何かしらのリアクション</a:t>
            </a:r>
            <a:r>
              <a:rPr kumimoji="1" lang="en-US" altLang="ja-JP" sz="1200" kern="1200" dirty="0">
                <a:solidFill>
                  <a:schemeClr val="tx1"/>
                </a:solidFill>
                <a:effectLst/>
                <a:latin typeface="+mn-lt"/>
                <a:ea typeface="+mn-ea"/>
                <a:cs typeface="+mn-cs"/>
              </a:rPr>
              <a:t>or</a:t>
            </a:r>
            <a:r>
              <a:rPr kumimoji="1" lang="ja-JP" altLang="ja-JP" sz="1200" kern="1200" dirty="0">
                <a:solidFill>
                  <a:schemeClr val="tx1"/>
                </a:solidFill>
                <a:effectLst/>
                <a:latin typeface="+mn-lt"/>
                <a:ea typeface="+mn-ea"/>
                <a:cs typeface="+mn-cs"/>
              </a:rPr>
              <a:t>コメントとみんなで拍手）</a:t>
            </a:r>
          </a:p>
          <a:p>
            <a:r>
              <a:rPr kumimoji="1" lang="ja-JP" altLang="ja-JP" sz="1200" kern="1200" dirty="0">
                <a:solidFill>
                  <a:schemeClr val="tx1"/>
                </a:solidFill>
                <a:effectLst/>
                <a:latin typeface="+mn-lt"/>
                <a:ea typeface="+mn-ea"/>
                <a:cs typeface="+mn-cs"/>
              </a:rPr>
              <a:t>～複数の班に発表してもらう～</a:t>
            </a:r>
          </a:p>
          <a:p>
            <a:r>
              <a:rPr kumimoji="1" lang="ja-JP" altLang="ja-JP" sz="1200" kern="1200" dirty="0">
                <a:solidFill>
                  <a:schemeClr val="tx1"/>
                </a:solidFill>
                <a:effectLst/>
                <a:latin typeface="+mn-lt"/>
                <a:ea typeface="+mn-ea"/>
                <a:cs typeface="+mn-cs"/>
              </a:rPr>
              <a:t>（クリック）</a:t>
            </a:r>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6</a:t>
            </a:fld>
            <a:endParaRPr kumimoji="1" lang="ja-JP" altLang="en-US"/>
          </a:p>
        </p:txBody>
      </p:sp>
    </p:spTree>
    <p:extLst>
      <p:ext uri="{BB962C8B-B14F-4D97-AF65-F5344CB8AC3E}">
        <p14:creationId xmlns:p14="http://schemas.microsoft.com/office/powerpoint/2010/main" val="1607832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今回は○問（模造紙のワークができた質問数）しかできませんでしたが、他の質問もまとめたので、みんなで考えていきましょう。</a:t>
            </a:r>
          </a:p>
          <a:p>
            <a:r>
              <a:rPr kumimoji="1" lang="ja-JP" altLang="ja-JP" sz="1200" kern="1200" dirty="0">
                <a:solidFill>
                  <a:schemeClr val="tx1"/>
                </a:solidFill>
                <a:effectLst/>
                <a:latin typeface="+mn-lt"/>
                <a:ea typeface="+mn-ea"/>
                <a:cs typeface="+mn-cs"/>
              </a:rPr>
              <a:t>○○（取り上げる質問のタイトル　例：強くてはげしい雨）はおじいちゃんおばあちゃんの世代は△△（最も多い回答）が多いですが、皆さんの世代では××（最も多い回答）が多いですね。</a:t>
            </a:r>
          </a:p>
          <a:p>
            <a:r>
              <a:rPr kumimoji="1" lang="ja-JP" altLang="ja-JP" sz="1200" kern="1200" dirty="0">
                <a:solidFill>
                  <a:schemeClr val="tx1"/>
                </a:solidFill>
                <a:effectLst/>
                <a:latin typeface="+mn-lt"/>
                <a:ea typeface="+mn-ea"/>
                <a:cs typeface="+mn-cs"/>
              </a:rPr>
              <a:t>（以下</a:t>
            </a:r>
            <a:r>
              <a:rPr kumimoji="1" lang="en-US" altLang="ja-JP" sz="1200" kern="1200" dirty="0">
                <a:solidFill>
                  <a:schemeClr val="tx1"/>
                </a:solidFill>
                <a:effectLst/>
                <a:latin typeface="+mn-lt"/>
                <a:ea typeface="+mn-ea"/>
                <a:cs typeface="+mn-cs"/>
              </a:rPr>
              <a:t>PPT</a:t>
            </a:r>
            <a:r>
              <a:rPr kumimoji="1" lang="ja-JP" altLang="ja-JP" sz="1200" kern="1200" dirty="0">
                <a:solidFill>
                  <a:schemeClr val="tx1"/>
                </a:solidFill>
                <a:effectLst/>
                <a:latin typeface="+mn-lt"/>
                <a:ea typeface="+mn-ea"/>
                <a:cs typeface="+mn-cs"/>
              </a:rPr>
              <a:t>に貼った結果の内容を説明する）</a:t>
            </a:r>
          </a:p>
          <a:p>
            <a:r>
              <a:rPr kumimoji="1" lang="ja-JP" altLang="ja-JP" sz="1200" kern="1200" dirty="0">
                <a:solidFill>
                  <a:schemeClr val="tx1"/>
                </a:solidFill>
                <a:effectLst/>
                <a:latin typeface="+mn-lt"/>
                <a:ea typeface="+mn-ea"/>
                <a:cs typeface="+mn-cs"/>
              </a:rPr>
              <a:t>（クリック）</a:t>
            </a:r>
          </a:p>
        </p:txBody>
      </p:sp>
      <p:sp>
        <p:nvSpPr>
          <p:cNvPr id="4" name="スライド番号プレースホルダー 3"/>
          <p:cNvSpPr>
            <a:spLocks noGrp="1"/>
          </p:cNvSpPr>
          <p:nvPr>
            <p:ph type="sldNum" sz="quarter" idx="5"/>
          </p:nvPr>
        </p:nvSpPr>
        <p:spPr/>
        <p:txBody>
          <a:bodyPr/>
          <a:lstStyle/>
          <a:p>
            <a:fld id="{B8E27B25-F25E-41E9-9870-FDD65D9A1328}" type="slidenum">
              <a:rPr kumimoji="1" lang="ja-JP" altLang="en-US" smtClean="0"/>
              <a:t>7</a:t>
            </a:fld>
            <a:endParaRPr kumimoji="1" lang="ja-JP" altLang="en-US"/>
          </a:p>
        </p:txBody>
      </p:sp>
    </p:spTree>
    <p:extLst>
      <p:ext uri="{BB962C8B-B14F-4D97-AF65-F5344CB8AC3E}">
        <p14:creationId xmlns:p14="http://schemas.microsoft.com/office/powerpoint/2010/main" val="1897279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どうやら、この結果を見たら、昔と今では気候が変わってきているようですね。</a:t>
            </a:r>
          </a:p>
          <a:p>
            <a:r>
              <a:rPr kumimoji="1" lang="ja-JP" altLang="ja-JP" sz="1200" kern="1200" dirty="0">
                <a:solidFill>
                  <a:schemeClr val="tx1"/>
                </a:solidFill>
                <a:effectLst/>
                <a:latin typeface="+mn-lt"/>
                <a:ea typeface="+mn-ea"/>
                <a:cs typeface="+mn-cs"/>
              </a:rPr>
              <a:t>では、どれくらい変わってきたのか、ここからはクイズに挑戦しながらみんなで考えていきましょう！</a:t>
            </a:r>
          </a:p>
          <a:p>
            <a:r>
              <a:rPr kumimoji="1" lang="ja-JP" altLang="ja-JP" sz="1200" kern="1200" dirty="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8</a:t>
            </a:fld>
            <a:endParaRPr kumimoji="1" lang="ja-JP" altLang="en-US"/>
          </a:p>
        </p:txBody>
      </p:sp>
    </p:spTree>
    <p:extLst>
      <p:ext uri="{BB962C8B-B14F-4D97-AF65-F5344CB8AC3E}">
        <p14:creationId xmlns:p14="http://schemas.microsoft.com/office/powerpoint/2010/main" val="405303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では、第一問。</a:t>
            </a:r>
            <a:r>
              <a:rPr kumimoji="1" lang="en-US" altLang="ja-JP" sz="1200" kern="1200" dirty="0">
                <a:solidFill>
                  <a:schemeClr val="tx1"/>
                </a:solidFill>
                <a:effectLst/>
                <a:latin typeface="+mn-lt"/>
                <a:ea typeface="+mn-ea"/>
                <a:cs typeface="+mn-cs"/>
              </a:rPr>
              <a:t>A,B,C</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択問題です。</a:t>
            </a:r>
          </a:p>
          <a:p>
            <a:r>
              <a:rPr kumimoji="1" lang="en-US" altLang="ja-JP" sz="1200" kern="1200" dirty="0">
                <a:solidFill>
                  <a:schemeClr val="tx1"/>
                </a:solidFill>
                <a:effectLst/>
                <a:latin typeface="+mn-lt"/>
                <a:ea typeface="+mn-ea"/>
                <a:cs typeface="+mn-cs"/>
              </a:rPr>
              <a:t>100</a:t>
            </a:r>
            <a:r>
              <a:rPr kumimoji="1" lang="ja-JP" altLang="ja-JP" sz="1200" kern="1200" dirty="0">
                <a:solidFill>
                  <a:schemeClr val="tx1"/>
                </a:solidFill>
                <a:effectLst/>
                <a:latin typeface="+mn-lt"/>
                <a:ea typeface="+mn-ea"/>
                <a:cs typeface="+mn-cs"/>
              </a:rPr>
              <a:t>年前に比べて気温はどう変わってきたかな？</a:t>
            </a:r>
          </a:p>
          <a:p>
            <a:r>
              <a:rPr kumimoji="1" lang="en-US" altLang="ja-JP" sz="1200" kern="1200" dirty="0">
                <a:solidFill>
                  <a:schemeClr val="tx1"/>
                </a:solidFill>
                <a:effectLst/>
                <a:latin typeface="+mn-lt"/>
                <a:ea typeface="+mn-ea"/>
                <a:cs typeface="+mn-cs"/>
              </a:rPr>
              <a:t>A</a:t>
            </a:r>
            <a:r>
              <a:rPr kumimoji="1" lang="ja-JP" altLang="ja-JP" sz="1200" kern="1200" dirty="0">
                <a:solidFill>
                  <a:schemeClr val="tx1"/>
                </a:solidFill>
                <a:effectLst/>
                <a:latin typeface="+mn-lt"/>
                <a:ea typeface="+mn-ea"/>
                <a:cs typeface="+mn-cs"/>
              </a:rPr>
              <a:t>上がってきた、</a:t>
            </a:r>
            <a:r>
              <a:rPr kumimoji="1" lang="en-US" altLang="ja-JP" sz="1200" kern="1200" dirty="0">
                <a:solidFill>
                  <a:schemeClr val="tx1"/>
                </a:solidFill>
                <a:effectLst/>
                <a:latin typeface="+mn-lt"/>
                <a:ea typeface="+mn-ea"/>
                <a:cs typeface="+mn-cs"/>
              </a:rPr>
              <a:t>B</a:t>
            </a:r>
            <a:r>
              <a:rPr kumimoji="1" lang="ja-JP" altLang="ja-JP" sz="1200" kern="1200" dirty="0">
                <a:solidFill>
                  <a:schemeClr val="tx1"/>
                </a:solidFill>
                <a:effectLst/>
                <a:latin typeface="+mn-lt"/>
                <a:ea typeface="+mn-ea"/>
                <a:cs typeface="+mn-cs"/>
              </a:rPr>
              <a:t>変わらない、</a:t>
            </a:r>
            <a:r>
              <a:rPr kumimoji="1" lang="en-US" altLang="ja-JP" sz="1200" kern="1200" dirty="0">
                <a:solidFill>
                  <a:schemeClr val="tx1"/>
                </a:solidFill>
                <a:effectLst/>
                <a:latin typeface="+mn-lt"/>
                <a:ea typeface="+mn-ea"/>
                <a:cs typeface="+mn-cs"/>
              </a:rPr>
              <a:t>C</a:t>
            </a:r>
            <a:r>
              <a:rPr kumimoji="1" lang="ja-JP" altLang="ja-JP" sz="1200" kern="1200" dirty="0">
                <a:solidFill>
                  <a:schemeClr val="tx1"/>
                </a:solidFill>
                <a:effectLst/>
                <a:latin typeface="+mn-lt"/>
                <a:ea typeface="+mn-ea"/>
                <a:cs typeface="+mn-cs"/>
              </a:rPr>
              <a:t>下がってきた。ちょっと時間をおくので、考えてみてください。</a:t>
            </a: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5</a:t>
            </a:r>
            <a:r>
              <a:rPr kumimoji="1" lang="ja-JP" altLang="ja-JP" sz="1200" kern="1200" dirty="0">
                <a:solidFill>
                  <a:schemeClr val="tx1"/>
                </a:solidFill>
                <a:effectLst/>
                <a:latin typeface="+mn-lt"/>
                <a:ea typeface="+mn-ea"/>
                <a:cs typeface="+mn-cs"/>
              </a:rPr>
              <a:t>秒くらい）</a:t>
            </a:r>
          </a:p>
          <a:p>
            <a:r>
              <a:rPr kumimoji="1" lang="en-US" altLang="ja-JP" sz="1200" kern="1200" dirty="0">
                <a:solidFill>
                  <a:schemeClr val="tx1"/>
                </a:solidFill>
                <a:effectLst/>
                <a:latin typeface="+mn-lt"/>
                <a:ea typeface="+mn-ea"/>
                <a:cs typeface="+mn-cs"/>
              </a:rPr>
              <a:t>A</a:t>
            </a:r>
            <a:r>
              <a:rPr kumimoji="1" lang="ja-JP" altLang="ja-JP" sz="1200" kern="1200" dirty="0">
                <a:solidFill>
                  <a:schemeClr val="tx1"/>
                </a:solidFill>
                <a:effectLst/>
                <a:latin typeface="+mn-lt"/>
                <a:ea typeface="+mn-ea"/>
                <a:cs typeface="+mn-cs"/>
              </a:rPr>
              <a:t>だと思う人、</a:t>
            </a:r>
            <a:r>
              <a:rPr kumimoji="1" lang="en-US" altLang="ja-JP" sz="1200" kern="1200" dirty="0">
                <a:solidFill>
                  <a:schemeClr val="tx1"/>
                </a:solidFill>
                <a:effectLst/>
                <a:latin typeface="+mn-lt"/>
                <a:ea typeface="+mn-ea"/>
                <a:cs typeface="+mn-cs"/>
              </a:rPr>
              <a:t>B</a:t>
            </a:r>
            <a:r>
              <a:rPr kumimoji="1" lang="ja-JP" altLang="ja-JP" sz="1200" kern="1200" dirty="0">
                <a:solidFill>
                  <a:schemeClr val="tx1"/>
                </a:solidFill>
                <a:effectLst/>
                <a:latin typeface="+mn-lt"/>
                <a:ea typeface="+mn-ea"/>
                <a:cs typeface="+mn-cs"/>
              </a:rPr>
              <a:t>だと思う人、</a:t>
            </a:r>
            <a:r>
              <a:rPr kumimoji="1" lang="en-US" altLang="ja-JP" sz="1200" kern="1200" dirty="0">
                <a:solidFill>
                  <a:schemeClr val="tx1"/>
                </a:solidFill>
                <a:effectLst/>
                <a:latin typeface="+mn-lt"/>
                <a:ea typeface="+mn-ea"/>
                <a:cs typeface="+mn-cs"/>
              </a:rPr>
              <a:t>C</a:t>
            </a:r>
            <a:r>
              <a:rPr kumimoji="1" lang="ja-JP" altLang="ja-JP" sz="1200" kern="1200" dirty="0">
                <a:solidFill>
                  <a:schemeClr val="tx1"/>
                </a:solidFill>
                <a:effectLst/>
                <a:latin typeface="+mn-lt"/>
                <a:ea typeface="+mn-ea"/>
                <a:cs typeface="+mn-cs"/>
              </a:rPr>
              <a:t>だと思う人。</a:t>
            </a:r>
          </a:p>
          <a:p>
            <a:r>
              <a:rPr kumimoji="1" lang="ja-JP" altLang="ja-JP" sz="1200" kern="1200" dirty="0">
                <a:solidFill>
                  <a:schemeClr val="tx1"/>
                </a:solidFill>
                <a:effectLst/>
                <a:latin typeface="+mn-lt"/>
                <a:ea typeface="+mn-ea"/>
                <a:cs typeface="+mn-cs"/>
              </a:rPr>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06E435FE-8C18-4F61-B673-8D2FD50195CD}" type="slidenum">
              <a:rPr kumimoji="1" lang="ja-JP" altLang="en-US" smtClean="0"/>
              <a:t>9</a:t>
            </a:fld>
            <a:endParaRPr kumimoji="1" lang="ja-JP" altLang="en-US"/>
          </a:p>
        </p:txBody>
      </p:sp>
    </p:spTree>
    <p:extLst>
      <p:ext uri="{BB962C8B-B14F-4D97-AF65-F5344CB8AC3E}">
        <p14:creationId xmlns:p14="http://schemas.microsoft.com/office/powerpoint/2010/main" val="3177781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D855E0E-75B1-4A71-A261-37D0E7D602A2}" type="datetimeFigureOut">
              <a:rPr kumimoji="1" lang="ja-JP" altLang="en-US" smtClean="0"/>
              <a:t>2021/3/30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70A9CB-0AA7-40E6-9EDD-A7289575FB74}" type="slidenum">
              <a:rPr kumimoji="1" lang="ja-JP" altLang="en-US" smtClean="0"/>
              <a:t>‹#›</a:t>
            </a:fld>
            <a:endParaRPr kumimoji="1" lang="ja-JP" altLang="en-US"/>
          </a:p>
        </p:txBody>
      </p:sp>
    </p:spTree>
    <p:extLst>
      <p:ext uri="{BB962C8B-B14F-4D97-AF65-F5344CB8AC3E}">
        <p14:creationId xmlns:p14="http://schemas.microsoft.com/office/powerpoint/2010/main" val="187222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D855E0E-75B1-4A71-A261-37D0E7D602A2}" type="datetimeFigureOut">
              <a:rPr kumimoji="1" lang="ja-JP" altLang="en-US" smtClean="0"/>
              <a:t>2021/3/30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70A9CB-0AA7-40E6-9EDD-A7289575FB74}" type="slidenum">
              <a:rPr kumimoji="1" lang="ja-JP" altLang="en-US" smtClean="0"/>
              <a:t>‹#›</a:t>
            </a:fld>
            <a:endParaRPr kumimoji="1" lang="ja-JP" altLang="en-US"/>
          </a:p>
        </p:txBody>
      </p:sp>
    </p:spTree>
    <p:extLst>
      <p:ext uri="{BB962C8B-B14F-4D97-AF65-F5344CB8AC3E}">
        <p14:creationId xmlns:p14="http://schemas.microsoft.com/office/powerpoint/2010/main" val="286788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D855E0E-75B1-4A71-A261-37D0E7D602A2}" type="datetimeFigureOut">
              <a:rPr kumimoji="1" lang="ja-JP" altLang="en-US" smtClean="0"/>
              <a:t>2021/3/30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70A9CB-0AA7-40E6-9EDD-A7289575FB74}" type="slidenum">
              <a:rPr kumimoji="1" lang="ja-JP" altLang="en-US" smtClean="0"/>
              <a:t>‹#›</a:t>
            </a:fld>
            <a:endParaRPr kumimoji="1" lang="ja-JP" altLang="en-US"/>
          </a:p>
        </p:txBody>
      </p:sp>
    </p:spTree>
    <p:extLst>
      <p:ext uri="{BB962C8B-B14F-4D97-AF65-F5344CB8AC3E}">
        <p14:creationId xmlns:p14="http://schemas.microsoft.com/office/powerpoint/2010/main" val="591588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D855E0E-75B1-4A71-A261-37D0E7D602A2}" type="datetimeFigureOut">
              <a:rPr kumimoji="1" lang="ja-JP" altLang="en-US" smtClean="0"/>
              <a:t>2021/3/30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70A9CB-0AA7-40E6-9EDD-A7289575FB74}" type="slidenum">
              <a:rPr kumimoji="1" lang="ja-JP" altLang="en-US" smtClean="0"/>
              <a:t>‹#›</a:t>
            </a:fld>
            <a:endParaRPr kumimoji="1" lang="ja-JP" altLang="en-US"/>
          </a:p>
        </p:txBody>
      </p:sp>
    </p:spTree>
    <p:extLst>
      <p:ext uri="{BB962C8B-B14F-4D97-AF65-F5344CB8AC3E}">
        <p14:creationId xmlns:p14="http://schemas.microsoft.com/office/powerpoint/2010/main" val="917712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D855E0E-75B1-4A71-A261-37D0E7D602A2}" type="datetimeFigureOut">
              <a:rPr kumimoji="1" lang="ja-JP" altLang="en-US" smtClean="0"/>
              <a:t>2021/3/30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70A9CB-0AA7-40E6-9EDD-A7289575FB74}" type="slidenum">
              <a:rPr kumimoji="1" lang="ja-JP" altLang="en-US" smtClean="0"/>
              <a:t>‹#›</a:t>
            </a:fld>
            <a:endParaRPr kumimoji="1" lang="ja-JP" altLang="en-US"/>
          </a:p>
        </p:txBody>
      </p:sp>
    </p:spTree>
    <p:extLst>
      <p:ext uri="{BB962C8B-B14F-4D97-AF65-F5344CB8AC3E}">
        <p14:creationId xmlns:p14="http://schemas.microsoft.com/office/powerpoint/2010/main" val="3201816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D855E0E-75B1-4A71-A261-37D0E7D602A2}" type="datetimeFigureOut">
              <a:rPr kumimoji="1" lang="ja-JP" altLang="en-US" smtClean="0"/>
              <a:t>2021/3/30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70A9CB-0AA7-40E6-9EDD-A7289575FB74}" type="slidenum">
              <a:rPr kumimoji="1" lang="ja-JP" altLang="en-US" smtClean="0"/>
              <a:t>‹#›</a:t>
            </a:fld>
            <a:endParaRPr kumimoji="1" lang="ja-JP" altLang="en-US"/>
          </a:p>
        </p:txBody>
      </p:sp>
    </p:spTree>
    <p:extLst>
      <p:ext uri="{BB962C8B-B14F-4D97-AF65-F5344CB8AC3E}">
        <p14:creationId xmlns:p14="http://schemas.microsoft.com/office/powerpoint/2010/main" val="1057310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D855E0E-75B1-4A71-A261-37D0E7D602A2}" type="datetimeFigureOut">
              <a:rPr kumimoji="1" lang="ja-JP" altLang="en-US" smtClean="0"/>
              <a:t>2021/3/30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D70A9CB-0AA7-40E6-9EDD-A7289575FB74}" type="slidenum">
              <a:rPr kumimoji="1" lang="ja-JP" altLang="en-US" smtClean="0"/>
              <a:t>‹#›</a:t>
            </a:fld>
            <a:endParaRPr kumimoji="1" lang="ja-JP" altLang="en-US"/>
          </a:p>
        </p:txBody>
      </p:sp>
    </p:spTree>
    <p:extLst>
      <p:ext uri="{BB962C8B-B14F-4D97-AF65-F5344CB8AC3E}">
        <p14:creationId xmlns:p14="http://schemas.microsoft.com/office/powerpoint/2010/main" val="2685906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D855E0E-75B1-4A71-A261-37D0E7D602A2}" type="datetimeFigureOut">
              <a:rPr kumimoji="1" lang="ja-JP" altLang="en-US" smtClean="0"/>
              <a:t>2021/3/30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D70A9CB-0AA7-40E6-9EDD-A7289575FB74}" type="slidenum">
              <a:rPr kumimoji="1" lang="ja-JP" altLang="en-US" smtClean="0"/>
              <a:t>‹#›</a:t>
            </a:fld>
            <a:endParaRPr kumimoji="1" lang="ja-JP" altLang="en-US"/>
          </a:p>
        </p:txBody>
      </p:sp>
    </p:spTree>
    <p:extLst>
      <p:ext uri="{BB962C8B-B14F-4D97-AF65-F5344CB8AC3E}">
        <p14:creationId xmlns:p14="http://schemas.microsoft.com/office/powerpoint/2010/main" val="84609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855E0E-75B1-4A71-A261-37D0E7D602A2}" type="datetimeFigureOut">
              <a:rPr kumimoji="1" lang="ja-JP" altLang="en-US" smtClean="0"/>
              <a:t>2021/3/30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D70A9CB-0AA7-40E6-9EDD-A7289575FB74}" type="slidenum">
              <a:rPr kumimoji="1" lang="ja-JP" altLang="en-US" smtClean="0"/>
              <a:t>‹#›</a:t>
            </a:fld>
            <a:endParaRPr kumimoji="1" lang="ja-JP" altLang="en-US"/>
          </a:p>
        </p:txBody>
      </p:sp>
    </p:spTree>
    <p:extLst>
      <p:ext uri="{BB962C8B-B14F-4D97-AF65-F5344CB8AC3E}">
        <p14:creationId xmlns:p14="http://schemas.microsoft.com/office/powerpoint/2010/main" val="1966497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D855E0E-75B1-4A71-A261-37D0E7D602A2}" type="datetimeFigureOut">
              <a:rPr kumimoji="1" lang="ja-JP" altLang="en-US" smtClean="0"/>
              <a:t>2021/3/30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70A9CB-0AA7-40E6-9EDD-A7289575FB74}" type="slidenum">
              <a:rPr kumimoji="1" lang="ja-JP" altLang="en-US" smtClean="0"/>
              <a:t>‹#›</a:t>
            </a:fld>
            <a:endParaRPr kumimoji="1" lang="ja-JP" altLang="en-US"/>
          </a:p>
        </p:txBody>
      </p:sp>
    </p:spTree>
    <p:extLst>
      <p:ext uri="{BB962C8B-B14F-4D97-AF65-F5344CB8AC3E}">
        <p14:creationId xmlns:p14="http://schemas.microsoft.com/office/powerpoint/2010/main" val="2887436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D855E0E-75B1-4A71-A261-37D0E7D602A2}" type="datetimeFigureOut">
              <a:rPr kumimoji="1" lang="ja-JP" altLang="en-US" smtClean="0"/>
              <a:t>2021/3/30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70A9CB-0AA7-40E6-9EDD-A7289575FB74}" type="slidenum">
              <a:rPr kumimoji="1" lang="ja-JP" altLang="en-US" smtClean="0"/>
              <a:t>‹#›</a:t>
            </a:fld>
            <a:endParaRPr kumimoji="1" lang="ja-JP" altLang="en-US"/>
          </a:p>
        </p:txBody>
      </p:sp>
    </p:spTree>
    <p:extLst>
      <p:ext uri="{BB962C8B-B14F-4D97-AF65-F5344CB8AC3E}">
        <p14:creationId xmlns:p14="http://schemas.microsoft.com/office/powerpoint/2010/main" val="1065014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855E0E-75B1-4A71-A261-37D0E7D602A2}" type="datetimeFigureOut">
              <a:rPr kumimoji="1" lang="ja-JP" altLang="en-US" smtClean="0"/>
              <a:t>2021/3/30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70A9CB-0AA7-40E6-9EDD-A7289575FB74}" type="slidenum">
              <a:rPr kumimoji="1" lang="ja-JP" altLang="en-US" smtClean="0"/>
              <a:t>‹#›</a:t>
            </a:fld>
            <a:endParaRPr kumimoji="1" lang="ja-JP" altLang="en-US"/>
          </a:p>
        </p:txBody>
      </p:sp>
    </p:spTree>
    <p:extLst>
      <p:ext uri="{BB962C8B-B14F-4D97-AF65-F5344CB8AC3E}">
        <p14:creationId xmlns:p14="http://schemas.microsoft.com/office/powerpoint/2010/main" val="3085511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slide" Target="slide17.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 Target="slide6.xml"/><Relationship Id="rId7" Type="http://schemas.microsoft.com/office/2007/relationships/hdphoto" Target="../media/hdphoto1.wdp"/><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slide" Target="slide17.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7" Type="http://schemas.microsoft.com/office/2007/relationships/hdphoto" Target="../media/hdphoto1.wdp"/><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slide" Target="slide17.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ideo" Target="https://www.youtube.com/embed/XYgyDIDa8H0?feature=oembed" TargetMode="External"/><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2.jpeg"/><Relationship Id="rId7"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5.jpe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53.jpeg"/><Relationship Id="rId9"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jpe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58.png"/><Relationship Id="rId7" Type="http://schemas.openxmlformats.org/officeDocument/2006/relationships/image" Target="../media/image68.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67.png"/><Relationship Id="rId4" Type="http://schemas.openxmlformats.org/officeDocument/2006/relationships/image" Target="../media/image59.png"/><Relationship Id="rId9" Type="http://schemas.openxmlformats.org/officeDocument/2006/relationships/image" Target="../media/image70.jpeg"/></Relationships>
</file>

<file path=ppt/slides/_rels/slide3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8.png"/><Relationship Id="rId7" Type="http://schemas.openxmlformats.org/officeDocument/2006/relationships/image" Target="../media/image73.svg"/><Relationship Id="rId12" Type="http://schemas.openxmlformats.org/officeDocument/2006/relationships/image" Target="../media/image68.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74.jpeg"/><Relationship Id="rId5" Type="http://schemas.openxmlformats.org/officeDocument/2006/relationships/image" Target="../media/image67.png"/><Relationship Id="rId10" Type="http://schemas.openxmlformats.org/officeDocument/2006/relationships/image" Target="../media/image73.png"/><Relationship Id="rId4" Type="http://schemas.openxmlformats.org/officeDocument/2006/relationships/image" Target="../media/image59.png"/><Relationship Id="rId9"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jpeg"/><Relationship Id="rId4" Type="http://schemas.openxmlformats.org/officeDocument/2006/relationships/image" Target="../media/image7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81.jpeg"/></Relationships>
</file>

<file path=ppt/slides/_rels/slide41.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jpeg"/><Relationship Id="rId7" Type="http://schemas.openxmlformats.org/officeDocument/2006/relationships/image" Target="../media/image86.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jpeg"/></Relationships>
</file>

<file path=ppt/slides/_rels/slide4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73.svg"/><Relationship Id="rId5" Type="http://schemas.openxmlformats.org/officeDocument/2006/relationships/image" Target="../media/image71.png"/><Relationship Id="rId4" Type="http://schemas.openxmlformats.org/officeDocument/2006/relationships/image" Target="../media/image89.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0.jpeg"/><Relationship Id="rId7" Type="http://schemas.openxmlformats.org/officeDocument/2006/relationships/image" Target="../media/image94.jpe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45.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image" Target="../media/image95.jpeg"/><Relationship Id="rId7" Type="http://schemas.openxmlformats.org/officeDocument/2006/relationships/image" Target="../media/image92.jpe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 Id="rId9" Type="http://schemas.openxmlformats.org/officeDocument/2006/relationships/image" Target="../media/image99.jpeg"/></Relationships>
</file>

<file path=ppt/slides/_rels/slide46.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05.jpeg"/></Relationships>
</file>

<file path=ppt/slides/_rels/slide5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07.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C42BD42-2F5A-4E28-93D2-7F579C4ABAFB}"/>
              </a:ext>
            </a:extLst>
          </p:cNvPr>
          <p:cNvPicPr>
            <a:picLocks noChangeAspect="1"/>
          </p:cNvPicPr>
          <p:nvPr/>
        </p:nvPicPr>
        <p:blipFill>
          <a:blip r:embed="rId3"/>
          <a:stretch>
            <a:fillRect/>
          </a:stretch>
        </p:blipFill>
        <p:spPr>
          <a:xfrm>
            <a:off x="0" y="-27810"/>
            <a:ext cx="9144000" cy="6858000"/>
          </a:xfrm>
          <a:prstGeom prst="rect">
            <a:avLst/>
          </a:prstGeom>
        </p:spPr>
      </p:pic>
      <p:sp>
        <p:nvSpPr>
          <p:cNvPr id="3" name="タイトル 1">
            <a:extLst>
              <a:ext uri="{FF2B5EF4-FFF2-40B4-BE49-F238E27FC236}">
                <a16:creationId xmlns:a16="http://schemas.microsoft.com/office/drawing/2014/main" id="{F0B1FE63-792C-4020-AA22-783674027F7B}"/>
              </a:ext>
            </a:extLst>
          </p:cNvPr>
          <p:cNvSpPr txBox="1">
            <a:spLocks/>
          </p:cNvSpPr>
          <p:nvPr/>
        </p:nvSpPr>
        <p:spPr>
          <a:xfrm>
            <a:off x="1650520" y="6309320"/>
            <a:ext cx="7493480" cy="5400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a:latin typeface="HG丸ｺﾞｼｯｸM-PRO" panose="020F0600000000000000" pitchFamily="50" charset="-128"/>
                <a:ea typeface="HG丸ｺﾞｼｯｸM-PRO" panose="020F0600000000000000" pitchFamily="50" charset="-128"/>
              </a:rPr>
              <a:t>栃木県気候変動適応センター・日本気象協会　</a:t>
            </a:r>
          </a:p>
        </p:txBody>
      </p:sp>
      <p:sp>
        <p:nvSpPr>
          <p:cNvPr id="8" name="テキスト ボックス 7">
            <a:extLst>
              <a:ext uri="{FF2B5EF4-FFF2-40B4-BE49-F238E27FC236}">
                <a16:creationId xmlns:a16="http://schemas.microsoft.com/office/drawing/2014/main" id="{A24FB679-92F2-45D1-95B6-36D2B4178BF5}"/>
              </a:ext>
            </a:extLst>
          </p:cNvPr>
          <p:cNvSpPr txBox="1"/>
          <p:nvPr/>
        </p:nvSpPr>
        <p:spPr>
          <a:xfrm>
            <a:off x="1372708" y="121619"/>
            <a:ext cx="2451312" cy="523220"/>
          </a:xfrm>
          <a:prstGeom prst="rect">
            <a:avLst/>
          </a:prstGeom>
          <a:noFill/>
        </p:spPr>
        <p:txBody>
          <a:bodyPr wrap="none" rtlCol="0">
            <a:spAutoFit/>
          </a:bodyPr>
          <a:lstStyle/>
          <a:p>
            <a:r>
              <a:rPr kumimoji="1" lang="ja-JP" altLang="en-US" sz="2800" dirty="0">
                <a:solidFill>
                  <a:srgbClr val="008000"/>
                </a:solidFill>
                <a:latin typeface="HGP創英角ﾎﾟｯﾌﾟ体" panose="040B0A00000000000000" pitchFamily="50" charset="-128"/>
                <a:ea typeface="HGP創英角ﾎﾟｯﾌﾟ体" panose="040B0A00000000000000" pitchFamily="50" charset="-128"/>
              </a:rPr>
              <a:t>きこうへんどう</a:t>
            </a:r>
          </a:p>
        </p:txBody>
      </p:sp>
      <p:sp>
        <p:nvSpPr>
          <p:cNvPr id="11" name="テキスト ボックス 10">
            <a:extLst>
              <a:ext uri="{FF2B5EF4-FFF2-40B4-BE49-F238E27FC236}">
                <a16:creationId xmlns:a16="http://schemas.microsoft.com/office/drawing/2014/main" id="{A1D82581-6ED9-43F8-9821-D02E99E74D99}"/>
              </a:ext>
            </a:extLst>
          </p:cNvPr>
          <p:cNvSpPr txBox="1"/>
          <p:nvPr/>
        </p:nvSpPr>
        <p:spPr>
          <a:xfrm>
            <a:off x="100957" y="1256737"/>
            <a:ext cx="1160895" cy="523220"/>
          </a:xfrm>
          <a:prstGeom prst="rect">
            <a:avLst/>
          </a:prstGeom>
          <a:noFill/>
        </p:spPr>
        <p:txBody>
          <a:bodyPr wrap="none" rtlCol="0">
            <a:spAutoFit/>
          </a:bodyPr>
          <a:lstStyle/>
          <a:p>
            <a:r>
              <a:rPr kumimoji="1" lang="ja-JP" altLang="en-US" sz="2800" dirty="0">
                <a:solidFill>
                  <a:srgbClr val="008000"/>
                </a:solidFill>
                <a:latin typeface="HGP創英角ﾎﾟｯﾌﾟ体" panose="040B0A00000000000000" pitchFamily="50" charset="-128"/>
                <a:ea typeface="HGP創英角ﾎﾟｯﾌﾟ体" panose="040B0A00000000000000" pitchFamily="50" charset="-128"/>
              </a:rPr>
              <a:t>わたし</a:t>
            </a:r>
          </a:p>
        </p:txBody>
      </p:sp>
      <p:sp>
        <p:nvSpPr>
          <p:cNvPr id="2" name="タイトル 1">
            <a:extLst>
              <a:ext uri="{FF2B5EF4-FFF2-40B4-BE49-F238E27FC236}">
                <a16:creationId xmlns:a16="http://schemas.microsoft.com/office/drawing/2014/main" id="{1E6835D2-C68A-4C2C-BDA5-667A95614EFD}"/>
              </a:ext>
            </a:extLst>
          </p:cNvPr>
          <p:cNvSpPr txBox="1">
            <a:spLocks/>
          </p:cNvSpPr>
          <p:nvPr/>
        </p:nvSpPr>
        <p:spPr>
          <a:xfrm>
            <a:off x="0" y="0"/>
            <a:ext cx="9144000" cy="2680138"/>
          </a:xfrm>
          <a:custGeom>
            <a:avLst/>
            <a:gdLst>
              <a:gd name="connsiteX0" fmla="*/ 0 w 9144000"/>
              <a:gd name="connsiteY0" fmla="*/ 0 h 2680138"/>
              <a:gd name="connsiteX1" fmla="*/ 297180 w 9144000"/>
              <a:gd name="connsiteY1" fmla="*/ 0 h 2680138"/>
              <a:gd name="connsiteX2" fmla="*/ 1051559 w 9144000"/>
              <a:gd name="connsiteY2" fmla="*/ 0 h 2680138"/>
              <a:gd name="connsiteX3" fmla="*/ 1623060 w 9144000"/>
              <a:gd name="connsiteY3" fmla="*/ 0 h 2680138"/>
              <a:gd name="connsiteX4" fmla="*/ 1920240 w 9144000"/>
              <a:gd name="connsiteY4" fmla="*/ 0 h 2680138"/>
              <a:gd name="connsiteX5" fmla="*/ 2491740 w 9144000"/>
              <a:gd name="connsiteY5" fmla="*/ 0 h 2680138"/>
              <a:gd name="connsiteX6" fmla="*/ 3246120 w 9144000"/>
              <a:gd name="connsiteY6" fmla="*/ 0 h 2680138"/>
              <a:gd name="connsiteX7" fmla="*/ 3726180 w 9144000"/>
              <a:gd name="connsiteY7" fmla="*/ 0 h 2680138"/>
              <a:gd name="connsiteX8" fmla="*/ 4206240 w 9144000"/>
              <a:gd name="connsiteY8" fmla="*/ 0 h 2680138"/>
              <a:gd name="connsiteX9" fmla="*/ 4777739 w 9144000"/>
              <a:gd name="connsiteY9" fmla="*/ 0 h 2680138"/>
              <a:gd name="connsiteX10" fmla="*/ 5440680 w 9144000"/>
              <a:gd name="connsiteY10" fmla="*/ 0 h 2680138"/>
              <a:gd name="connsiteX11" fmla="*/ 6103619 w 9144000"/>
              <a:gd name="connsiteY11" fmla="*/ 0 h 2680138"/>
              <a:gd name="connsiteX12" fmla="*/ 6766560 w 9144000"/>
              <a:gd name="connsiteY12" fmla="*/ 0 h 2680138"/>
              <a:gd name="connsiteX13" fmla="*/ 7520939 w 9144000"/>
              <a:gd name="connsiteY13" fmla="*/ 0 h 2680138"/>
              <a:gd name="connsiteX14" fmla="*/ 8092440 w 9144000"/>
              <a:gd name="connsiteY14" fmla="*/ 0 h 2680138"/>
              <a:gd name="connsiteX15" fmla="*/ 9144000 w 9144000"/>
              <a:gd name="connsiteY15" fmla="*/ 0 h 2680138"/>
              <a:gd name="connsiteX16" fmla="*/ 9144000 w 9144000"/>
              <a:gd name="connsiteY16" fmla="*/ 893379 h 2680138"/>
              <a:gd name="connsiteX17" fmla="*/ 9144000 w 9144000"/>
              <a:gd name="connsiteY17" fmla="*/ 1840360 h 2680138"/>
              <a:gd name="connsiteX18" fmla="*/ 9144000 w 9144000"/>
              <a:gd name="connsiteY18" fmla="*/ 2680138 h 2680138"/>
              <a:gd name="connsiteX19" fmla="*/ 8389619 w 9144000"/>
              <a:gd name="connsiteY19" fmla="*/ 2680138 h 2680138"/>
              <a:gd name="connsiteX20" fmla="*/ 7909559 w 9144000"/>
              <a:gd name="connsiteY20" fmla="*/ 2680138 h 2680138"/>
              <a:gd name="connsiteX21" fmla="*/ 7429499 w 9144000"/>
              <a:gd name="connsiteY21" fmla="*/ 2680138 h 2680138"/>
              <a:gd name="connsiteX22" fmla="*/ 6949440 w 9144000"/>
              <a:gd name="connsiteY22" fmla="*/ 2680138 h 2680138"/>
              <a:gd name="connsiteX23" fmla="*/ 6286499 w 9144000"/>
              <a:gd name="connsiteY23" fmla="*/ 2680138 h 2680138"/>
              <a:gd name="connsiteX24" fmla="*/ 5714999 w 9144000"/>
              <a:gd name="connsiteY24" fmla="*/ 2680138 h 2680138"/>
              <a:gd name="connsiteX25" fmla="*/ 5417819 w 9144000"/>
              <a:gd name="connsiteY25" fmla="*/ 2680138 h 2680138"/>
              <a:gd name="connsiteX26" fmla="*/ 4937759 w 9144000"/>
              <a:gd name="connsiteY26" fmla="*/ 2680138 h 2680138"/>
              <a:gd name="connsiteX27" fmla="*/ 4274820 w 9144000"/>
              <a:gd name="connsiteY27" fmla="*/ 2680138 h 2680138"/>
              <a:gd name="connsiteX28" fmla="*/ 3886200 w 9144000"/>
              <a:gd name="connsiteY28" fmla="*/ 2680138 h 2680138"/>
              <a:gd name="connsiteX29" fmla="*/ 3131819 w 9144000"/>
              <a:gd name="connsiteY29" fmla="*/ 2680138 h 2680138"/>
              <a:gd name="connsiteX30" fmla="*/ 2377439 w 9144000"/>
              <a:gd name="connsiteY30" fmla="*/ 2680138 h 2680138"/>
              <a:gd name="connsiteX31" fmla="*/ 1805939 w 9144000"/>
              <a:gd name="connsiteY31" fmla="*/ 2680138 h 2680138"/>
              <a:gd name="connsiteX32" fmla="*/ 1051559 w 9144000"/>
              <a:gd name="connsiteY32" fmla="*/ 2680138 h 2680138"/>
              <a:gd name="connsiteX33" fmla="*/ 0 w 9144000"/>
              <a:gd name="connsiteY33" fmla="*/ 2680138 h 2680138"/>
              <a:gd name="connsiteX34" fmla="*/ 0 w 9144000"/>
              <a:gd name="connsiteY34" fmla="*/ 1759957 h 2680138"/>
              <a:gd name="connsiteX35" fmla="*/ 0 w 9144000"/>
              <a:gd name="connsiteY35" fmla="*/ 920180 h 2680138"/>
              <a:gd name="connsiteX36" fmla="*/ 0 w 9144000"/>
              <a:gd name="connsiteY36" fmla="*/ 0 h 2680138"/>
              <a:gd name="connsiteX0" fmla="*/ 0 w 9144000"/>
              <a:gd name="connsiteY0" fmla="*/ 0 h 2680138"/>
              <a:gd name="connsiteX1" fmla="*/ 480059 w 9144000"/>
              <a:gd name="connsiteY1" fmla="*/ 0 h 2680138"/>
              <a:gd name="connsiteX2" fmla="*/ 777240 w 9144000"/>
              <a:gd name="connsiteY2" fmla="*/ 0 h 2680138"/>
              <a:gd name="connsiteX3" fmla="*/ 1531620 w 9144000"/>
              <a:gd name="connsiteY3" fmla="*/ 0 h 2680138"/>
              <a:gd name="connsiteX4" fmla="*/ 2011680 w 9144000"/>
              <a:gd name="connsiteY4" fmla="*/ 0 h 2680138"/>
              <a:gd name="connsiteX5" fmla="*/ 2491740 w 9144000"/>
              <a:gd name="connsiteY5" fmla="*/ 0 h 2680138"/>
              <a:gd name="connsiteX6" fmla="*/ 3246120 w 9144000"/>
              <a:gd name="connsiteY6" fmla="*/ 0 h 2680138"/>
              <a:gd name="connsiteX7" fmla="*/ 3634740 w 9144000"/>
              <a:gd name="connsiteY7" fmla="*/ 0 h 2680138"/>
              <a:gd name="connsiteX8" fmla="*/ 4389119 w 9144000"/>
              <a:gd name="connsiteY8" fmla="*/ 0 h 2680138"/>
              <a:gd name="connsiteX9" fmla="*/ 5143500 w 9144000"/>
              <a:gd name="connsiteY9" fmla="*/ 0 h 2680138"/>
              <a:gd name="connsiteX10" fmla="*/ 5714999 w 9144000"/>
              <a:gd name="connsiteY10" fmla="*/ 0 h 2680138"/>
              <a:gd name="connsiteX11" fmla="*/ 6469380 w 9144000"/>
              <a:gd name="connsiteY11" fmla="*/ 0 h 2680138"/>
              <a:gd name="connsiteX12" fmla="*/ 6949440 w 9144000"/>
              <a:gd name="connsiteY12" fmla="*/ 0 h 2680138"/>
              <a:gd name="connsiteX13" fmla="*/ 7429499 w 9144000"/>
              <a:gd name="connsiteY13" fmla="*/ 0 h 2680138"/>
              <a:gd name="connsiteX14" fmla="*/ 8092440 w 9144000"/>
              <a:gd name="connsiteY14" fmla="*/ 0 h 2680138"/>
              <a:gd name="connsiteX15" fmla="*/ 8572500 w 9144000"/>
              <a:gd name="connsiteY15" fmla="*/ 0 h 2680138"/>
              <a:gd name="connsiteX16" fmla="*/ 9144000 w 9144000"/>
              <a:gd name="connsiteY16" fmla="*/ 0 h 2680138"/>
              <a:gd name="connsiteX17" fmla="*/ 9144000 w 9144000"/>
              <a:gd name="connsiteY17" fmla="*/ 946982 h 2680138"/>
              <a:gd name="connsiteX18" fmla="*/ 9144000 w 9144000"/>
              <a:gd name="connsiteY18" fmla="*/ 1867162 h 2680138"/>
              <a:gd name="connsiteX19" fmla="*/ 9144000 w 9144000"/>
              <a:gd name="connsiteY19" fmla="*/ 2680138 h 2680138"/>
              <a:gd name="connsiteX20" fmla="*/ 8846819 w 9144000"/>
              <a:gd name="connsiteY20" fmla="*/ 2680138 h 2680138"/>
              <a:gd name="connsiteX21" fmla="*/ 8092440 w 9144000"/>
              <a:gd name="connsiteY21" fmla="*/ 2680138 h 2680138"/>
              <a:gd name="connsiteX22" fmla="*/ 7520939 w 9144000"/>
              <a:gd name="connsiteY22" fmla="*/ 2680138 h 2680138"/>
              <a:gd name="connsiteX23" fmla="*/ 7132319 w 9144000"/>
              <a:gd name="connsiteY23" fmla="*/ 2680138 h 2680138"/>
              <a:gd name="connsiteX24" fmla="*/ 6560820 w 9144000"/>
              <a:gd name="connsiteY24" fmla="*/ 2680138 h 2680138"/>
              <a:gd name="connsiteX25" fmla="*/ 6263639 w 9144000"/>
              <a:gd name="connsiteY25" fmla="*/ 2680138 h 2680138"/>
              <a:gd name="connsiteX26" fmla="*/ 5966459 w 9144000"/>
              <a:gd name="connsiteY26" fmla="*/ 2680138 h 2680138"/>
              <a:gd name="connsiteX27" fmla="*/ 5394959 w 9144000"/>
              <a:gd name="connsiteY27" fmla="*/ 2680138 h 2680138"/>
              <a:gd name="connsiteX28" fmla="*/ 5006339 w 9144000"/>
              <a:gd name="connsiteY28" fmla="*/ 2680138 h 2680138"/>
              <a:gd name="connsiteX29" fmla="*/ 4343400 w 9144000"/>
              <a:gd name="connsiteY29" fmla="*/ 2680138 h 2680138"/>
              <a:gd name="connsiteX30" fmla="*/ 3954780 w 9144000"/>
              <a:gd name="connsiteY30" fmla="*/ 2680138 h 2680138"/>
              <a:gd name="connsiteX31" fmla="*/ 3291839 w 9144000"/>
              <a:gd name="connsiteY31" fmla="*/ 2680138 h 2680138"/>
              <a:gd name="connsiteX32" fmla="*/ 2994659 w 9144000"/>
              <a:gd name="connsiteY32" fmla="*/ 2680138 h 2680138"/>
              <a:gd name="connsiteX33" fmla="*/ 2331720 w 9144000"/>
              <a:gd name="connsiteY33" fmla="*/ 2680138 h 2680138"/>
              <a:gd name="connsiteX34" fmla="*/ 1943100 w 9144000"/>
              <a:gd name="connsiteY34" fmla="*/ 2680138 h 2680138"/>
              <a:gd name="connsiteX35" fmla="*/ 1645919 w 9144000"/>
              <a:gd name="connsiteY35" fmla="*/ 2680138 h 2680138"/>
              <a:gd name="connsiteX36" fmla="*/ 1257299 w 9144000"/>
              <a:gd name="connsiteY36" fmla="*/ 2680138 h 2680138"/>
              <a:gd name="connsiteX37" fmla="*/ 594360 w 9144000"/>
              <a:gd name="connsiteY37" fmla="*/ 2680138 h 2680138"/>
              <a:gd name="connsiteX38" fmla="*/ 0 w 9144000"/>
              <a:gd name="connsiteY38" fmla="*/ 2680138 h 2680138"/>
              <a:gd name="connsiteX39" fmla="*/ 0 w 9144000"/>
              <a:gd name="connsiteY39" fmla="*/ 1867162 h 2680138"/>
              <a:gd name="connsiteX40" fmla="*/ 0 w 9144000"/>
              <a:gd name="connsiteY40" fmla="*/ 1054187 h 2680138"/>
              <a:gd name="connsiteX41" fmla="*/ 0 w 9144000"/>
              <a:gd name="connsiteY41" fmla="*/ 0 h 2680138"/>
              <a:gd name="connsiteX0" fmla="*/ 0 w 9144000"/>
              <a:gd name="connsiteY0" fmla="*/ 0 h 2680138"/>
              <a:gd name="connsiteX1" fmla="*/ 297180 w 9144000"/>
              <a:gd name="connsiteY1" fmla="*/ 0 h 2680138"/>
              <a:gd name="connsiteX2" fmla="*/ 1051559 w 9144000"/>
              <a:gd name="connsiteY2" fmla="*/ 0 h 2680138"/>
              <a:gd name="connsiteX3" fmla="*/ 1623060 w 9144000"/>
              <a:gd name="connsiteY3" fmla="*/ 0 h 2680138"/>
              <a:gd name="connsiteX4" fmla="*/ 1920240 w 9144000"/>
              <a:gd name="connsiteY4" fmla="*/ 0 h 2680138"/>
              <a:gd name="connsiteX5" fmla="*/ 2491740 w 9144000"/>
              <a:gd name="connsiteY5" fmla="*/ 0 h 2680138"/>
              <a:gd name="connsiteX6" fmla="*/ 3246120 w 9144000"/>
              <a:gd name="connsiteY6" fmla="*/ 0 h 2680138"/>
              <a:gd name="connsiteX7" fmla="*/ 3726180 w 9144000"/>
              <a:gd name="connsiteY7" fmla="*/ 0 h 2680138"/>
              <a:gd name="connsiteX8" fmla="*/ 4206240 w 9144000"/>
              <a:gd name="connsiteY8" fmla="*/ 0 h 2680138"/>
              <a:gd name="connsiteX9" fmla="*/ 4777739 w 9144000"/>
              <a:gd name="connsiteY9" fmla="*/ 0 h 2680138"/>
              <a:gd name="connsiteX10" fmla="*/ 5440680 w 9144000"/>
              <a:gd name="connsiteY10" fmla="*/ 0 h 2680138"/>
              <a:gd name="connsiteX11" fmla="*/ 6103619 w 9144000"/>
              <a:gd name="connsiteY11" fmla="*/ 0 h 2680138"/>
              <a:gd name="connsiteX12" fmla="*/ 6766560 w 9144000"/>
              <a:gd name="connsiteY12" fmla="*/ 0 h 2680138"/>
              <a:gd name="connsiteX13" fmla="*/ 7520939 w 9144000"/>
              <a:gd name="connsiteY13" fmla="*/ 0 h 2680138"/>
              <a:gd name="connsiteX14" fmla="*/ 8092440 w 9144000"/>
              <a:gd name="connsiteY14" fmla="*/ 0 h 2680138"/>
              <a:gd name="connsiteX15" fmla="*/ 9144000 w 9144000"/>
              <a:gd name="connsiteY15" fmla="*/ 0 h 2680138"/>
              <a:gd name="connsiteX16" fmla="*/ 9144000 w 9144000"/>
              <a:gd name="connsiteY16" fmla="*/ 893379 h 2680138"/>
              <a:gd name="connsiteX17" fmla="*/ 9144000 w 9144000"/>
              <a:gd name="connsiteY17" fmla="*/ 1840360 h 2680138"/>
              <a:gd name="connsiteX18" fmla="*/ 9144000 w 9144000"/>
              <a:gd name="connsiteY18" fmla="*/ 2680138 h 2680138"/>
              <a:gd name="connsiteX19" fmla="*/ 8389619 w 9144000"/>
              <a:gd name="connsiteY19" fmla="*/ 2680138 h 2680138"/>
              <a:gd name="connsiteX20" fmla="*/ 7909559 w 9144000"/>
              <a:gd name="connsiteY20" fmla="*/ 2680138 h 2680138"/>
              <a:gd name="connsiteX21" fmla="*/ 7429499 w 9144000"/>
              <a:gd name="connsiteY21" fmla="*/ 2680138 h 2680138"/>
              <a:gd name="connsiteX22" fmla="*/ 6949440 w 9144000"/>
              <a:gd name="connsiteY22" fmla="*/ 2680138 h 2680138"/>
              <a:gd name="connsiteX23" fmla="*/ 6286499 w 9144000"/>
              <a:gd name="connsiteY23" fmla="*/ 2680138 h 2680138"/>
              <a:gd name="connsiteX24" fmla="*/ 5714999 w 9144000"/>
              <a:gd name="connsiteY24" fmla="*/ 2680138 h 2680138"/>
              <a:gd name="connsiteX25" fmla="*/ 5417819 w 9144000"/>
              <a:gd name="connsiteY25" fmla="*/ 2680138 h 2680138"/>
              <a:gd name="connsiteX26" fmla="*/ 4937759 w 9144000"/>
              <a:gd name="connsiteY26" fmla="*/ 2680138 h 2680138"/>
              <a:gd name="connsiteX27" fmla="*/ 4274820 w 9144000"/>
              <a:gd name="connsiteY27" fmla="*/ 2680138 h 2680138"/>
              <a:gd name="connsiteX28" fmla="*/ 3886200 w 9144000"/>
              <a:gd name="connsiteY28" fmla="*/ 2680138 h 2680138"/>
              <a:gd name="connsiteX29" fmla="*/ 3131819 w 9144000"/>
              <a:gd name="connsiteY29" fmla="*/ 2680138 h 2680138"/>
              <a:gd name="connsiteX30" fmla="*/ 2377439 w 9144000"/>
              <a:gd name="connsiteY30" fmla="*/ 2680138 h 2680138"/>
              <a:gd name="connsiteX31" fmla="*/ 1805939 w 9144000"/>
              <a:gd name="connsiteY31" fmla="*/ 2680138 h 2680138"/>
              <a:gd name="connsiteX32" fmla="*/ 1051559 w 9144000"/>
              <a:gd name="connsiteY32" fmla="*/ 2680138 h 2680138"/>
              <a:gd name="connsiteX33" fmla="*/ 0 w 9144000"/>
              <a:gd name="connsiteY33" fmla="*/ 2680138 h 2680138"/>
              <a:gd name="connsiteX34" fmla="*/ 0 w 9144000"/>
              <a:gd name="connsiteY34" fmla="*/ 1759957 h 2680138"/>
              <a:gd name="connsiteX35" fmla="*/ 0 w 9144000"/>
              <a:gd name="connsiteY35" fmla="*/ 920180 h 2680138"/>
              <a:gd name="connsiteX36" fmla="*/ 0 w 9144000"/>
              <a:gd name="connsiteY36" fmla="*/ 0 h 268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144000" h="2680138" fill="none" extrusionOk="0">
                <a:moveTo>
                  <a:pt x="0" y="0"/>
                </a:moveTo>
                <a:cubicBezTo>
                  <a:pt x="131133" y="-35583"/>
                  <a:pt x="187763" y="14368"/>
                  <a:pt x="297180" y="0"/>
                </a:cubicBezTo>
                <a:cubicBezTo>
                  <a:pt x="438308" y="-5650"/>
                  <a:pt x="887972" y="49673"/>
                  <a:pt x="1051559" y="0"/>
                </a:cubicBezTo>
                <a:cubicBezTo>
                  <a:pt x="1207081" y="-29570"/>
                  <a:pt x="1349532" y="-93870"/>
                  <a:pt x="1623060" y="0"/>
                </a:cubicBezTo>
                <a:cubicBezTo>
                  <a:pt x="1896173" y="42243"/>
                  <a:pt x="1849261" y="-26193"/>
                  <a:pt x="1920240" y="0"/>
                </a:cubicBezTo>
                <a:cubicBezTo>
                  <a:pt x="1963201" y="9603"/>
                  <a:pt x="2277100" y="-22519"/>
                  <a:pt x="2491740" y="0"/>
                </a:cubicBezTo>
                <a:cubicBezTo>
                  <a:pt x="2783876" y="-71103"/>
                  <a:pt x="2942053" y="27823"/>
                  <a:pt x="3246120" y="0"/>
                </a:cubicBezTo>
                <a:cubicBezTo>
                  <a:pt x="3591253" y="-37398"/>
                  <a:pt x="3509791" y="-9291"/>
                  <a:pt x="3726180" y="0"/>
                </a:cubicBezTo>
                <a:cubicBezTo>
                  <a:pt x="3946063" y="-920"/>
                  <a:pt x="3967988" y="32211"/>
                  <a:pt x="4206240" y="0"/>
                </a:cubicBezTo>
                <a:cubicBezTo>
                  <a:pt x="4450274" y="-30185"/>
                  <a:pt x="4481249" y="-11222"/>
                  <a:pt x="4777739" y="0"/>
                </a:cubicBezTo>
                <a:cubicBezTo>
                  <a:pt x="5013210" y="31792"/>
                  <a:pt x="5264623" y="-83059"/>
                  <a:pt x="5440680" y="0"/>
                </a:cubicBezTo>
                <a:cubicBezTo>
                  <a:pt x="5566181" y="45355"/>
                  <a:pt x="5803910" y="42002"/>
                  <a:pt x="6103619" y="0"/>
                </a:cubicBezTo>
                <a:cubicBezTo>
                  <a:pt x="6385695" y="-9903"/>
                  <a:pt x="6463719" y="-18447"/>
                  <a:pt x="6766560" y="0"/>
                </a:cubicBezTo>
                <a:cubicBezTo>
                  <a:pt x="7048064" y="16320"/>
                  <a:pt x="7294247" y="-33577"/>
                  <a:pt x="7520939" y="0"/>
                </a:cubicBezTo>
                <a:cubicBezTo>
                  <a:pt x="7709135" y="28729"/>
                  <a:pt x="7960529" y="-6951"/>
                  <a:pt x="8092440" y="0"/>
                </a:cubicBezTo>
                <a:cubicBezTo>
                  <a:pt x="8197169" y="26881"/>
                  <a:pt x="8872755" y="164078"/>
                  <a:pt x="9144000" y="0"/>
                </a:cubicBezTo>
                <a:cubicBezTo>
                  <a:pt x="9076984" y="228131"/>
                  <a:pt x="9193481" y="721600"/>
                  <a:pt x="9144000" y="893379"/>
                </a:cubicBezTo>
                <a:cubicBezTo>
                  <a:pt x="9008417" y="1131345"/>
                  <a:pt x="9121983" y="1484242"/>
                  <a:pt x="9144000" y="1840360"/>
                </a:cubicBezTo>
                <a:cubicBezTo>
                  <a:pt x="9219733" y="2031330"/>
                  <a:pt x="9180133" y="2378450"/>
                  <a:pt x="9144000" y="2680138"/>
                </a:cubicBezTo>
                <a:cubicBezTo>
                  <a:pt x="8831085" y="2730804"/>
                  <a:pt x="8695856" y="2709190"/>
                  <a:pt x="8389619" y="2680138"/>
                </a:cubicBezTo>
                <a:cubicBezTo>
                  <a:pt x="8137965" y="2612838"/>
                  <a:pt x="8126308" y="2651050"/>
                  <a:pt x="7909559" y="2680138"/>
                </a:cubicBezTo>
                <a:cubicBezTo>
                  <a:pt x="7719952" y="2704648"/>
                  <a:pt x="7663627" y="2644186"/>
                  <a:pt x="7429499" y="2680138"/>
                </a:cubicBezTo>
                <a:cubicBezTo>
                  <a:pt x="7181685" y="2705322"/>
                  <a:pt x="7194298" y="2653541"/>
                  <a:pt x="6949440" y="2680138"/>
                </a:cubicBezTo>
                <a:cubicBezTo>
                  <a:pt x="6708616" y="2764181"/>
                  <a:pt x="6506428" y="2726399"/>
                  <a:pt x="6286499" y="2680138"/>
                </a:cubicBezTo>
                <a:cubicBezTo>
                  <a:pt x="6147761" y="2555156"/>
                  <a:pt x="6007503" y="2716478"/>
                  <a:pt x="5714999" y="2680138"/>
                </a:cubicBezTo>
                <a:cubicBezTo>
                  <a:pt x="5489930" y="2666293"/>
                  <a:pt x="5491412" y="2702130"/>
                  <a:pt x="5417819" y="2680138"/>
                </a:cubicBezTo>
                <a:cubicBezTo>
                  <a:pt x="5388949" y="2662262"/>
                  <a:pt x="5078099" y="2726204"/>
                  <a:pt x="4937759" y="2680138"/>
                </a:cubicBezTo>
                <a:cubicBezTo>
                  <a:pt x="4755727" y="2667259"/>
                  <a:pt x="4610018" y="2682318"/>
                  <a:pt x="4274820" y="2680138"/>
                </a:cubicBezTo>
                <a:cubicBezTo>
                  <a:pt x="3985812" y="2671022"/>
                  <a:pt x="4009625" y="2671051"/>
                  <a:pt x="3886200" y="2680138"/>
                </a:cubicBezTo>
                <a:cubicBezTo>
                  <a:pt x="3810479" y="2773218"/>
                  <a:pt x="3383687" y="2611402"/>
                  <a:pt x="3131819" y="2680138"/>
                </a:cubicBezTo>
                <a:cubicBezTo>
                  <a:pt x="2967916" y="2717889"/>
                  <a:pt x="2565267" y="2544920"/>
                  <a:pt x="2377439" y="2680138"/>
                </a:cubicBezTo>
                <a:cubicBezTo>
                  <a:pt x="2241459" y="2759544"/>
                  <a:pt x="1982799" y="2687871"/>
                  <a:pt x="1805939" y="2680138"/>
                </a:cubicBezTo>
                <a:cubicBezTo>
                  <a:pt x="1710510" y="2670640"/>
                  <a:pt x="1361316" y="2633203"/>
                  <a:pt x="1051559" y="2680138"/>
                </a:cubicBezTo>
                <a:cubicBezTo>
                  <a:pt x="708411" y="2595236"/>
                  <a:pt x="420902" y="2828256"/>
                  <a:pt x="0" y="2680138"/>
                </a:cubicBezTo>
                <a:cubicBezTo>
                  <a:pt x="-4654" y="2269775"/>
                  <a:pt x="-8463" y="2191465"/>
                  <a:pt x="0" y="1759957"/>
                </a:cubicBezTo>
                <a:cubicBezTo>
                  <a:pt x="-41775" y="1270866"/>
                  <a:pt x="-43097" y="1169131"/>
                  <a:pt x="0" y="920180"/>
                </a:cubicBezTo>
                <a:cubicBezTo>
                  <a:pt x="74513" y="760720"/>
                  <a:pt x="27015" y="316007"/>
                  <a:pt x="0" y="0"/>
                </a:cubicBezTo>
                <a:close/>
              </a:path>
              <a:path w="9144000" h="2680138" stroke="0" extrusionOk="0">
                <a:moveTo>
                  <a:pt x="0" y="0"/>
                </a:moveTo>
                <a:cubicBezTo>
                  <a:pt x="119288" y="-33924"/>
                  <a:pt x="390898" y="-310"/>
                  <a:pt x="480059" y="0"/>
                </a:cubicBezTo>
                <a:cubicBezTo>
                  <a:pt x="580707" y="23418"/>
                  <a:pt x="651341" y="-4460"/>
                  <a:pt x="777240" y="0"/>
                </a:cubicBezTo>
                <a:cubicBezTo>
                  <a:pt x="824013" y="-49220"/>
                  <a:pt x="1210432" y="-31871"/>
                  <a:pt x="1531620" y="0"/>
                </a:cubicBezTo>
                <a:cubicBezTo>
                  <a:pt x="1809396" y="-16047"/>
                  <a:pt x="1808652" y="21751"/>
                  <a:pt x="2011680" y="0"/>
                </a:cubicBezTo>
                <a:cubicBezTo>
                  <a:pt x="2222829" y="-43427"/>
                  <a:pt x="2300220" y="-73446"/>
                  <a:pt x="2491740" y="0"/>
                </a:cubicBezTo>
                <a:cubicBezTo>
                  <a:pt x="2774106" y="62178"/>
                  <a:pt x="3009973" y="77867"/>
                  <a:pt x="3246120" y="0"/>
                </a:cubicBezTo>
                <a:cubicBezTo>
                  <a:pt x="3407041" y="-14750"/>
                  <a:pt x="3539845" y="23812"/>
                  <a:pt x="3634740" y="0"/>
                </a:cubicBezTo>
                <a:cubicBezTo>
                  <a:pt x="3829162" y="-57529"/>
                  <a:pt x="4013302" y="-130311"/>
                  <a:pt x="4389119" y="0"/>
                </a:cubicBezTo>
                <a:cubicBezTo>
                  <a:pt x="4685713" y="144447"/>
                  <a:pt x="4919688" y="17118"/>
                  <a:pt x="5143500" y="0"/>
                </a:cubicBezTo>
                <a:cubicBezTo>
                  <a:pt x="5366293" y="18898"/>
                  <a:pt x="5494280" y="32306"/>
                  <a:pt x="5714999" y="0"/>
                </a:cubicBezTo>
                <a:cubicBezTo>
                  <a:pt x="5886479" y="-15940"/>
                  <a:pt x="6082654" y="-9125"/>
                  <a:pt x="6469380" y="0"/>
                </a:cubicBezTo>
                <a:cubicBezTo>
                  <a:pt x="6838165" y="50087"/>
                  <a:pt x="6812841" y="45826"/>
                  <a:pt x="6949440" y="0"/>
                </a:cubicBezTo>
                <a:cubicBezTo>
                  <a:pt x="7087869" y="-62210"/>
                  <a:pt x="7284102" y="-34652"/>
                  <a:pt x="7429499" y="0"/>
                </a:cubicBezTo>
                <a:cubicBezTo>
                  <a:pt x="7574700" y="111709"/>
                  <a:pt x="7903451" y="11372"/>
                  <a:pt x="8092440" y="0"/>
                </a:cubicBezTo>
                <a:cubicBezTo>
                  <a:pt x="8339376" y="45907"/>
                  <a:pt x="8431188" y="1207"/>
                  <a:pt x="8572500" y="0"/>
                </a:cubicBezTo>
                <a:cubicBezTo>
                  <a:pt x="8740291" y="62965"/>
                  <a:pt x="9011736" y="-9945"/>
                  <a:pt x="9144000" y="0"/>
                </a:cubicBezTo>
                <a:cubicBezTo>
                  <a:pt x="9112542" y="469288"/>
                  <a:pt x="9172593" y="603299"/>
                  <a:pt x="9144000" y="946982"/>
                </a:cubicBezTo>
                <a:cubicBezTo>
                  <a:pt x="9165923" y="1310854"/>
                  <a:pt x="9210951" y="1478190"/>
                  <a:pt x="9144000" y="1867162"/>
                </a:cubicBezTo>
                <a:cubicBezTo>
                  <a:pt x="9156729" y="2288322"/>
                  <a:pt x="9226269" y="2474290"/>
                  <a:pt x="9144000" y="2680138"/>
                </a:cubicBezTo>
                <a:cubicBezTo>
                  <a:pt x="9097974" y="2695412"/>
                  <a:pt x="8981944" y="2634744"/>
                  <a:pt x="8846819" y="2680138"/>
                </a:cubicBezTo>
                <a:cubicBezTo>
                  <a:pt x="8774985" y="2707695"/>
                  <a:pt x="8398953" y="2692746"/>
                  <a:pt x="8092440" y="2680138"/>
                </a:cubicBezTo>
                <a:cubicBezTo>
                  <a:pt x="7850738" y="2582669"/>
                  <a:pt x="7663040" y="2704002"/>
                  <a:pt x="7520939" y="2680138"/>
                </a:cubicBezTo>
                <a:cubicBezTo>
                  <a:pt x="7402376" y="2679461"/>
                  <a:pt x="7219847" y="2652856"/>
                  <a:pt x="7132319" y="2680138"/>
                </a:cubicBezTo>
                <a:cubicBezTo>
                  <a:pt x="7024088" y="2597432"/>
                  <a:pt x="6808240" y="2649718"/>
                  <a:pt x="6560820" y="2680138"/>
                </a:cubicBezTo>
                <a:cubicBezTo>
                  <a:pt x="6310359" y="2668583"/>
                  <a:pt x="6387393" y="2653935"/>
                  <a:pt x="6263639" y="2680138"/>
                </a:cubicBezTo>
                <a:cubicBezTo>
                  <a:pt x="6135932" y="2699095"/>
                  <a:pt x="6092238" y="2681226"/>
                  <a:pt x="5966459" y="2680138"/>
                </a:cubicBezTo>
                <a:cubicBezTo>
                  <a:pt x="5815185" y="2624274"/>
                  <a:pt x="5533799" y="2648750"/>
                  <a:pt x="5394959" y="2680138"/>
                </a:cubicBezTo>
                <a:cubicBezTo>
                  <a:pt x="5253831" y="2743693"/>
                  <a:pt x="5196531" y="2709670"/>
                  <a:pt x="5006339" y="2680138"/>
                </a:cubicBezTo>
                <a:cubicBezTo>
                  <a:pt x="4747041" y="2670235"/>
                  <a:pt x="4510283" y="2703794"/>
                  <a:pt x="4343400" y="2680138"/>
                </a:cubicBezTo>
                <a:cubicBezTo>
                  <a:pt x="4160275" y="2645214"/>
                  <a:pt x="4122710" y="2699383"/>
                  <a:pt x="3954780" y="2680138"/>
                </a:cubicBezTo>
                <a:cubicBezTo>
                  <a:pt x="3787551" y="2717001"/>
                  <a:pt x="3496672" y="2670755"/>
                  <a:pt x="3291839" y="2680138"/>
                </a:cubicBezTo>
                <a:cubicBezTo>
                  <a:pt x="3164437" y="2649729"/>
                  <a:pt x="3062852" y="2665540"/>
                  <a:pt x="2994659" y="2680138"/>
                </a:cubicBezTo>
                <a:cubicBezTo>
                  <a:pt x="2926172" y="2737131"/>
                  <a:pt x="2659674" y="2757462"/>
                  <a:pt x="2331720" y="2680138"/>
                </a:cubicBezTo>
                <a:cubicBezTo>
                  <a:pt x="2091489" y="2624186"/>
                  <a:pt x="2001201" y="2626810"/>
                  <a:pt x="1943100" y="2680138"/>
                </a:cubicBezTo>
                <a:cubicBezTo>
                  <a:pt x="1884438" y="2712071"/>
                  <a:pt x="1711839" y="2674782"/>
                  <a:pt x="1645919" y="2680138"/>
                </a:cubicBezTo>
                <a:cubicBezTo>
                  <a:pt x="1615535" y="2679831"/>
                  <a:pt x="1370395" y="2664035"/>
                  <a:pt x="1257299" y="2680138"/>
                </a:cubicBezTo>
                <a:cubicBezTo>
                  <a:pt x="1166730" y="2737259"/>
                  <a:pt x="771141" y="2663454"/>
                  <a:pt x="594360" y="2680138"/>
                </a:cubicBezTo>
                <a:cubicBezTo>
                  <a:pt x="349331" y="2669469"/>
                  <a:pt x="233506" y="2694813"/>
                  <a:pt x="0" y="2680138"/>
                </a:cubicBezTo>
                <a:cubicBezTo>
                  <a:pt x="-25866" y="2475042"/>
                  <a:pt x="59609" y="2025074"/>
                  <a:pt x="0" y="1867162"/>
                </a:cubicBezTo>
                <a:cubicBezTo>
                  <a:pt x="64364" y="1631974"/>
                  <a:pt x="-4777" y="1344528"/>
                  <a:pt x="0" y="1054187"/>
                </a:cubicBezTo>
                <a:cubicBezTo>
                  <a:pt x="73299" y="654371"/>
                  <a:pt x="-59703" y="368949"/>
                  <a:pt x="0" y="0"/>
                </a:cubicBezTo>
                <a:close/>
              </a:path>
              <a:path w="9144000" h="2680138" fill="none" stroke="0" extrusionOk="0">
                <a:moveTo>
                  <a:pt x="0" y="0"/>
                </a:moveTo>
                <a:cubicBezTo>
                  <a:pt x="126003" y="-36433"/>
                  <a:pt x="184535" y="25394"/>
                  <a:pt x="297180" y="0"/>
                </a:cubicBezTo>
                <a:cubicBezTo>
                  <a:pt x="488812" y="-11687"/>
                  <a:pt x="838107" y="96818"/>
                  <a:pt x="1051559" y="0"/>
                </a:cubicBezTo>
                <a:cubicBezTo>
                  <a:pt x="1245984" y="-27402"/>
                  <a:pt x="1350219" y="-37683"/>
                  <a:pt x="1623060" y="0"/>
                </a:cubicBezTo>
                <a:cubicBezTo>
                  <a:pt x="1874943" y="53286"/>
                  <a:pt x="1834872" y="-4878"/>
                  <a:pt x="1920240" y="0"/>
                </a:cubicBezTo>
                <a:cubicBezTo>
                  <a:pt x="2045660" y="36390"/>
                  <a:pt x="2260619" y="730"/>
                  <a:pt x="2491740" y="0"/>
                </a:cubicBezTo>
                <a:cubicBezTo>
                  <a:pt x="2715522" y="-79314"/>
                  <a:pt x="2851270" y="83095"/>
                  <a:pt x="3246120" y="0"/>
                </a:cubicBezTo>
                <a:cubicBezTo>
                  <a:pt x="3601917" y="-45380"/>
                  <a:pt x="3510080" y="26719"/>
                  <a:pt x="3726180" y="0"/>
                </a:cubicBezTo>
                <a:cubicBezTo>
                  <a:pt x="3949144" y="-6092"/>
                  <a:pt x="4001954" y="38428"/>
                  <a:pt x="4206240" y="0"/>
                </a:cubicBezTo>
                <a:cubicBezTo>
                  <a:pt x="4422942" y="-45713"/>
                  <a:pt x="4494587" y="-16821"/>
                  <a:pt x="4777739" y="0"/>
                </a:cubicBezTo>
                <a:cubicBezTo>
                  <a:pt x="5068654" y="5935"/>
                  <a:pt x="5275971" y="-14002"/>
                  <a:pt x="5440680" y="0"/>
                </a:cubicBezTo>
                <a:cubicBezTo>
                  <a:pt x="5619920" y="103556"/>
                  <a:pt x="5823243" y="34045"/>
                  <a:pt x="6103619" y="0"/>
                </a:cubicBezTo>
                <a:cubicBezTo>
                  <a:pt x="6401984" y="7367"/>
                  <a:pt x="6449423" y="-32619"/>
                  <a:pt x="6766560" y="0"/>
                </a:cubicBezTo>
                <a:cubicBezTo>
                  <a:pt x="7030829" y="16843"/>
                  <a:pt x="7324325" y="-82110"/>
                  <a:pt x="7520939" y="0"/>
                </a:cubicBezTo>
                <a:cubicBezTo>
                  <a:pt x="7730244" y="20196"/>
                  <a:pt x="7952854" y="3270"/>
                  <a:pt x="8092440" y="0"/>
                </a:cubicBezTo>
                <a:cubicBezTo>
                  <a:pt x="8232791" y="-57458"/>
                  <a:pt x="8898534" y="138428"/>
                  <a:pt x="9144000" y="0"/>
                </a:cubicBezTo>
                <a:cubicBezTo>
                  <a:pt x="9113175" y="237684"/>
                  <a:pt x="9184701" y="654485"/>
                  <a:pt x="9144000" y="893379"/>
                </a:cubicBezTo>
                <a:cubicBezTo>
                  <a:pt x="9178278" y="1193561"/>
                  <a:pt x="9211716" y="1511770"/>
                  <a:pt x="9144000" y="1840360"/>
                </a:cubicBezTo>
                <a:cubicBezTo>
                  <a:pt x="9117301" y="2204630"/>
                  <a:pt x="9076533" y="2429385"/>
                  <a:pt x="9144000" y="2680138"/>
                </a:cubicBezTo>
                <a:cubicBezTo>
                  <a:pt x="8808705" y="2752552"/>
                  <a:pt x="8660966" y="2746488"/>
                  <a:pt x="8389619" y="2680138"/>
                </a:cubicBezTo>
                <a:cubicBezTo>
                  <a:pt x="8140973" y="2593240"/>
                  <a:pt x="8109684" y="2650590"/>
                  <a:pt x="7909559" y="2680138"/>
                </a:cubicBezTo>
                <a:cubicBezTo>
                  <a:pt x="7703699" y="2711390"/>
                  <a:pt x="7667104" y="2663126"/>
                  <a:pt x="7429499" y="2680138"/>
                </a:cubicBezTo>
                <a:cubicBezTo>
                  <a:pt x="7196555" y="2718836"/>
                  <a:pt x="7166015" y="2621538"/>
                  <a:pt x="6949440" y="2680138"/>
                </a:cubicBezTo>
                <a:cubicBezTo>
                  <a:pt x="6757358" y="2744705"/>
                  <a:pt x="6450899" y="2703502"/>
                  <a:pt x="6286499" y="2680138"/>
                </a:cubicBezTo>
                <a:cubicBezTo>
                  <a:pt x="6155571" y="2655383"/>
                  <a:pt x="5865729" y="2717055"/>
                  <a:pt x="5714999" y="2680138"/>
                </a:cubicBezTo>
                <a:cubicBezTo>
                  <a:pt x="5485034" y="2678121"/>
                  <a:pt x="5480358" y="2701974"/>
                  <a:pt x="5417819" y="2680138"/>
                </a:cubicBezTo>
                <a:cubicBezTo>
                  <a:pt x="5371746" y="2636717"/>
                  <a:pt x="5081583" y="2655051"/>
                  <a:pt x="4937759" y="2680138"/>
                </a:cubicBezTo>
                <a:cubicBezTo>
                  <a:pt x="4812994" y="2668747"/>
                  <a:pt x="4566433" y="2672176"/>
                  <a:pt x="4274820" y="2680138"/>
                </a:cubicBezTo>
                <a:cubicBezTo>
                  <a:pt x="3983227" y="2675505"/>
                  <a:pt x="4005285" y="2675225"/>
                  <a:pt x="3886200" y="2680138"/>
                </a:cubicBezTo>
                <a:cubicBezTo>
                  <a:pt x="3778125" y="2692049"/>
                  <a:pt x="3282772" y="2680027"/>
                  <a:pt x="3131819" y="2680138"/>
                </a:cubicBezTo>
                <a:cubicBezTo>
                  <a:pt x="2998287" y="2742322"/>
                  <a:pt x="2518314" y="2578046"/>
                  <a:pt x="2377439" y="2680138"/>
                </a:cubicBezTo>
                <a:cubicBezTo>
                  <a:pt x="2246319" y="2734753"/>
                  <a:pt x="1942506" y="2707401"/>
                  <a:pt x="1805939" y="2680138"/>
                </a:cubicBezTo>
                <a:cubicBezTo>
                  <a:pt x="1709716" y="2624360"/>
                  <a:pt x="1361835" y="2647562"/>
                  <a:pt x="1051559" y="2680138"/>
                </a:cubicBezTo>
                <a:cubicBezTo>
                  <a:pt x="738115" y="2679417"/>
                  <a:pt x="335492" y="2694755"/>
                  <a:pt x="0" y="2680138"/>
                </a:cubicBezTo>
                <a:cubicBezTo>
                  <a:pt x="10988" y="2275999"/>
                  <a:pt x="-3075" y="2206559"/>
                  <a:pt x="0" y="1759957"/>
                </a:cubicBezTo>
                <a:cubicBezTo>
                  <a:pt x="73468" y="1271524"/>
                  <a:pt x="5714" y="1117745"/>
                  <a:pt x="0" y="920180"/>
                </a:cubicBezTo>
                <a:cubicBezTo>
                  <a:pt x="-666" y="700188"/>
                  <a:pt x="3843" y="426852"/>
                  <a:pt x="0" y="0"/>
                </a:cubicBezTo>
                <a:close/>
              </a:path>
              <a:path w="9144000" h="2680138" fill="none" stroke="0" extrusionOk="0">
                <a:moveTo>
                  <a:pt x="0" y="0"/>
                </a:moveTo>
                <a:cubicBezTo>
                  <a:pt x="119642" y="-41725"/>
                  <a:pt x="168894" y="28387"/>
                  <a:pt x="297180" y="0"/>
                </a:cubicBezTo>
                <a:cubicBezTo>
                  <a:pt x="445498" y="-9543"/>
                  <a:pt x="817802" y="46589"/>
                  <a:pt x="1051559" y="0"/>
                </a:cubicBezTo>
                <a:cubicBezTo>
                  <a:pt x="1228677" y="-34241"/>
                  <a:pt x="1347046" y="-51480"/>
                  <a:pt x="1623060" y="0"/>
                </a:cubicBezTo>
                <a:cubicBezTo>
                  <a:pt x="1893987" y="46754"/>
                  <a:pt x="1848318" y="-15225"/>
                  <a:pt x="1920240" y="0"/>
                </a:cubicBezTo>
                <a:cubicBezTo>
                  <a:pt x="1988920" y="9414"/>
                  <a:pt x="2279781" y="-38789"/>
                  <a:pt x="2491740" y="0"/>
                </a:cubicBezTo>
                <a:cubicBezTo>
                  <a:pt x="2725445" y="-63446"/>
                  <a:pt x="2904503" y="52993"/>
                  <a:pt x="3246120" y="0"/>
                </a:cubicBezTo>
                <a:cubicBezTo>
                  <a:pt x="3589154" y="-42309"/>
                  <a:pt x="3503746" y="2177"/>
                  <a:pt x="3726180" y="0"/>
                </a:cubicBezTo>
                <a:cubicBezTo>
                  <a:pt x="3952247" y="129"/>
                  <a:pt x="3980510" y="38659"/>
                  <a:pt x="4206240" y="0"/>
                </a:cubicBezTo>
                <a:cubicBezTo>
                  <a:pt x="4434917" y="-37954"/>
                  <a:pt x="4497999" y="-8095"/>
                  <a:pt x="4777739" y="0"/>
                </a:cubicBezTo>
                <a:cubicBezTo>
                  <a:pt x="5050040" y="41229"/>
                  <a:pt x="5268262" y="-34880"/>
                  <a:pt x="5440680" y="0"/>
                </a:cubicBezTo>
                <a:cubicBezTo>
                  <a:pt x="5590486" y="59639"/>
                  <a:pt x="5822577" y="50098"/>
                  <a:pt x="6103619" y="0"/>
                </a:cubicBezTo>
                <a:cubicBezTo>
                  <a:pt x="6396556" y="-4115"/>
                  <a:pt x="6452423" y="-32875"/>
                  <a:pt x="6766560" y="0"/>
                </a:cubicBezTo>
                <a:cubicBezTo>
                  <a:pt x="7065556" y="19645"/>
                  <a:pt x="7262671" y="-63931"/>
                  <a:pt x="7520939" y="0"/>
                </a:cubicBezTo>
                <a:cubicBezTo>
                  <a:pt x="7695145" y="36836"/>
                  <a:pt x="7946061" y="-25062"/>
                  <a:pt x="8092440" y="0"/>
                </a:cubicBezTo>
                <a:cubicBezTo>
                  <a:pt x="8205743" y="-413"/>
                  <a:pt x="8876409" y="119823"/>
                  <a:pt x="9144000" y="0"/>
                </a:cubicBezTo>
                <a:cubicBezTo>
                  <a:pt x="9113692" y="242386"/>
                  <a:pt x="9180524" y="677571"/>
                  <a:pt x="9144000" y="893379"/>
                </a:cubicBezTo>
                <a:cubicBezTo>
                  <a:pt x="9075451" y="1210752"/>
                  <a:pt x="9154394" y="1502750"/>
                  <a:pt x="9144000" y="1840360"/>
                </a:cubicBezTo>
                <a:cubicBezTo>
                  <a:pt x="9172084" y="2117071"/>
                  <a:pt x="9136220" y="2393299"/>
                  <a:pt x="9144000" y="2680138"/>
                </a:cubicBezTo>
                <a:cubicBezTo>
                  <a:pt x="8827923" y="2750230"/>
                  <a:pt x="8656252" y="2738444"/>
                  <a:pt x="8389619" y="2680138"/>
                </a:cubicBezTo>
                <a:cubicBezTo>
                  <a:pt x="8137908" y="2606163"/>
                  <a:pt x="8118436" y="2654422"/>
                  <a:pt x="7909559" y="2680138"/>
                </a:cubicBezTo>
                <a:cubicBezTo>
                  <a:pt x="7718397" y="2710613"/>
                  <a:pt x="7658567" y="2664973"/>
                  <a:pt x="7429499" y="2680138"/>
                </a:cubicBezTo>
                <a:cubicBezTo>
                  <a:pt x="7182834" y="2709130"/>
                  <a:pt x="7181703" y="2637782"/>
                  <a:pt x="6949440" y="2680138"/>
                </a:cubicBezTo>
                <a:cubicBezTo>
                  <a:pt x="6738795" y="2739571"/>
                  <a:pt x="6467511" y="2714115"/>
                  <a:pt x="6286499" y="2680138"/>
                </a:cubicBezTo>
                <a:cubicBezTo>
                  <a:pt x="6145645" y="2583408"/>
                  <a:pt x="5930506" y="2712851"/>
                  <a:pt x="5714999" y="2680138"/>
                </a:cubicBezTo>
                <a:cubicBezTo>
                  <a:pt x="5485696" y="2674814"/>
                  <a:pt x="5483843" y="2699461"/>
                  <a:pt x="5417819" y="2680138"/>
                </a:cubicBezTo>
                <a:cubicBezTo>
                  <a:pt x="5377845" y="2644451"/>
                  <a:pt x="5088618" y="2673791"/>
                  <a:pt x="4937759" y="2680138"/>
                </a:cubicBezTo>
                <a:cubicBezTo>
                  <a:pt x="4773248" y="2673671"/>
                  <a:pt x="4598457" y="2666313"/>
                  <a:pt x="4274820" y="2680138"/>
                </a:cubicBezTo>
                <a:cubicBezTo>
                  <a:pt x="3984988" y="2672343"/>
                  <a:pt x="4009286" y="2675890"/>
                  <a:pt x="3886200" y="2680138"/>
                </a:cubicBezTo>
                <a:cubicBezTo>
                  <a:pt x="3817923" y="2718816"/>
                  <a:pt x="3352875" y="2630693"/>
                  <a:pt x="3131819" y="2680138"/>
                </a:cubicBezTo>
                <a:cubicBezTo>
                  <a:pt x="2979379" y="2731416"/>
                  <a:pt x="2542657" y="2551642"/>
                  <a:pt x="2377439" y="2680138"/>
                </a:cubicBezTo>
                <a:cubicBezTo>
                  <a:pt x="2253612" y="2756091"/>
                  <a:pt x="1998771" y="2726300"/>
                  <a:pt x="1805939" y="2680138"/>
                </a:cubicBezTo>
                <a:cubicBezTo>
                  <a:pt x="1712937" y="2695231"/>
                  <a:pt x="1383622" y="2726706"/>
                  <a:pt x="1051559" y="2680138"/>
                </a:cubicBezTo>
                <a:cubicBezTo>
                  <a:pt x="784606" y="2712574"/>
                  <a:pt x="362773" y="2703123"/>
                  <a:pt x="0" y="2680138"/>
                </a:cubicBezTo>
                <a:cubicBezTo>
                  <a:pt x="-8605" y="2281667"/>
                  <a:pt x="7803" y="2206417"/>
                  <a:pt x="0" y="1759957"/>
                </a:cubicBezTo>
                <a:cubicBezTo>
                  <a:pt x="-1406" y="1270058"/>
                  <a:pt x="-31751" y="1147483"/>
                  <a:pt x="0" y="920180"/>
                </a:cubicBezTo>
                <a:cubicBezTo>
                  <a:pt x="10633" y="777216"/>
                  <a:pt x="16749" y="352502"/>
                  <a:pt x="0" y="0"/>
                </a:cubicBezTo>
                <a:close/>
              </a:path>
            </a:pathLst>
          </a:custGeom>
          <a:ln w="76200" cmpd="sng">
            <a:noFill/>
            <a:extLst>
              <a:ext uri="{C807C97D-BFC1-408E-A445-0C87EB9F89A2}">
                <ask:lineSketchStyleProps xmlns:ask="http://schemas.microsoft.com/office/drawing/2018/sketchyshapes" xmlns="" sd="1219033472">
                  <a:custGeom>
                    <a:avLst/>
                    <a:gdLst>
                      <a:gd name="connsiteX0" fmla="*/ 0 w 9144000"/>
                      <a:gd name="connsiteY0" fmla="*/ 0 h 2680138"/>
                      <a:gd name="connsiteX1" fmla="*/ 297180 w 9144000"/>
                      <a:gd name="connsiteY1" fmla="*/ 0 h 2680138"/>
                      <a:gd name="connsiteX2" fmla="*/ 1051559 w 9144000"/>
                      <a:gd name="connsiteY2" fmla="*/ 0 h 2680138"/>
                      <a:gd name="connsiteX3" fmla="*/ 1623060 w 9144000"/>
                      <a:gd name="connsiteY3" fmla="*/ 0 h 2680138"/>
                      <a:gd name="connsiteX4" fmla="*/ 1920240 w 9144000"/>
                      <a:gd name="connsiteY4" fmla="*/ 0 h 2680138"/>
                      <a:gd name="connsiteX5" fmla="*/ 2491740 w 9144000"/>
                      <a:gd name="connsiteY5" fmla="*/ 0 h 2680138"/>
                      <a:gd name="connsiteX6" fmla="*/ 3246120 w 9144000"/>
                      <a:gd name="connsiteY6" fmla="*/ 0 h 2680138"/>
                      <a:gd name="connsiteX7" fmla="*/ 3726180 w 9144000"/>
                      <a:gd name="connsiteY7" fmla="*/ 0 h 2680138"/>
                      <a:gd name="connsiteX8" fmla="*/ 4206240 w 9144000"/>
                      <a:gd name="connsiteY8" fmla="*/ 0 h 2680138"/>
                      <a:gd name="connsiteX9" fmla="*/ 4777739 w 9144000"/>
                      <a:gd name="connsiteY9" fmla="*/ 0 h 2680138"/>
                      <a:gd name="connsiteX10" fmla="*/ 5440680 w 9144000"/>
                      <a:gd name="connsiteY10" fmla="*/ 0 h 2680138"/>
                      <a:gd name="connsiteX11" fmla="*/ 6103619 w 9144000"/>
                      <a:gd name="connsiteY11" fmla="*/ 0 h 2680138"/>
                      <a:gd name="connsiteX12" fmla="*/ 6766560 w 9144000"/>
                      <a:gd name="connsiteY12" fmla="*/ 0 h 2680138"/>
                      <a:gd name="connsiteX13" fmla="*/ 7520939 w 9144000"/>
                      <a:gd name="connsiteY13" fmla="*/ 0 h 2680138"/>
                      <a:gd name="connsiteX14" fmla="*/ 8092440 w 9144000"/>
                      <a:gd name="connsiteY14" fmla="*/ 0 h 2680138"/>
                      <a:gd name="connsiteX15" fmla="*/ 9144000 w 9144000"/>
                      <a:gd name="connsiteY15" fmla="*/ 0 h 2680138"/>
                      <a:gd name="connsiteX16" fmla="*/ 9144000 w 9144000"/>
                      <a:gd name="connsiteY16" fmla="*/ 893379 h 2680138"/>
                      <a:gd name="connsiteX17" fmla="*/ 9144000 w 9144000"/>
                      <a:gd name="connsiteY17" fmla="*/ 1840360 h 2680138"/>
                      <a:gd name="connsiteX18" fmla="*/ 9144000 w 9144000"/>
                      <a:gd name="connsiteY18" fmla="*/ 2680138 h 2680138"/>
                      <a:gd name="connsiteX19" fmla="*/ 8389619 w 9144000"/>
                      <a:gd name="connsiteY19" fmla="*/ 2680138 h 2680138"/>
                      <a:gd name="connsiteX20" fmla="*/ 7909559 w 9144000"/>
                      <a:gd name="connsiteY20" fmla="*/ 2680138 h 2680138"/>
                      <a:gd name="connsiteX21" fmla="*/ 7429499 w 9144000"/>
                      <a:gd name="connsiteY21" fmla="*/ 2680138 h 2680138"/>
                      <a:gd name="connsiteX22" fmla="*/ 6949440 w 9144000"/>
                      <a:gd name="connsiteY22" fmla="*/ 2680138 h 2680138"/>
                      <a:gd name="connsiteX23" fmla="*/ 6286499 w 9144000"/>
                      <a:gd name="connsiteY23" fmla="*/ 2680138 h 2680138"/>
                      <a:gd name="connsiteX24" fmla="*/ 5714999 w 9144000"/>
                      <a:gd name="connsiteY24" fmla="*/ 2680138 h 2680138"/>
                      <a:gd name="connsiteX25" fmla="*/ 5417819 w 9144000"/>
                      <a:gd name="connsiteY25" fmla="*/ 2680138 h 2680138"/>
                      <a:gd name="connsiteX26" fmla="*/ 4937759 w 9144000"/>
                      <a:gd name="connsiteY26" fmla="*/ 2680138 h 2680138"/>
                      <a:gd name="connsiteX27" fmla="*/ 4274820 w 9144000"/>
                      <a:gd name="connsiteY27" fmla="*/ 2680138 h 2680138"/>
                      <a:gd name="connsiteX28" fmla="*/ 3886200 w 9144000"/>
                      <a:gd name="connsiteY28" fmla="*/ 2680138 h 2680138"/>
                      <a:gd name="connsiteX29" fmla="*/ 3131819 w 9144000"/>
                      <a:gd name="connsiteY29" fmla="*/ 2680138 h 2680138"/>
                      <a:gd name="connsiteX30" fmla="*/ 2377439 w 9144000"/>
                      <a:gd name="connsiteY30" fmla="*/ 2680138 h 2680138"/>
                      <a:gd name="connsiteX31" fmla="*/ 1805939 w 9144000"/>
                      <a:gd name="connsiteY31" fmla="*/ 2680138 h 2680138"/>
                      <a:gd name="connsiteX32" fmla="*/ 1051559 w 9144000"/>
                      <a:gd name="connsiteY32" fmla="*/ 2680138 h 2680138"/>
                      <a:gd name="connsiteX33" fmla="*/ 0 w 9144000"/>
                      <a:gd name="connsiteY33" fmla="*/ 2680138 h 2680138"/>
                      <a:gd name="connsiteX34" fmla="*/ 0 w 9144000"/>
                      <a:gd name="connsiteY34" fmla="*/ 1759957 h 2680138"/>
                      <a:gd name="connsiteX35" fmla="*/ 0 w 9144000"/>
                      <a:gd name="connsiteY35" fmla="*/ 920180 h 2680138"/>
                      <a:gd name="connsiteX36" fmla="*/ 0 w 9144000"/>
                      <a:gd name="connsiteY36" fmla="*/ 0 h 2680138"/>
                      <a:gd name="connsiteX0" fmla="*/ 0 w 9144000"/>
                      <a:gd name="connsiteY0" fmla="*/ 0 h 2680138"/>
                      <a:gd name="connsiteX1" fmla="*/ 480059 w 9144000"/>
                      <a:gd name="connsiteY1" fmla="*/ 0 h 2680138"/>
                      <a:gd name="connsiteX2" fmla="*/ 777240 w 9144000"/>
                      <a:gd name="connsiteY2" fmla="*/ 0 h 2680138"/>
                      <a:gd name="connsiteX3" fmla="*/ 1531620 w 9144000"/>
                      <a:gd name="connsiteY3" fmla="*/ 0 h 2680138"/>
                      <a:gd name="connsiteX4" fmla="*/ 2011680 w 9144000"/>
                      <a:gd name="connsiteY4" fmla="*/ 0 h 2680138"/>
                      <a:gd name="connsiteX5" fmla="*/ 2491740 w 9144000"/>
                      <a:gd name="connsiteY5" fmla="*/ 0 h 2680138"/>
                      <a:gd name="connsiteX6" fmla="*/ 3246120 w 9144000"/>
                      <a:gd name="connsiteY6" fmla="*/ 0 h 2680138"/>
                      <a:gd name="connsiteX7" fmla="*/ 3634740 w 9144000"/>
                      <a:gd name="connsiteY7" fmla="*/ 0 h 2680138"/>
                      <a:gd name="connsiteX8" fmla="*/ 4389119 w 9144000"/>
                      <a:gd name="connsiteY8" fmla="*/ 0 h 2680138"/>
                      <a:gd name="connsiteX9" fmla="*/ 5143500 w 9144000"/>
                      <a:gd name="connsiteY9" fmla="*/ 0 h 2680138"/>
                      <a:gd name="connsiteX10" fmla="*/ 5714999 w 9144000"/>
                      <a:gd name="connsiteY10" fmla="*/ 0 h 2680138"/>
                      <a:gd name="connsiteX11" fmla="*/ 6469380 w 9144000"/>
                      <a:gd name="connsiteY11" fmla="*/ 0 h 2680138"/>
                      <a:gd name="connsiteX12" fmla="*/ 6949440 w 9144000"/>
                      <a:gd name="connsiteY12" fmla="*/ 0 h 2680138"/>
                      <a:gd name="connsiteX13" fmla="*/ 7429499 w 9144000"/>
                      <a:gd name="connsiteY13" fmla="*/ 0 h 2680138"/>
                      <a:gd name="connsiteX14" fmla="*/ 8092440 w 9144000"/>
                      <a:gd name="connsiteY14" fmla="*/ 0 h 2680138"/>
                      <a:gd name="connsiteX15" fmla="*/ 8572500 w 9144000"/>
                      <a:gd name="connsiteY15" fmla="*/ 0 h 2680138"/>
                      <a:gd name="connsiteX16" fmla="*/ 9144000 w 9144000"/>
                      <a:gd name="connsiteY16" fmla="*/ 0 h 2680138"/>
                      <a:gd name="connsiteX17" fmla="*/ 9144000 w 9144000"/>
                      <a:gd name="connsiteY17" fmla="*/ 946982 h 2680138"/>
                      <a:gd name="connsiteX18" fmla="*/ 9144000 w 9144000"/>
                      <a:gd name="connsiteY18" fmla="*/ 1867162 h 2680138"/>
                      <a:gd name="connsiteX19" fmla="*/ 9144000 w 9144000"/>
                      <a:gd name="connsiteY19" fmla="*/ 2680138 h 2680138"/>
                      <a:gd name="connsiteX20" fmla="*/ 8846819 w 9144000"/>
                      <a:gd name="connsiteY20" fmla="*/ 2680138 h 2680138"/>
                      <a:gd name="connsiteX21" fmla="*/ 8092440 w 9144000"/>
                      <a:gd name="connsiteY21" fmla="*/ 2680138 h 2680138"/>
                      <a:gd name="connsiteX22" fmla="*/ 7520939 w 9144000"/>
                      <a:gd name="connsiteY22" fmla="*/ 2680138 h 2680138"/>
                      <a:gd name="connsiteX23" fmla="*/ 7132319 w 9144000"/>
                      <a:gd name="connsiteY23" fmla="*/ 2680138 h 2680138"/>
                      <a:gd name="connsiteX24" fmla="*/ 6560820 w 9144000"/>
                      <a:gd name="connsiteY24" fmla="*/ 2680138 h 2680138"/>
                      <a:gd name="connsiteX25" fmla="*/ 6263639 w 9144000"/>
                      <a:gd name="connsiteY25" fmla="*/ 2680138 h 2680138"/>
                      <a:gd name="connsiteX26" fmla="*/ 5966459 w 9144000"/>
                      <a:gd name="connsiteY26" fmla="*/ 2680138 h 2680138"/>
                      <a:gd name="connsiteX27" fmla="*/ 5394959 w 9144000"/>
                      <a:gd name="connsiteY27" fmla="*/ 2680138 h 2680138"/>
                      <a:gd name="connsiteX28" fmla="*/ 5006339 w 9144000"/>
                      <a:gd name="connsiteY28" fmla="*/ 2680138 h 2680138"/>
                      <a:gd name="connsiteX29" fmla="*/ 4343400 w 9144000"/>
                      <a:gd name="connsiteY29" fmla="*/ 2680138 h 2680138"/>
                      <a:gd name="connsiteX30" fmla="*/ 3954780 w 9144000"/>
                      <a:gd name="connsiteY30" fmla="*/ 2680138 h 2680138"/>
                      <a:gd name="connsiteX31" fmla="*/ 3291839 w 9144000"/>
                      <a:gd name="connsiteY31" fmla="*/ 2680138 h 2680138"/>
                      <a:gd name="connsiteX32" fmla="*/ 2994659 w 9144000"/>
                      <a:gd name="connsiteY32" fmla="*/ 2680138 h 2680138"/>
                      <a:gd name="connsiteX33" fmla="*/ 2331720 w 9144000"/>
                      <a:gd name="connsiteY33" fmla="*/ 2680138 h 2680138"/>
                      <a:gd name="connsiteX34" fmla="*/ 1943100 w 9144000"/>
                      <a:gd name="connsiteY34" fmla="*/ 2680138 h 2680138"/>
                      <a:gd name="connsiteX35" fmla="*/ 1645919 w 9144000"/>
                      <a:gd name="connsiteY35" fmla="*/ 2680138 h 2680138"/>
                      <a:gd name="connsiteX36" fmla="*/ 1257299 w 9144000"/>
                      <a:gd name="connsiteY36" fmla="*/ 2680138 h 2680138"/>
                      <a:gd name="connsiteX37" fmla="*/ 594360 w 9144000"/>
                      <a:gd name="connsiteY37" fmla="*/ 2680138 h 2680138"/>
                      <a:gd name="connsiteX38" fmla="*/ 0 w 9144000"/>
                      <a:gd name="connsiteY38" fmla="*/ 2680138 h 2680138"/>
                      <a:gd name="connsiteX39" fmla="*/ 0 w 9144000"/>
                      <a:gd name="connsiteY39" fmla="*/ 1867162 h 2680138"/>
                      <a:gd name="connsiteX40" fmla="*/ 0 w 9144000"/>
                      <a:gd name="connsiteY40" fmla="*/ 1054187 h 2680138"/>
                      <a:gd name="connsiteX41" fmla="*/ 0 w 9144000"/>
                      <a:gd name="connsiteY41" fmla="*/ 0 h 268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144000" h="2680138" fill="none" extrusionOk="0">
                        <a:moveTo>
                          <a:pt x="0" y="0"/>
                        </a:moveTo>
                        <a:cubicBezTo>
                          <a:pt x="132926" y="-33531"/>
                          <a:pt x="177947" y="24989"/>
                          <a:pt x="297180" y="0"/>
                        </a:cubicBezTo>
                        <a:cubicBezTo>
                          <a:pt x="433001" y="-12174"/>
                          <a:pt x="861817" y="45189"/>
                          <a:pt x="1051559" y="0"/>
                        </a:cubicBezTo>
                        <a:cubicBezTo>
                          <a:pt x="1233967" y="-39407"/>
                          <a:pt x="1350250" y="-69190"/>
                          <a:pt x="1623060" y="0"/>
                        </a:cubicBezTo>
                        <a:cubicBezTo>
                          <a:pt x="1895637" y="47657"/>
                          <a:pt x="1845936" y="-16363"/>
                          <a:pt x="1920240" y="0"/>
                        </a:cubicBezTo>
                        <a:cubicBezTo>
                          <a:pt x="1979677" y="8317"/>
                          <a:pt x="2255639" y="10894"/>
                          <a:pt x="2491740" y="0"/>
                        </a:cubicBezTo>
                        <a:cubicBezTo>
                          <a:pt x="2766212" y="-57203"/>
                          <a:pt x="2930266" y="28738"/>
                          <a:pt x="3246120" y="0"/>
                        </a:cubicBezTo>
                        <a:cubicBezTo>
                          <a:pt x="3590126" y="-33037"/>
                          <a:pt x="3508495" y="-4423"/>
                          <a:pt x="3726180" y="0"/>
                        </a:cubicBezTo>
                        <a:cubicBezTo>
                          <a:pt x="3946500" y="-3088"/>
                          <a:pt x="3972124" y="36643"/>
                          <a:pt x="4206240" y="0"/>
                        </a:cubicBezTo>
                        <a:cubicBezTo>
                          <a:pt x="4442059" y="-36799"/>
                          <a:pt x="4490882" y="-13915"/>
                          <a:pt x="4777739" y="0"/>
                        </a:cubicBezTo>
                        <a:cubicBezTo>
                          <a:pt x="5037886" y="23136"/>
                          <a:pt x="5264888" y="-69822"/>
                          <a:pt x="5440680" y="0"/>
                        </a:cubicBezTo>
                        <a:cubicBezTo>
                          <a:pt x="5578295" y="40861"/>
                          <a:pt x="5804813" y="28338"/>
                          <a:pt x="6103619" y="0"/>
                        </a:cubicBezTo>
                        <a:cubicBezTo>
                          <a:pt x="6394426" y="-2250"/>
                          <a:pt x="6449628" y="-19726"/>
                          <a:pt x="6766560" y="0"/>
                        </a:cubicBezTo>
                        <a:cubicBezTo>
                          <a:pt x="7071923" y="18599"/>
                          <a:pt x="7301842" y="-36904"/>
                          <a:pt x="7520939" y="0"/>
                        </a:cubicBezTo>
                        <a:cubicBezTo>
                          <a:pt x="7717455" y="38420"/>
                          <a:pt x="7959755" y="2852"/>
                          <a:pt x="8092440" y="0"/>
                        </a:cubicBezTo>
                        <a:cubicBezTo>
                          <a:pt x="8204514" y="16213"/>
                          <a:pt x="8894779" y="109097"/>
                          <a:pt x="9144000" y="0"/>
                        </a:cubicBezTo>
                        <a:cubicBezTo>
                          <a:pt x="9128600" y="215730"/>
                          <a:pt x="9176278" y="674416"/>
                          <a:pt x="9144000" y="893379"/>
                        </a:cubicBezTo>
                        <a:cubicBezTo>
                          <a:pt x="9078281" y="1143470"/>
                          <a:pt x="9123407" y="1521131"/>
                          <a:pt x="9144000" y="1840360"/>
                        </a:cubicBezTo>
                        <a:cubicBezTo>
                          <a:pt x="9188843" y="2090465"/>
                          <a:pt x="9167459" y="2391633"/>
                          <a:pt x="9144000" y="2680138"/>
                        </a:cubicBezTo>
                        <a:cubicBezTo>
                          <a:pt x="8821460" y="2737433"/>
                          <a:pt x="8669580" y="2731416"/>
                          <a:pt x="8389619" y="2680138"/>
                        </a:cubicBezTo>
                        <a:cubicBezTo>
                          <a:pt x="8137349" y="2609358"/>
                          <a:pt x="8122463" y="2654650"/>
                          <a:pt x="7909559" y="2680138"/>
                        </a:cubicBezTo>
                        <a:cubicBezTo>
                          <a:pt x="7710816" y="2704086"/>
                          <a:pt x="7663984" y="2648617"/>
                          <a:pt x="7429499" y="2680138"/>
                        </a:cubicBezTo>
                        <a:cubicBezTo>
                          <a:pt x="7184907" y="2704968"/>
                          <a:pt x="7185488" y="2642805"/>
                          <a:pt x="6949440" y="2680138"/>
                        </a:cubicBezTo>
                        <a:cubicBezTo>
                          <a:pt x="6721004" y="2733997"/>
                          <a:pt x="6468741" y="2739635"/>
                          <a:pt x="6286499" y="2680138"/>
                        </a:cubicBezTo>
                        <a:cubicBezTo>
                          <a:pt x="6137995" y="2578589"/>
                          <a:pt x="5976445" y="2702770"/>
                          <a:pt x="5714999" y="2680138"/>
                        </a:cubicBezTo>
                        <a:cubicBezTo>
                          <a:pt x="5486907" y="2671038"/>
                          <a:pt x="5485334" y="2704157"/>
                          <a:pt x="5417819" y="2680138"/>
                        </a:cubicBezTo>
                        <a:cubicBezTo>
                          <a:pt x="5360831" y="2657231"/>
                          <a:pt x="5075745" y="2696141"/>
                          <a:pt x="4937759" y="2680138"/>
                        </a:cubicBezTo>
                        <a:cubicBezTo>
                          <a:pt x="4795353" y="2682145"/>
                          <a:pt x="4580182" y="2684284"/>
                          <a:pt x="4274820" y="2680138"/>
                        </a:cubicBezTo>
                        <a:cubicBezTo>
                          <a:pt x="3985832" y="2671870"/>
                          <a:pt x="4007949" y="2672267"/>
                          <a:pt x="3886200" y="2680138"/>
                        </a:cubicBezTo>
                        <a:cubicBezTo>
                          <a:pt x="3786500" y="2725052"/>
                          <a:pt x="3357880" y="2611964"/>
                          <a:pt x="3131819" y="2680138"/>
                        </a:cubicBezTo>
                        <a:cubicBezTo>
                          <a:pt x="2960113" y="2725890"/>
                          <a:pt x="2550907" y="2578538"/>
                          <a:pt x="2377439" y="2680138"/>
                        </a:cubicBezTo>
                        <a:cubicBezTo>
                          <a:pt x="2232329" y="2755414"/>
                          <a:pt x="1971297" y="2697832"/>
                          <a:pt x="1805939" y="2680138"/>
                        </a:cubicBezTo>
                        <a:cubicBezTo>
                          <a:pt x="1673745" y="2657703"/>
                          <a:pt x="1356666" y="2660819"/>
                          <a:pt x="1051559" y="2680138"/>
                        </a:cubicBezTo>
                        <a:cubicBezTo>
                          <a:pt x="742850" y="2671267"/>
                          <a:pt x="413218" y="2770582"/>
                          <a:pt x="0" y="2680138"/>
                        </a:cubicBezTo>
                        <a:cubicBezTo>
                          <a:pt x="1815" y="2271324"/>
                          <a:pt x="-8044" y="2202860"/>
                          <a:pt x="0" y="1759957"/>
                        </a:cubicBezTo>
                        <a:cubicBezTo>
                          <a:pt x="-19915" y="1289824"/>
                          <a:pt x="-28953" y="1152480"/>
                          <a:pt x="0" y="920180"/>
                        </a:cubicBezTo>
                        <a:cubicBezTo>
                          <a:pt x="62118" y="753289"/>
                          <a:pt x="14437" y="317819"/>
                          <a:pt x="0" y="0"/>
                        </a:cubicBezTo>
                        <a:close/>
                      </a:path>
                      <a:path w="9144000" h="2680138" stroke="0" extrusionOk="0">
                        <a:moveTo>
                          <a:pt x="0" y="0"/>
                        </a:moveTo>
                        <a:cubicBezTo>
                          <a:pt x="106023" y="-39677"/>
                          <a:pt x="382572" y="-5686"/>
                          <a:pt x="480059" y="0"/>
                        </a:cubicBezTo>
                        <a:cubicBezTo>
                          <a:pt x="582408" y="18282"/>
                          <a:pt x="640347" y="1821"/>
                          <a:pt x="777240" y="0"/>
                        </a:cubicBezTo>
                        <a:cubicBezTo>
                          <a:pt x="881038" y="-22490"/>
                          <a:pt x="1230247" y="-438"/>
                          <a:pt x="1531620" y="0"/>
                        </a:cubicBezTo>
                        <a:cubicBezTo>
                          <a:pt x="1810117" y="-21363"/>
                          <a:pt x="1806997" y="20375"/>
                          <a:pt x="2011680" y="0"/>
                        </a:cubicBezTo>
                        <a:cubicBezTo>
                          <a:pt x="2218429" y="-24256"/>
                          <a:pt x="2292381" y="-59324"/>
                          <a:pt x="2491740" y="0"/>
                        </a:cubicBezTo>
                        <a:cubicBezTo>
                          <a:pt x="2722824" y="50379"/>
                          <a:pt x="3032375" y="64281"/>
                          <a:pt x="3246120" y="0"/>
                        </a:cubicBezTo>
                        <a:cubicBezTo>
                          <a:pt x="3415969" y="-30556"/>
                          <a:pt x="3530360" y="22064"/>
                          <a:pt x="3634740" y="0"/>
                        </a:cubicBezTo>
                        <a:cubicBezTo>
                          <a:pt x="3772023" y="-30048"/>
                          <a:pt x="4037692" y="-94702"/>
                          <a:pt x="4389119" y="0"/>
                        </a:cubicBezTo>
                        <a:cubicBezTo>
                          <a:pt x="4701819" y="105142"/>
                          <a:pt x="4898031" y="-10283"/>
                          <a:pt x="5143500" y="0"/>
                        </a:cubicBezTo>
                        <a:cubicBezTo>
                          <a:pt x="5378187" y="17335"/>
                          <a:pt x="5493955" y="28391"/>
                          <a:pt x="5714999" y="0"/>
                        </a:cubicBezTo>
                        <a:cubicBezTo>
                          <a:pt x="5922816" y="-22340"/>
                          <a:pt x="6083909" y="-14306"/>
                          <a:pt x="6469380" y="0"/>
                        </a:cubicBezTo>
                        <a:cubicBezTo>
                          <a:pt x="6839353" y="50369"/>
                          <a:pt x="6815084" y="44558"/>
                          <a:pt x="6949440" y="0"/>
                        </a:cubicBezTo>
                        <a:cubicBezTo>
                          <a:pt x="7084543" y="-50992"/>
                          <a:pt x="7287294" y="-32774"/>
                          <a:pt x="7429499" y="0"/>
                        </a:cubicBezTo>
                        <a:cubicBezTo>
                          <a:pt x="7564641" y="67859"/>
                          <a:pt x="7890659" y="-23847"/>
                          <a:pt x="8092440" y="0"/>
                        </a:cubicBezTo>
                        <a:cubicBezTo>
                          <a:pt x="8321369" y="54782"/>
                          <a:pt x="8431790" y="-5455"/>
                          <a:pt x="8572500" y="0"/>
                        </a:cubicBezTo>
                        <a:cubicBezTo>
                          <a:pt x="8733547" y="53414"/>
                          <a:pt x="8999374" y="2197"/>
                          <a:pt x="9144000" y="0"/>
                        </a:cubicBezTo>
                        <a:cubicBezTo>
                          <a:pt x="9145663" y="457364"/>
                          <a:pt x="9162926" y="601293"/>
                          <a:pt x="9144000" y="946982"/>
                        </a:cubicBezTo>
                        <a:cubicBezTo>
                          <a:pt x="9159165" y="1306080"/>
                          <a:pt x="9183900" y="1500720"/>
                          <a:pt x="9144000" y="1867162"/>
                        </a:cubicBezTo>
                        <a:cubicBezTo>
                          <a:pt x="9140186" y="2249701"/>
                          <a:pt x="9180746" y="2467372"/>
                          <a:pt x="9144000" y="2680138"/>
                        </a:cubicBezTo>
                        <a:cubicBezTo>
                          <a:pt x="9091143" y="2691144"/>
                          <a:pt x="8964048" y="2647909"/>
                          <a:pt x="8846819" y="2680138"/>
                        </a:cubicBezTo>
                        <a:cubicBezTo>
                          <a:pt x="8765659" y="2708188"/>
                          <a:pt x="8381833" y="2733588"/>
                          <a:pt x="8092440" y="2680138"/>
                        </a:cubicBezTo>
                        <a:cubicBezTo>
                          <a:pt x="7832950" y="2592560"/>
                          <a:pt x="7661485" y="2681762"/>
                          <a:pt x="7520939" y="2680138"/>
                        </a:cubicBezTo>
                        <a:cubicBezTo>
                          <a:pt x="7383554" y="2681825"/>
                          <a:pt x="7217124" y="2657304"/>
                          <a:pt x="7132319" y="2680138"/>
                        </a:cubicBezTo>
                        <a:cubicBezTo>
                          <a:pt x="7038629" y="2649413"/>
                          <a:pt x="6812589" y="2656425"/>
                          <a:pt x="6560820" y="2680138"/>
                        </a:cubicBezTo>
                        <a:cubicBezTo>
                          <a:pt x="6293254" y="2668414"/>
                          <a:pt x="6380859" y="2661038"/>
                          <a:pt x="6263639" y="2680138"/>
                        </a:cubicBezTo>
                        <a:cubicBezTo>
                          <a:pt x="6142513" y="2697461"/>
                          <a:pt x="6097517" y="2683166"/>
                          <a:pt x="5966459" y="2680138"/>
                        </a:cubicBezTo>
                        <a:cubicBezTo>
                          <a:pt x="5824598" y="2656771"/>
                          <a:pt x="5526686" y="2636185"/>
                          <a:pt x="5394959" y="2680138"/>
                        </a:cubicBezTo>
                        <a:cubicBezTo>
                          <a:pt x="5258533" y="2739112"/>
                          <a:pt x="5197683" y="2695580"/>
                          <a:pt x="5006339" y="2680138"/>
                        </a:cubicBezTo>
                        <a:cubicBezTo>
                          <a:pt x="4772894" y="2674169"/>
                          <a:pt x="4509394" y="2724707"/>
                          <a:pt x="4343400" y="2680138"/>
                        </a:cubicBezTo>
                        <a:cubicBezTo>
                          <a:pt x="4164090" y="2642066"/>
                          <a:pt x="4131301" y="2694896"/>
                          <a:pt x="3954780" y="2680138"/>
                        </a:cubicBezTo>
                        <a:cubicBezTo>
                          <a:pt x="3775457" y="2683882"/>
                          <a:pt x="3467869" y="2681495"/>
                          <a:pt x="3291839" y="2680138"/>
                        </a:cubicBezTo>
                        <a:cubicBezTo>
                          <a:pt x="3156069" y="2658749"/>
                          <a:pt x="3060041" y="2665928"/>
                          <a:pt x="2994659" y="2680138"/>
                        </a:cubicBezTo>
                        <a:cubicBezTo>
                          <a:pt x="2929340" y="2721710"/>
                          <a:pt x="2605820" y="2746307"/>
                          <a:pt x="2331720" y="2680138"/>
                        </a:cubicBezTo>
                        <a:cubicBezTo>
                          <a:pt x="2099999" y="2623893"/>
                          <a:pt x="2017306" y="2637567"/>
                          <a:pt x="1943100" y="2680138"/>
                        </a:cubicBezTo>
                        <a:cubicBezTo>
                          <a:pt x="1872772" y="2716711"/>
                          <a:pt x="1711980" y="2681148"/>
                          <a:pt x="1645919" y="2680138"/>
                        </a:cubicBezTo>
                        <a:cubicBezTo>
                          <a:pt x="1594073" y="2672661"/>
                          <a:pt x="1352061" y="2666898"/>
                          <a:pt x="1257299" y="2680138"/>
                        </a:cubicBezTo>
                        <a:cubicBezTo>
                          <a:pt x="1171429" y="2715864"/>
                          <a:pt x="805433" y="2645529"/>
                          <a:pt x="594360" y="2680138"/>
                        </a:cubicBezTo>
                        <a:cubicBezTo>
                          <a:pt x="359527" y="2694117"/>
                          <a:pt x="221719" y="2706794"/>
                          <a:pt x="0" y="2680138"/>
                        </a:cubicBezTo>
                        <a:cubicBezTo>
                          <a:pt x="-1114" y="2494599"/>
                          <a:pt x="29400" y="2030097"/>
                          <a:pt x="0" y="1867162"/>
                        </a:cubicBezTo>
                        <a:cubicBezTo>
                          <a:pt x="45053" y="1655868"/>
                          <a:pt x="-13713" y="1374250"/>
                          <a:pt x="0" y="1054187"/>
                        </a:cubicBezTo>
                        <a:cubicBezTo>
                          <a:pt x="54627" y="675440"/>
                          <a:pt x="-45714" y="373850"/>
                          <a:pt x="0" y="0"/>
                        </a:cubicBezTo>
                        <a:close/>
                      </a:path>
                      <a:path w="9144000" h="2680138" fill="none" stroke="0" extrusionOk="0">
                        <a:moveTo>
                          <a:pt x="0" y="0"/>
                        </a:moveTo>
                        <a:cubicBezTo>
                          <a:pt x="128832" y="-33932"/>
                          <a:pt x="171117" y="29870"/>
                          <a:pt x="297180" y="0"/>
                        </a:cubicBezTo>
                        <a:cubicBezTo>
                          <a:pt x="451039" y="-21938"/>
                          <a:pt x="832493" y="44949"/>
                          <a:pt x="1051559" y="0"/>
                        </a:cubicBezTo>
                        <a:cubicBezTo>
                          <a:pt x="1244609" y="-41797"/>
                          <a:pt x="1348020" y="-35434"/>
                          <a:pt x="1623060" y="0"/>
                        </a:cubicBezTo>
                        <a:cubicBezTo>
                          <a:pt x="1885939" y="45586"/>
                          <a:pt x="1849967" y="-3454"/>
                          <a:pt x="1920240" y="0"/>
                        </a:cubicBezTo>
                        <a:cubicBezTo>
                          <a:pt x="2021052" y="9672"/>
                          <a:pt x="2255253" y="1201"/>
                          <a:pt x="2491740" y="0"/>
                        </a:cubicBezTo>
                        <a:cubicBezTo>
                          <a:pt x="2716631" y="-48397"/>
                          <a:pt x="2873195" y="58631"/>
                          <a:pt x="3246120" y="0"/>
                        </a:cubicBezTo>
                        <a:cubicBezTo>
                          <a:pt x="3588044" y="-45423"/>
                          <a:pt x="3502562" y="14724"/>
                          <a:pt x="3726180" y="0"/>
                        </a:cubicBezTo>
                        <a:cubicBezTo>
                          <a:pt x="3953740" y="-9932"/>
                          <a:pt x="3987512" y="45106"/>
                          <a:pt x="4206240" y="0"/>
                        </a:cubicBezTo>
                        <a:cubicBezTo>
                          <a:pt x="4429849" y="-43558"/>
                          <a:pt x="4498546" y="-9939"/>
                          <a:pt x="4777739" y="0"/>
                        </a:cubicBezTo>
                        <a:cubicBezTo>
                          <a:pt x="5069470" y="24860"/>
                          <a:pt x="5266554" y="-18650"/>
                          <a:pt x="5440680" y="0"/>
                        </a:cubicBezTo>
                        <a:cubicBezTo>
                          <a:pt x="5640069" y="64686"/>
                          <a:pt x="5810025" y="902"/>
                          <a:pt x="6103619" y="0"/>
                        </a:cubicBezTo>
                        <a:cubicBezTo>
                          <a:pt x="6404124" y="-349"/>
                          <a:pt x="6447331" y="-29211"/>
                          <a:pt x="6766560" y="0"/>
                        </a:cubicBezTo>
                        <a:cubicBezTo>
                          <a:pt x="7036788" y="28473"/>
                          <a:pt x="7283923" y="-68847"/>
                          <a:pt x="7520939" y="0"/>
                        </a:cubicBezTo>
                        <a:cubicBezTo>
                          <a:pt x="7716733" y="44084"/>
                          <a:pt x="7950205" y="-2363"/>
                          <a:pt x="8092440" y="0"/>
                        </a:cubicBezTo>
                        <a:cubicBezTo>
                          <a:pt x="8230319" y="-72278"/>
                          <a:pt x="8865944" y="89548"/>
                          <a:pt x="9144000" y="0"/>
                        </a:cubicBezTo>
                        <a:cubicBezTo>
                          <a:pt x="9120846" y="243148"/>
                          <a:pt x="9176463" y="645810"/>
                          <a:pt x="9144000" y="893379"/>
                        </a:cubicBezTo>
                        <a:cubicBezTo>
                          <a:pt x="9125167" y="1173837"/>
                          <a:pt x="9186076" y="1505577"/>
                          <a:pt x="9144000" y="1840360"/>
                        </a:cubicBezTo>
                        <a:cubicBezTo>
                          <a:pt x="9145719" y="2167119"/>
                          <a:pt x="9094006" y="2429134"/>
                          <a:pt x="9144000" y="2680138"/>
                        </a:cubicBezTo>
                        <a:cubicBezTo>
                          <a:pt x="8805892" y="2775352"/>
                          <a:pt x="8630327" y="2760744"/>
                          <a:pt x="8389619" y="2680138"/>
                        </a:cubicBezTo>
                        <a:cubicBezTo>
                          <a:pt x="8137074" y="2604063"/>
                          <a:pt x="8109774" y="2656330"/>
                          <a:pt x="7909559" y="2680138"/>
                        </a:cubicBezTo>
                        <a:cubicBezTo>
                          <a:pt x="7702764" y="2706544"/>
                          <a:pt x="7660800" y="2667847"/>
                          <a:pt x="7429499" y="2680138"/>
                        </a:cubicBezTo>
                        <a:cubicBezTo>
                          <a:pt x="7188477" y="2715799"/>
                          <a:pt x="7168591" y="2621422"/>
                          <a:pt x="6949440" y="2680138"/>
                        </a:cubicBezTo>
                        <a:cubicBezTo>
                          <a:pt x="6753696" y="2738787"/>
                          <a:pt x="6448036" y="2710738"/>
                          <a:pt x="6286499" y="2680138"/>
                        </a:cubicBezTo>
                        <a:cubicBezTo>
                          <a:pt x="6149529" y="2630526"/>
                          <a:pt x="5898039" y="2698325"/>
                          <a:pt x="5714999" y="2680138"/>
                        </a:cubicBezTo>
                        <a:cubicBezTo>
                          <a:pt x="5485139" y="2675636"/>
                          <a:pt x="5481506" y="2697335"/>
                          <a:pt x="5417819" y="2680138"/>
                        </a:cubicBezTo>
                        <a:cubicBezTo>
                          <a:pt x="5368147" y="2643344"/>
                          <a:pt x="5084241" y="2658367"/>
                          <a:pt x="4937759" y="2680138"/>
                        </a:cubicBezTo>
                        <a:cubicBezTo>
                          <a:pt x="4789822" y="2679978"/>
                          <a:pt x="4580277" y="2669103"/>
                          <a:pt x="4274820" y="2680138"/>
                        </a:cubicBezTo>
                        <a:cubicBezTo>
                          <a:pt x="3984230" y="2675845"/>
                          <a:pt x="4005747" y="2675403"/>
                          <a:pt x="3886200" y="2680138"/>
                        </a:cubicBezTo>
                        <a:cubicBezTo>
                          <a:pt x="3785658" y="2682403"/>
                          <a:pt x="3314750" y="2649873"/>
                          <a:pt x="3131819" y="2680138"/>
                        </a:cubicBezTo>
                        <a:cubicBezTo>
                          <a:pt x="2968283" y="2756001"/>
                          <a:pt x="2528337" y="2583458"/>
                          <a:pt x="2377439" y="2680138"/>
                        </a:cubicBezTo>
                        <a:cubicBezTo>
                          <a:pt x="2226970" y="2749212"/>
                          <a:pt x="1975666" y="2727987"/>
                          <a:pt x="1805939" y="2680138"/>
                        </a:cubicBezTo>
                        <a:cubicBezTo>
                          <a:pt x="1677706" y="2673422"/>
                          <a:pt x="1356963" y="2682367"/>
                          <a:pt x="1051559" y="2680138"/>
                        </a:cubicBezTo>
                        <a:cubicBezTo>
                          <a:pt x="783353" y="2718752"/>
                          <a:pt x="366130" y="2676181"/>
                          <a:pt x="0" y="2680138"/>
                        </a:cubicBezTo>
                        <a:cubicBezTo>
                          <a:pt x="7042" y="2282293"/>
                          <a:pt x="-662" y="2207572"/>
                          <a:pt x="0" y="1759957"/>
                        </a:cubicBezTo>
                        <a:cubicBezTo>
                          <a:pt x="39452" y="1280310"/>
                          <a:pt x="-23017" y="1087150"/>
                          <a:pt x="0" y="920180"/>
                        </a:cubicBezTo>
                        <a:cubicBezTo>
                          <a:pt x="-23357" y="730449"/>
                          <a:pt x="10041" y="379432"/>
                          <a:pt x="0" y="0"/>
                        </a:cubicBezTo>
                        <a:close/>
                      </a:path>
                    </a:pathLst>
                  </a:custGeom>
                  <ask:type>
                    <ask:lineSketchFreehand/>
                  </ask:type>
                </ask:lineSketchStyleProps>
              </a:ext>
            </a:extLst>
          </a:ln>
        </p:spPr>
        <p:txBody>
          <a:bodyPr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lnSpc>
                <a:spcPct val="160000"/>
              </a:lnSpc>
            </a:pPr>
            <a:r>
              <a:rPr lang="ja-JP" altLang="en-US" sz="4800" u="sng" dirty="0">
                <a:solidFill>
                  <a:srgbClr val="008000"/>
                </a:solidFill>
                <a:latin typeface="HGP創英角ﾎﾟｯﾌﾟ体" panose="040B0A00000000000000" pitchFamily="50" charset="-128"/>
                <a:ea typeface="HGP創英角ﾎﾟｯﾌﾟ体" panose="040B0A00000000000000" pitchFamily="50" charset="-128"/>
              </a:rPr>
              <a:t>気候変動で何が起きる？</a:t>
            </a:r>
            <a:endParaRPr lang="en-US" altLang="ja-JP" sz="4800" u="sng" dirty="0">
              <a:solidFill>
                <a:srgbClr val="008000"/>
              </a:solidFill>
              <a:latin typeface="HGP創英角ﾎﾟｯﾌﾟ体" panose="040B0A00000000000000" pitchFamily="50" charset="-128"/>
              <a:ea typeface="HGP創英角ﾎﾟｯﾌﾟ体" panose="040B0A00000000000000" pitchFamily="50" charset="-128"/>
            </a:endParaRPr>
          </a:p>
          <a:p>
            <a:pPr algn="ctr">
              <a:lnSpc>
                <a:spcPct val="150000"/>
              </a:lnSpc>
            </a:pPr>
            <a:r>
              <a:rPr lang="ja-JP" altLang="en-US" sz="4800" u="sng" dirty="0">
                <a:solidFill>
                  <a:srgbClr val="008000"/>
                </a:solidFill>
                <a:latin typeface="HGP創英角ﾎﾟｯﾌﾟ体" panose="040B0A00000000000000" pitchFamily="50" charset="-128"/>
                <a:ea typeface="HGP創英角ﾎﾟｯﾌﾟ体" panose="040B0A00000000000000" pitchFamily="50" charset="-128"/>
              </a:rPr>
              <a:t>私たちができることを考えよう！</a:t>
            </a:r>
            <a:endParaRPr lang="en-US" altLang="ja-JP" sz="4800" dirty="0">
              <a:solidFill>
                <a:srgbClr val="008000"/>
              </a:solidFill>
              <a:latin typeface="HGP創英角ﾎﾟｯﾌﾟ体" panose="040B0A00000000000000" pitchFamily="50" charset="-128"/>
              <a:ea typeface="HGP創英角ﾎﾟｯﾌﾟ体" panose="040B0A00000000000000" pitchFamily="50" charset="-128"/>
            </a:endParaRPr>
          </a:p>
        </p:txBody>
      </p:sp>
      <p:sp>
        <p:nvSpPr>
          <p:cNvPr id="13" name="テキスト ボックス 12">
            <a:extLst>
              <a:ext uri="{FF2B5EF4-FFF2-40B4-BE49-F238E27FC236}">
                <a16:creationId xmlns:a16="http://schemas.microsoft.com/office/drawing/2014/main" id="{2BF55CF0-7F62-4E89-A7C6-BD90C138904C}"/>
              </a:ext>
            </a:extLst>
          </p:cNvPr>
          <p:cNvSpPr txBox="1"/>
          <p:nvPr/>
        </p:nvSpPr>
        <p:spPr>
          <a:xfrm>
            <a:off x="2848302" y="6131532"/>
            <a:ext cx="4159172" cy="307777"/>
          </a:xfrm>
          <a:prstGeom prst="rect">
            <a:avLst/>
          </a:prstGeom>
          <a:noFill/>
        </p:spPr>
        <p:txBody>
          <a:bodyPr wrap="square" rtlCol="0">
            <a:spAutoFit/>
          </a:bodyPr>
          <a:lstStyle/>
          <a:p>
            <a:r>
              <a:rPr lang="ja-JP" altLang="en-US" sz="1400" b="1" dirty="0">
                <a:latin typeface="HG丸ｺﾞｼｯｸM-PRO" panose="020F0600000000000000" pitchFamily="50" charset="-128"/>
                <a:ea typeface="HG丸ｺﾞｼｯｸM-PRO" panose="020F0600000000000000" pitchFamily="50" charset="-128"/>
                <a:cs typeface="+mj-cs"/>
              </a:rPr>
              <a:t>き こうへんどうてきおう</a:t>
            </a:r>
          </a:p>
        </p:txBody>
      </p:sp>
    </p:spTree>
    <p:extLst>
      <p:ext uri="{BB962C8B-B14F-4D97-AF65-F5344CB8AC3E}">
        <p14:creationId xmlns:p14="http://schemas.microsoft.com/office/powerpoint/2010/main" val="2359293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DB2FD87-3DAE-40DB-B36D-E6A242AA0785}"/>
              </a:ext>
            </a:extLst>
          </p:cNvPr>
          <p:cNvSpPr/>
          <p:nvPr/>
        </p:nvSpPr>
        <p:spPr>
          <a:xfrm>
            <a:off x="-10575" y="-71437"/>
            <a:ext cx="9144000" cy="6309055"/>
          </a:xfrm>
          <a:prstGeom prst="rect">
            <a:avLst/>
          </a:prstGeom>
          <a:solidFill>
            <a:srgbClr val="66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30" name="吹き出し: 角を丸めた四角形 2">
            <a:extLst>
              <a:ext uri="{FF2B5EF4-FFF2-40B4-BE49-F238E27FC236}">
                <a16:creationId xmlns:a16="http://schemas.microsoft.com/office/drawing/2014/main" id="{78426CC8-E1FA-423E-B5BB-91468755BDD6}"/>
              </a:ext>
            </a:extLst>
          </p:cNvPr>
          <p:cNvSpPr/>
          <p:nvPr/>
        </p:nvSpPr>
        <p:spPr>
          <a:xfrm>
            <a:off x="1663754"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HGS創英角ﾎﾟｯﾌﾟ体" panose="040B0A00000000000000" pitchFamily="50" charset="-128"/>
                <a:ea typeface="HGS創英角ﾎﾟｯﾌﾟ体" panose="040B0A00000000000000" pitchFamily="50" charset="-128"/>
              </a:rPr>
              <a:t>上がってきた</a:t>
            </a:r>
            <a:endParaRPr kumimoji="1" lang="ja-JP" altLang="en-US" sz="2800" dirty="0">
              <a:latin typeface="HGS創英角ﾎﾟｯﾌﾟ体" panose="040B0A00000000000000" pitchFamily="50" charset="-128"/>
              <a:ea typeface="HGS創英角ﾎﾟｯﾌﾟ体" panose="040B0A00000000000000" pitchFamily="50" charset="-128"/>
            </a:endParaRPr>
          </a:p>
        </p:txBody>
      </p:sp>
      <p:sp>
        <p:nvSpPr>
          <p:cNvPr id="334" name="吹き出し: 角を丸めた四角形 370">
            <a:extLst>
              <a:ext uri="{FF2B5EF4-FFF2-40B4-BE49-F238E27FC236}">
                <a16:creationId xmlns:a16="http://schemas.microsoft.com/office/drawing/2014/main" id="{E60704F0-3887-412C-8E1D-09115E9A6AAE}"/>
              </a:ext>
            </a:extLst>
          </p:cNvPr>
          <p:cNvSpPr/>
          <p:nvPr/>
        </p:nvSpPr>
        <p:spPr>
          <a:xfrm>
            <a:off x="4015406"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latin typeface="HGS創英角ﾎﾟｯﾌﾟ体" panose="040B0A00000000000000" pitchFamily="50" charset="-128"/>
                <a:ea typeface="HGS創英角ﾎﾟｯﾌﾟ体" panose="040B0A00000000000000" pitchFamily="50" charset="-128"/>
              </a:rPr>
              <a:t>変わら</a:t>
            </a:r>
            <a:endParaRPr kumimoji="1" lang="en-US" altLang="ja-JP" sz="2800" dirty="0">
              <a:latin typeface="HGS創英角ﾎﾟｯﾌﾟ体" panose="040B0A00000000000000" pitchFamily="50" charset="-128"/>
              <a:ea typeface="HGS創英角ﾎﾟｯﾌﾟ体" panose="040B0A00000000000000" pitchFamily="50" charset="-128"/>
            </a:endParaRPr>
          </a:p>
          <a:p>
            <a:pPr algn="ctr"/>
            <a:r>
              <a:rPr kumimoji="1" lang="ja-JP" altLang="en-US" sz="2800" dirty="0">
                <a:latin typeface="HGS創英角ﾎﾟｯﾌﾟ体" panose="040B0A00000000000000" pitchFamily="50" charset="-128"/>
                <a:ea typeface="HGS創英角ﾎﾟｯﾌﾟ体" panose="040B0A00000000000000" pitchFamily="50" charset="-128"/>
              </a:rPr>
              <a:t>ない</a:t>
            </a:r>
          </a:p>
        </p:txBody>
      </p:sp>
      <p:sp>
        <p:nvSpPr>
          <p:cNvPr id="335" name="吹き出し: 角を丸めた四角形 371">
            <a:extLst>
              <a:ext uri="{FF2B5EF4-FFF2-40B4-BE49-F238E27FC236}">
                <a16:creationId xmlns:a16="http://schemas.microsoft.com/office/drawing/2014/main" id="{1DB70E61-4023-47E4-B779-AC1315D8CE86}"/>
              </a:ext>
            </a:extLst>
          </p:cNvPr>
          <p:cNvSpPr/>
          <p:nvPr/>
        </p:nvSpPr>
        <p:spPr>
          <a:xfrm>
            <a:off x="6210503"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HGS創英角ﾎﾟｯﾌﾟ体" panose="040B0A00000000000000" pitchFamily="50" charset="-128"/>
                <a:ea typeface="HGS創英角ﾎﾟｯﾌﾟ体" panose="040B0A00000000000000" pitchFamily="50" charset="-128"/>
              </a:rPr>
              <a:t>下がってきた</a:t>
            </a:r>
            <a:endParaRPr kumimoji="1" lang="ja-JP" altLang="en-US" sz="2800" dirty="0">
              <a:latin typeface="HGS創英角ﾎﾟｯﾌﾟ体" panose="040B0A00000000000000" pitchFamily="50" charset="-128"/>
              <a:ea typeface="HGS創英角ﾎﾟｯﾌﾟ体" panose="040B0A00000000000000" pitchFamily="50" charset="-128"/>
            </a:endParaRPr>
          </a:p>
        </p:txBody>
      </p:sp>
      <p:grpSp>
        <p:nvGrpSpPr>
          <p:cNvPr id="328" name="グループ化 327">
            <a:extLst>
              <a:ext uri="{FF2B5EF4-FFF2-40B4-BE49-F238E27FC236}">
                <a16:creationId xmlns:a16="http://schemas.microsoft.com/office/drawing/2014/main" id="{00059F62-5CFE-4798-AC6B-D94A10FDF165}"/>
              </a:ext>
            </a:extLst>
          </p:cNvPr>
          <p:cNvGrpSpPr/>
          <p:nvPr/>
        </p:nvGrpSpPr>
        <p:grpSpPr>
          <a:xfrm>
            <a:off x="2010346" y="4981471"/>
            <a:ext cx="1223353" cy="1123675"/>
            <a:chOff x="2378572" y="4453561"/>
            <a:chExt cx="1631137" cy="1498233"/>
          </a:xfrm>
        </p:grpSpPr>
        <p:sp>
          <p:nvSpPr>
            <p:cNvPr id="5" name="正方形/長方形 4">
              <a:extLst>
                <a:ext uri="{FF2B5EF4-FFF2-40B4-BE49-F238E27FC236}">
                  <a16:creationId xmlns:a16="http://schemas.microsoft.com/office/drawing/2014/main" id="{4AD13575-A881-42C8-8F84-0B4717C37319}"/>
                </a:ext>
              </a:extLst>
            </p:cNvPr>
            <p:cNvSpPr/>
            <p:nvPr/>
          </p:nvSpPr>
          <p:spPr>
            <a:xfrm>
              <a:off x="2378572"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正方形/長方形 7">
              <a:hlinkClick r:id="rId3" action="ppaction://hlinksldjump"/>
              <a:extLst>
                <a:ext uri="{FF2B5EF4-FFF2-40B4-BE49-F238E27FC236}">
                  <a16:creationId xmlns:a16="http://schemas.microsoft.com/office/drawing/2014/main" id="{199CB5AF-7618-4ADF-96DE-11BE87804E05}"/>
                </a:ext>
              </a:extLst>
            </p:cNvPr>
            <p:cNvSpPr/>
            <p:nvPr/>
          </p:nvSpPr>
          <p:spPr>
            <a:xfrm>
              <a:off x="2504696" y="4945174"/>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atin typeface="UD デジタル 教科書体 NP-B" panose="02020700000000000000" pitchFamily="18" charset="-128"/>
                <a:ea typeface="UD デジタル 教科書体 NP-B" panose="02020700000000000000" pitchFamily="18" charset="-128"/>
              </a:endParaRPr>
            </a:p>
          </p:txBody>
        </p:sp>
      </p:grpSp>
      <p:grpSp>
        <p:nvGrpSpPr>
          <p:cNvPr id="19" name="グループ化 18">
            <a:extLst>
              <a:ext uri="{FF2B5EF4-FFF2-40B4-BE49-F238E27FC236}">
                <a16:creationId xmlns:a16="http://schemas.microsoft.com/office/drawing/2014/main" id="{E9F22C60-0A2B-46D0-A4AF-B3320C2F4351}"/>
              </a:ext>
            </a:extLst>
          </p:cNvPr>
          <p:cNvGrpSpPr/>
          <p:nvPr/>
        </p:nvGrpSpPr>
        <p:grpSpPr>
          <a:xfrm>
            <a:off x="1135117" y="1585295"/>
            <a:ext cx="7149662" cy="1829626"/>
            <a:chOff x="1135117" y="1585295"/>
            <a:chExt cx="7149662" cy="1829626"/>
          </a:xfrm>
        </p:grpSpPr>
        <p:sp>
          <p:nvSpPr>
            <p:cNvPr id="25" name="正方形/長方形 24">
              <a:extLst>
                <a:ext uri="{FF2B5EF4-FFF2-40B4-BE49-F238E27FC236}">
                  <a16:creationId xmlns:a16="http://schemas.microsoft.com/office/drawing/2014/main" id="{F17843EB-A82D-4EFA-96B7-91DDF73CDE2C}"/>
                </a:ext>
              </a:extLst>
            </p:cNvPr>
            <p:cNvSpPr/>
            <p:nvPr/>
          </p:nvSpPr>
          <p:spPr>
            <a:xfrm>
              <a:off x="1135117" y="1585295"/>
              <a:ext cx="7149662" cy="1829626"/>
            </a:xfrm>
            <a:prstGeom prst="rect">
              <a:avLst/>
            </a:prstGeom>
            <a:solidFill>
              <a:srgbClr val="CC66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FFCCCC"/>
                  </a:solidFill>
                  <a:effectLst>
                    <a:outerShdw dir="6000000" sy="30000" kx="-1800000" algn="bl" rotWithShape="0">
                      <a:prstClr val="black">
                        <a:alpha val="93000"/>
                      </a:prstClr>
                    </a:outerShdw>
                  </a:effectLst>
                  <a:latin typeface="HGS創英角ﾎﾟｯﾌﾟ体" panose="040B0A00000000000000" pitchFamily="50" charset="-128"/>
                  <a:ea typeface="HGS創英角ﾎﾟｯﾌﾟ体" panose="040B0A00000000000000" pitchFamily="50" charset="-128"/>
                </a:rPr>
                <a:t>答え　Ａ</a:t>
              </a:r>
              <a:endParaRPr lang="en-US" altLang="ja-JP" sz="2800" dirty="0">
                <a:solidFill>
                  <a:srgbClr val="FFCCCC"/>
                </a:solidFill>
                <a:effectLst>
                  <a:outerShdw dir="6000000" sy="30000" kx="-1800000" algn="bl" rotWithShape="0">
                    <a:prstClr val="black">
                      <a:alpha val="93000"/>
                    </a:prstClr>
                  </a:outerShdw>
                </a:effectLst>
                <a:latin typeface="HGS創英角ﾎﾟｯﾌﾟ体" panose="040B0A00000000000000" pitchFamily="50" charset="-128"/>
                <a:ea typeface="HGS創英角ﾎﾟｯﾌﾟ体" panose="040B0A00000000000000" pitchFamily="50" charset="-128"/>
              </a:endParaRPr>
            </a:p>
            <a:p>
              <a:pPr algn="ctr"/>
              <a:r>
                <a:rPr lang="ja-JP" altLang="en-US" sz="2800" dirty="0">
                  <a:solidFill>
                    <a:srgbClr val="FFCCCC"/>
                  </a:solidFill>
                  <a:effectLst>
                    <a:outerShdw dir="6000000" sy="30000" kx="-1800000" algn="bl" rotWithShape="0">
                      <a:prstClr val="black">
                        <a:alpha val="93000"/>
                      </a:prstClr>
                    </a:outerShdw>
                  </a:effectLst>
                  <a:latin typeface="HGS創英角ﾎﾟｯﾌﾟ体" panose="040B0A00000000000000" pitchFamily="50" charset="-128"/>
                  <a:ea typeface="HGS創英角ﾎﾟｯﾌﾟ体" panose="040B0A00000000000000" pitchFamily="50" charset="-128"/>
                </a:rPr>
                <a:t>宇都宮の気温は、</a:t>
              </a:r>
              <a:r>
                <a:rPr lang="en-US" altLang="ja-JP" sz="2800" dirty="0">
                  <a:solidFill>
                    <a:srgbClr val="FFCCCC"/>
                  </a:solidFill>
                  <a:effectLst>
                    <a:outerShdw dir="6000000" sy="30000" kx="-1800000" algn="bl" rotWithShape="0">
                      <a:prstClr val="black">
                        <a:alpha val="93000"/>
                      </a:prstClr>
                    </a:outerShdw>
                  </a:effectLst>
                  <a:latin typeface="HGS創英角ﾎﾟｯﾌﾟ体" panose="040B0A00000000000000" pitchFamily="50" charset="-128"/>
                  <a:ea typeface="HGS創英角ﾎﾟｯﾌﾟ体" panose="040B0A00000000000000" pitchFamily="50" charset="-128"/>
                </a:rPr>
                <a:t>100</a:t>
              </a:r>
              <a:r>
                <a:rPr lang="ja-JP" altLang="en-US" sz="2800" dirty="0">
                  <a:solidFill>
                    <a:srgbClr val="FFCCCC"/>
                  </a:solidFill>
                  <a:effectLst>
                    <a:outerShdw dir="6000000" sy="30000" kx="-1800000" algn="bl" rotWithShape="0">
                      <a:prstClr val="black">
                        <a:alpha val="93000"/>
                      </a:prstClr>
                    </a:outerShdw>
                  </a:effectLst>
                  <a:latin typeface="HGS創英角ﾎﾟｯﾌﾟ体" panose="040B0A00000000000000" pitchFamily="50" charset="-128"/>
                  <a:ea typeface="HGS創英角ﾎﾟｯﾌﾟ体" panose="040B0A00000000000000" pitchFamily="50" charset="-128"/>
                </a:rPr>
                <a:t>年前と比べて</a:t>
              </a:r>
              <a:endParaRPr lang="en-US" altLang="ja-JP" sz="2800" dirty="0">
                <a:solidFill>
                  <a:srgbClr val="FFCCCC"/>
                </a:solidFill>
                <a:effectLst>
                  <a:outerShdw dir="6000000" sy="30000" kx="-1800000" algn="bl" rotWithShape="0">
                    <a:prstClr val="black">
                      <a:alpha val="93000"/>
                    </a:prstClr>
                  </a:outerShdw>
                </a:effectLst>
                <a:latin typeface="HGS創英角ﾎﾟｯﾌﾟ体" panose="040B0A00000000000000" pitchFamily="50" charset="-128"/>
                <a:ea typeface="HGS創英角ﾎﾟｯﾌﾟ体" panose="040B0A00000000000000" pitchFamily="50" charset="-128"/>
              </a:endParaRPr>
            </a:p>
            <a:p>
              <a:pPr algn="ctr"/>
              <a:r>
                <a:rPr lang="en-US" altLang="ja-JP" sz="2800" dirty="0">
                  <a:solidFill>
                    <a:srgbClr val="FFCCCC"/>
                  </a:solidFill>
                  <a:effectLst>
                    <a:outerShdw dir="6000000" sy="30000" kx="-1800000" algn="bl" rotWithShape="0">
                      <a:prstClr val="black">
                        <a:alpha val="93000"/>
                      </a:prstClr>
                    </a:outerShdw>
                  </a:effectLst>
                  <a:latin typeface="HGS創英角ﾎﾟｯﾌﾟ体" panose="040B0A00000000000000" pitchFamily="50" charset="-128"/>
                  <a:ea typeface="HGS創英角ﾎﾟｯﾌﾟ体" panose="040B0A00000000000000" pitchFamily="50" charset="-128"/>
                </a:rPr>
                <a:t>2</a:t>
              </a:r>
              <a:r>
                <a:rPr lang="ja-JP" altLang="en-US" sz="2800" dirty="0">
                  <a:solidFill>
                    <a:srgbClr val="FFCCCC"/>
                  </a:solidFill>
                  <a:effectLst>
                    <a:outerShdw dir="6000000" sy="30000" kx="-1800000" algn="bl" rotWithShape="0">
                      <a:prstClr val="black">
                        <a:alpha val="93000"/>
                      </a:prstClr>
                    </a:outerShdw>
                  </a:effectLst>
                  <a:latin typeface="HGS創英角ﾎﾟｯﾌﾟ体" panose="040B0A00000000000000" pitchFamily="50" charset="-128"/>
                  <a:ea typeface="HGS創英角ﾎﾟｯﾌﾟ体" panose="040B0A00000000000000" pitchFamily="50" charset="-128"/>
                </a:rPr>
                <a:t>℃くらい上がってきているよ。</a:t>
              </a:r>
              <a:endParaRPr lang="en-US" altLang="ja-JP" sz="2800" dirty="0">
                <a:solidFill>
                  <a:srgbClr val="FFCCCC"/>
                </a:solidFill>
                <a:effectLst>
                  <a:outerShdw dir="6000000" sy="30000" kx="-1800000" algn="bl" rotWithShape="0">
                    <a:prstClr val="black">
                      <a:alpha val="93000"/>
                    </a:prstClr>
                  </a:outerShdw>
                </a:effectLst>
                <a:latin typeface="HGS創英角ﾎﾟｯﾌﾟ体" panose="040B0A00000000000000" pitchFamily="50" charset="-128"/>
                <a:ea typeface="HGS創英角ﾎﾟｯﾌﾟ体" panose="040B0A00000000000000" pitchFamily="50" charset="-128"/>
              </a:endParaRPr>
            </a:p>
          </p:txBody>
        </p:sp>
        <p:sp>
          <p:nvSpPr>
            <p:cNvPr id="26" name="楕円 25">
              <a:extLst>
                <a:ext uri="{FF2B5EF4-FFF2-40B4-BE49-F238E27FC236}">
                  <a16:creationId xmlns:a16="http://schemas.microsoft.com/office/drawing/2014/main" id="{7574674D-1E03-47C6-956D-4FD35993FFCE}"/>
                </a:ext>
              </a:extLst>
            </p:cNvPr>
            <p:cNvSpPr>
              <a:spLocks noChangeAspect="1"/>
            </p:cNvSpPr>
            <p:nvPr/>
          </p:nvSpPr>
          <p:spPr>
            <a:xfrm>
              <a:off x="1324302" y="1754416"/>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S創英角ﾎﾟｯﾌﾟ体" panose="040B0A00000000000000" pitchFamily="50" charset="-128"/>
                <a:ea typeface="HGS創英角ﾎﾟｯﾌﾟ体" panose="040B0A00000000000000" pitchFamily="50" charset="-128"/>
              </a:endParaRPr>
            </a:p>
          </p:txBody>
        </p:sp>
        <p:sp>
          <p:nvSpPr>
            <p:cNvPr id="27" name="楕円 26">
              <a:extLst>
                <a:ext uri="{FF2B5EF4-FFF2-40B4-BE49-F238E27FC236}">
                  <a16:creationId xmlns:a16="http://schemas.microsoft.com/office/drawing/2014/main" id="{290090C5-4044-4FAA-936C-6FE5DFDEB035}"/>
                </a:ext>
              </a:extLst>
            </p:cNvPr>
            <p:cNvSpPr>
              <a:spLocks noChangeAspect="1"/>
            </p:cNvSpPr>
            <p:nvPr/>
          </p:nvSpPr>
          <p:spPr>
            <a:xfrm>
              <a:off x="1324302" y="3214319"/>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S創英角ﾎﾟｯﾌﾟ体" panose="040B0A00000000000000" pitchFamily="50" charset="-128"/>
                <a:ea typeface="HGS創英角ﾎﾟｯﾌﾟ体" panose="040B0A00000000000000" pitchFamily="50" charset="-128"/>
              </a:endParaRPr>
            </a:p>
          </p:txBody>
        </p:sp>
        <p:sp>
          <p:nvSpPr>
            <p:cNvPr id="28" name="楕円 27">
              <a:extLst>
                <a:ext uri="{FF2B5EF4-FFF2-40B4-BE49-F238E27FC236}">
                  <a16:creationId xmlns:a16="http://schemas.microsoft.com/office/drawing/2014/main" id="{F0926C49-201F-4A89-9BA7-95B175164A9D}"/>
                </a:ext>
              </a:extLst>
            </p:cNvPr>
            <p:cNvSpPr>
              <a:spLocks noChangeAspect="1"/>
            </p:cNvSpPr>
            <p:nvPr/>
          </p:nvSpPr>
          <p:spPr>
            <a:xfrm>
              <a:off x="8033077" y="1754416"/>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S創英角ﾎﾟｯﾌﾟ体" panose="040B0A00000000000000" pitchFamily="50" charset="-128"/>
                <a:ea typeface="HGS創英角ﾎﾟｯﾌﾟ体" panose="040B0A00000000000000" pitchFamily="50" charset="-128"/>
              </a:endParaRPr>
            </a:p>
          </p:txBody>
        </p:sp>
        <p:sp>
          <p:nvSpPr>
            <p:cNvPr id="29" name="楕円 28">
              <a:extLst>
                <a:ext uri="{FF2B5EF4-FFF2-40B4-BE49-F238E27FC236}">
                  <a16:creationId xmlns:a16="http://schemas.microsoft.com/office/drawing/2014/main" id="{84681567-FB86-4475-B20A-BBD8CBA892C8}"/>
                </a:ext>
              </a:extLst>
            </p:cNvPr>
            <p:cNvSpPr>
              <a:spLocks noChangeAspect="1"/>
            </p:cNvSpPr>
            <p:nvPr/>
          </p:nvSpPr>
          <p:spPr>
            <a:xfrm>
              <a:off x="8033077" y="3214319"/>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S創英角ﾎﾟｯﾌﾟ体" panose="040B0A00000000000000" pitchFamily="50" charset="-128"/>
                <a:ea typeface="HGS創英角ﾎﾟｯﾌﾟ体" panose="040B0A00000000000000" pitchFamily="50" charset="-128"/>
              </a:endParaRPr>
            </a:p>
          </p:txBody>
        </p:sp>
      </p:grpSp>
      <p:grpSp>
        <p:nvGrpSpPr>
          <p:cNvPr id="327" name="グループ化 326">
            <a:extLst>
              <a:ext uri="{FF2B5EF4-FFF2-40B4-BE49-F238E27FC236}">
                <a16:creationId xmlns:a16="http://schemas.microsoft.com/office/drawing/2014/main" id="{3C4069AE-6B46-48FA-A50C-D2F9DF08A8DE}"/>
              </a:ext>
            </a:extLst>
          </p:cNvPr>
          <p:cNvGrpSpPr/>
          <p:nvPr/>
        </p:nvGrpSpPr>
        <p:grpSpPr>
          <a:xfrm>
            <a:off x="4195208" y="4981474"/>
            <a:ext cx="1223353" cy="1123673"/>
            <a:chOff x="5291721" y="4453561"/>
            <a:chExt cx="1631137" cy="1498229"/>
          </a:xfrm>
        </p:grpSpPr>
        <p:sp>
          <p:nvSpPr>
            <p:cNvPr id="322" name="正方形/長方形 321">
              <a:extLst>
                <a:ext uri="{FF2B5EF4-FFF2-40B4-BE49-F238E27FC236}">
                  <a16:creationId xmlns:a16="http://schemas.microsoft.com/office/drawing/2014/main" id="{671A2A6B-2F4A-49C4-9638-54C8899240E0}"/>
                </a:ext>
              </a:extLst>
            </p:cNvPr>
            <p:cNvSpPr/>
            <p:nvPr/>
          </p:nvSpPr>
          <p:spPr>
            <a:xfrm>
              <a:off x="5291721"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23" name="正方形/長方形 322">
              <a:hlinkClick r:id="rId4" action="ppaction://hlinksldjump"/>
              <a:extLst>
                <a:ext uri="{FF2B5EF4-FFF2-40B4-BE49-F238E27FC236}">
                  <a16:creationId xmlns:a16="http://schemas.microsoft.com/office/drawing/2014/main" id="{7A2A329B-CCBF-448F-9155-A7E19BD04259}"/>
                </a:ext>
              </a:extLst>
            </p:cNvPr>
            <p:cNvSpPr/>
            <p:nvPr/>
          </p:nvSpPr>
          <p:spPr>
            <a:xfrm>
              <a:off x="5417845" y="4945174"/>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atin typeface="UD デジタル 教科書体 NP-B" panose="02020700000000000000" pitchFamily="18" charset="-128"/>
                <a:ea typeface="UD デジタル 教科書体 NP-B" panose="02020700000000000000" pitchFamily="18" charset="-128"/>
              </a:endParaRPr>
            </a:p>
          </p:txBody>
        </p:sp>
      </p:grpSp>
      <p:grpSp>
        <p:nvGrpSpPr>
          <p:cNvPr id="326" name="グループ化 325">
            <a:extLst>
              <a:ext uri="{FF2B5EF4-FFF2-40B4-BE49-F238E27FC236}">
                <a16:creationId xmlns:a16="http://schemas.microsoft.com/office/drawing/2014/main" id="{B1471095-9174-4854-907E-02161DC698B4}"/>
              </a:ext>
            </a:extLst>
          </p:cNvPr>
          <p:cNvGrpSpPr/>
          <p:nvPr/>
        </p:nvGrpSpPr>
        <p:grpSpPr>
          <a:xfrm>
            <a:off x="6308711" y="4981470"/>
            <a:ext cx="1223353" cy="1123676"/>
            <a:chOff x="8109725" y="4453561"/>
            <a:chExt cx="1631137" cy="1498235"/>
          </a:xfrm>
        </p:grpSpPr>
        <p:sp>
          <p:nvSpPr>
            <p:cNvPr id="324" name="正方形/長方形 323">
              <a:extLst>
                <a:ext uri="{FF2B5EF4-FFF2-40B4-BE49-F238E27FC236}">
                  <a16:creationId xmlns:a16="http://schemas.microsoft.com/office/drawing/2014/main" id="{B6A60142-3371-4F98-97AF-AB9155FDEC25}"/>
                </a:ext>
              </a:extLst>
            </p:cNvPr>
            <p:cNvSpPr/>
            <p:nvPr/>
          </p:nvSpPr>
          <p:spPr>
            <a:xfrm>
              <a:off x="8109725"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25" name="正方形/長方形 324">
              <a:hlinkClick r:id="rId5" action="ppaction://hlinksldjump"/>
              <a:extLst>
                <a:ext uri="{FF2B5EF4-FFF2-40B4-BE49-F238E27FC236}">
                  <a16:creationId xmlns:a16="http://schemas.microsoft.com/office/drawing/2014/main" id="{AC4FE5F9-3897-40DA-8B25-BF06D0B90FD3}"/>
                </a:ext>
              </a:extLst>
            </p:cNvPr>
            <p:cNvSpPr/>
            <p:nvPr/>
          </p:nvSpPr>
          <p:spPr>
            <a:xfrm>
              <a:off x="8235849" y="4945176"/>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b="1" dirty="0">
                <a:latin typeface="UD デジタル 教科書体 NP-B" panose="02020700000000000000" pitchFamily="18" charset="-128"/>
                <a:ea typeface="UD デジタル 教科書体 NP-B" panose="02020700000000000000" pitchFamily="18" charset="-128"/>
              </a:endParaRPr>
            </a:p>
          </p:txBody>
        </p:sp>
      </p:grpSp>
      <p:grpSp>
        <p:nvGrpSpPr>
          <p:cNvPr id="329" name="グループ化 328">
            <a:extLst>
              <a:ext uri="{FF2B5EF4-FFF2-40B4-BE49-F238E27FC236}">
                <a16:creationId xmlns:a16="http://schemas.microsoft.com/office/drawing/2014/main" id="{58DF65B5-AEF1-4D8A-898E-8D2C47CB21FF}"/>
              </a:ext>
            </a:extLst>
          </p:cNvPr>
          <p:cNvGrpSpPr/>
          <p:nvPr/>
        </p:nvGrpSpPr>
        <p:grpSpPr>
          <a:xfrm>
            <a:off x="0" y="6099000"/>
            <a:ext cx="9144000" cy="759000"/>
            <a:chOff x="0" y="5943600"/>
            <a:chExt cx="12192000" cy="1012000"/>
          </a:xfrm>
        </p:grpSpPr>
        <p:grpSp>
          <p:nvGrpSpPr>
            <p:cNvPr id="39" name="グループ化 38">
              <a:extLst>
                <a:ext uri="{FF2B5EF4-FFF2-40B4-BE49-F238E27FC236}">
                  <a16:creationId xmlns:a16="http://schemas.microsoft.com/office/drawing/2014/main" id="{E7C5E0DF-01C4-4440-B0E4-9C5B8DB34BA4}"/>
                </a:ext>
              </a:extLst>
            </p:cNvPr>
            <p:cNvGrpSpPr>
              <a:grpSpLocks noChangeAspect="1"/>
            </p:cNvGrpSpPr>
            <p:nvPr/>
          </p:nvGrpSpPr>
          <p:grpSpPr>
            <a:xfrm>
              <a:off x="0" y="5943600"/>
              <a:ext cx="511091" cy="504000"/>
              <a:chOff x="6366933" y="3683000"/>
              <a:chExt cx="927267" cy="914400"/>
            </a:xfrm>
          </p:grpSpPr>
          <p:sp>
            <p:nvSpPr>
              <p:cNvPr id="30" name="正方形/長方形 29">
                <a:extLst>
                  <a:ext uri="{FF2B5EF4-FFF2-40B4-BE49-F238E27FC236}">
                    <a16:creationId xmlns:a16="http://schemas.microsoft.com/office/drawing/2014/main" id="{0A806865-482C-4CFC-A03F-E1E9798F86D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4" name="フリーフォーム: 図形 33">
                <a:extLst>
                  <a:ext uri="{FF2B5EF4-FFF2-40B4-BE49-F238E27FC236}">
                    <a16:creationId xmlns:a16="http://schemas.microsoft.com/office/drawing/2014/main" id="{0E20888C-78BA-4A78-A48B-11FF5DBBB3A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5" name="フリーフォーム: 図形 34">
                <a:extLst>
                  <a:ext uri="{FF2B5EF4-FFF2-40B4-BE49-F238E27FC236}">
                    <a16:creationId xmlns:a16="http://schemas.microsoft.com/office/drawing/2014/main" id="{8AD046BF-D6BB-40B3-831A-517503F372A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7" name="フリーフォーム: 図形 36">
                <a:extLst>
                  <a:ext uri="{FF2B5EF4-FFF2-40B4-BE49-F238E27FC236}">
                    <a16:creationId xmlns:a16="http://schemas.microsoft.com/office/drawing/2014/main" id="{F8C35DB3-072A-4A35-A669-92CD060470A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8" name="フリーフォーム: 図形 37">
                <a:extLst>
                  <a:ext uri="{FF2B5EF4-FFF2-40B4-BE49-F238E27FC236}">
                    <a16:creationId xmlns:a16="http://schemas.microsoft.com/office/drawing/2014/main" id="{39CD64A8-C517-4FB9-905A-89D0F17BF1E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40" name="グループ化 39">
              <a:extLst>
                <a:ext uri="{FF2B5EF4-FFF2-40B4-BE49-F238E27FC236}">
                  <a16:creationId xmlns:a16="http://schemas.microsoft.com/office/drawing/2014/main" id="{8720D7A3-FA52-4445-A44D-5C3307FC3D89}"/>
                </a:ext>
              </a:extLst>
            </p:cNvPr>
            <p:cNvGrpSpPr>
              <a:grpSpLocks noChangeAspect="1"/>
            </p:cNvGrpSpPr>
            <p:nvPr/>
          </p:nvGrpSpPr>
          <p:grpSpPr>
            <a:xfrm>
              <a:off x="0" y="6451600"/>
              <a:ext cx="511091" cy="504000"/>
              <a:chOff x="6366933" y="3683000"/>
              <a:chExt cx="927267" cy="914400"/>
            </a:xfrm>
          </p:grpSpPr>
          <p:sp>
            <p:nvSpPr>
              <p:cNvPr id="41" name="正方形/長方形 40">
                <a:extLst>
                  <a:ext uri="{FF2B5EF4-FFF2-40B4-BE49-F238E27FC236}">
                    <a16:creationId xmlns:a16="http://schemas.microsoft.com/office/drawing/2014/main" id="{790E49B8-B3E4-4B9C-931E-761A6029EFB2}"/>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2" name="フリーフォーム: 図形 41">
                <a:extLst>
                  <a:ext uri="{FF2B5EF4-FFF2-40B4-BE49-F238E27FC236}">
                    <a16:creationId xmlns:a16="http://schemas.microsoft.com/office/drawing/2014/main" id="{0ACA7A71-5A56-45A3-AA06-4EABAD5E8D0E}"/>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43" name="フリーフォーム: 図形 42">
                <a:extLst>
                  <a:ext uri="{FF2B5EF4-FFF2-40B4-BE49-F238E27FC236}">
                    <a16:creationId xmlns:a16="http://schemas.microsoft.com/office/drawing/2014/main" id="{FB79F675-E586-4E1F-9E22-20E2B7164ED1}"/>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44" name="フリーフォーム: 図形 43">
                <a:extLst>
                  <a:ext uri="{FF2B5EF4-FFF2-40B4-BE49-F238E27FC236}">
                    <a16:creationId xmlns:a16="http://schemas.microsoft.com/office/drawing/2014/main" id="{C013B98C-F4F0-4230-8E80-9793AB05A665}"/>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45" name="フリーフォーム: 図形 44">
                <a:extLst>
                  <a:ext uri="{FF2B5EF4-FFF2-40B4-BE49-F238E27FC236}">
                    <a16:creationId xmlns:a16="http://schemas.microsoft.com/office/drawing/2014/main" id="{C7821062-DF58-4A09-B94D-5F5FDCD21E6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46" name="グループ化 45">
              <a:extLst>
                <a:ext uri="{FF2B5EF4-FFF2-40B4-BE49-F238E27FC236}">
                  <a16:creationId xmlns:a16="http://schemas.microsoft.com/office/drawing/2014/main" id="{EC53F190-E7CA-46B3-A7A9-99B1F558C47C}"/>
                </a:ext>
              </a:extLst>
            </p:cNvPr>
            <p:cNvGrpSpPr>
              <a:grpSpLocks noChangeAspect="1"/>
            </p:cNvGrpSpPr>
            <p:nvPr/>
          </p:nvGrpSpPr>
          <p:grpSpPr>
            <a:xfrm>
              <a:off x="512354" y="5943600"/>
              <a:ext cx="511091" cy="504000"/>
              <a:chOff x="6366933" y="3683000"/>
              <a:chExt cx="927267" cy="914400"/>
            </a:xfrm>
          </p:grpSpPr>
          <p:sp>
            <p:nvSpPr>
              <p:cNvPr id="47" name="正方形/長方形 46">
                <a:extLst>
                  <a:ext uri="{FF2B5EF4-FFF2-40B4-BE49-F238E27FC236}">
                    <a16:creationId xmlns:a16="http://schemas.microsoft.com/office/drawing/2014/main" id="{7ABDF669-DB87-4DEC-8182-E25D1C1AFDD5}"/>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8" name="フリーフォーム: 図形 47">
                <a:extLst>
                  <a:ext uri="{FF2B5EF4-FFF2-40B4-BE49-F238E27FC236}">
                    <a16:creationId xmlns:a16="http://schemas.microsoft.com/office/drawing/2014/main" id="{D72232B1-85F8-4EED-B565-9B1D9EC78A6E}"/>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49" name="フリーフォーム: 図形 48">
                <a:extLst>
                  <a:ext uri="{FF2B5EF4-FFF2-40B4-BE49-F238E27FC236}">
                    <a16:creationId xmlns:a16="http://schemas.microsoft.com/office/drawing/2014/main" id="{A6979F90-259E-4A37-A341-354E8F5DE0C6}"/>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50" name="フリーフォーム: 図形 49">
                <a:extLst>
                  <a:ext uri="{FF2B5EF4-FFF2-40B4-BE49-F238E27FC236}">
                    <a16:creationId xmlns:a16="http://schemas.microsoft.com/office/drawing/2014/main" id="{F2D03004-B8BD-4B4D-85A9-15525D13B1D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51" name="フリーフォーム: 図形 50">
                <a:extLst>
                  <a:ext uri="{FF2B5EF4-FFF2-40B4-BE49-F238E27FC236}">
                    <a16:creationId xmlns:a16="http://schemas.microsoft.com/office/drawing/2014/main" id="{3DC3E05E-EC76-4B6E-843A-D2F58DBEE1D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2" name="グループ化 51">
              <a:extLst>
                <a:ext uri="{FF2B5EF4-FFF2-40B4-BE49-F238E27FC236}">
                  <a16:creationId xmlns:a16="http://schemas.microsoft.com/office/drawing/2014/main" id="{41A83916-5860-4D96-976A-486CDF6409C1}"/>
                </a:ext>
              </a:extLst>
            </p:cNvPr>
            <p:cNvGrpSpPr>
              <a:grpSpLocks noChangeAspect="1"/>
            </p:cNvGrpSpPr>
            <p:nvPr/>
          </p:nvGrpSpPr>
          <p:grpSpPr>
            <a:xfrm>
              <a:off x="512354" y="6451600"/>
              <a:ext cx="511091" cy="504000"/>
              <a:chOff x="6366933" y="3683000"/>
              <a:chExt cx="927267" cy="914400"/>
            </a:xfrm>
          </p:grpSpPr>
          <p:sp>
            <p:nvSpPr>
              <p:cNvPr id="53" name="正方形/長方形 52">
                <a:extLst>
                  <a:ext uri="{FF2B5EF4-FFF2-40B4-BE49-F238E27FC236}">
                    <a16:creationId xmlns:a16="http://schemas.microsoft.com/office/drawing/2014/main" id="{8BB80E33-E68B-4E4F-A202-E1291F151F92}"/>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4" name="フリーフォーム: 図形 53">
                <a:extLst>
                  <a:ext uri="{FF2B5EF4-FFF2-40B4-BE49-F238E27FC236}">
                    <a16:creationId xmlns:a16="http://schemas.microsoft.com/office/drawing/2014/main" id="{8DB8687F-F491-4116-ACE3-DCDB2A37EC12}"/>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55" name="フリーフォーム: 図形 54">
                <a:extLst>
                  <a:ext uri="{FF2B5EF4-FFF2-40B4-BE49-F238E27FC236}">
                    <a16:creationId xmlns:a16="http://schemas.microsoft.com/office/drawing/2014/main" id="{CF874A44-F161-4F06-AB7B-C680C200A0C0}"/>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56" name="フリーフォーム: 図形 55">
                <a:extLst>
                  <a:ext uri="{FF2B5EF4-FFF2-40B4-BE49-F238E27FC236}">
                    <a16:creationId xmlns:a16="http://schemas.microsoft.com/office/drawing/2014/main" id="{4845BA14-3778-4888-8983-DE8874C0AA5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57" name="フリーフォーム: 図形 56">
                <a:extLst>
                  <a:ext uri="{FF2B5EF4-FFF2-40B4-BE49-F238E27FC236}">
                    <a16:creationId xmlns:a16="http://schemas.microsoft.com/office/drawing/2014/main" id="{52E9CEE6-9DF9-4680-A10A-D5032BFCB7D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8" name="グループ化 57">
              <a:extLst>
                <a:ext uri="{FF2B5EF4-FFF2-40B4-BE49-F238E27FC236}">
                  <a16:creationId xmlns:a16="http://schemas.microsoft.com/office/drawing/2014/main" id="{5385013B-0070-4880-BE77-02EA88077365}"/>
                </a:ext>
              </a:extLst>
            </p:cNvPr>
            <p:cNvGrpSpPr>
              <a:grpSpLocks noChangeAspect="1"/>
            </p:cNvGrpSpPr>
            <p:nvPr/>
          </p:nvGrpSpPr>
          <p:grpSpPr>
            <a:xfrm>
              <a:off x="1011621" y="5943600"/>
              <a:ext cx="511091" cy="504000"/>
              <a:chOff x="6366933" y="3683000"/>
              <a:chExt cx="927267" cy="914400"/>
            </a:xfrm>
          </p:grpSpPr>
          <p:sp>
            <p:nvSpPr>
              <p:cNvPr id="59" name="正方形/長方形 58">
                <a:extLst>
                  <a:ext uri="{FF2B5EF4-FFF2-40B4-BE49-F238E27FC236}">
                    <a16:creationId xmlns:a16="http://schemas.microsoft.com/office/drawing/2014/main" id="{7884A222-B8F5-40D4-9BC8-C5D3882BD715}"/>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0" name="フリーフォーム: 図形 59">
                <a:extLst>
                  <a:ext uri="{FF2B5EF4-FFF2-40B4-BE49-F238E27FC236}">
                    <a16:creationId xmlns:a16="http://schemas.microsoft.com/office/drawing/2014/main" id="{D396E294-A2D4-4439-BA8C-E786DF3BD9BA}"/>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1" name="フリーフォーム: 図形 60">
                <a:extLst>
                  <a:ext uri="{FF2B5EF4-FFF2-40B4-BE49-F238E27FC236}">
                    <a16:creationId xmlns:a16="http://schemas.microsoft.com/office/drawing/2014/main" id="{018462BA-B0D9-48D3-8771-2C2261EABA67}"/>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2" name="フリーフォーム: 図形 61">
                <a:extLst>
                  <a:ext uri="{FF2B5EF4-FFF2-40B4-BE49-F238E27FC236}">
                    <a16:creationId xmlns:a16="http://schemas.microsoft.com/office/drawing/2014/main" id="{9A7FC9C2-4059-4274-AD6E-10A828C41590}"/>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3" name="フリーフォーム: 図形 62">
                <a:extLst>
                  <a:ext uri="{FF2B5EF4-FFF2-40B4-BE49-F238E27FC236}">
                    <a16:creationId xmlns:a16="http://schemas.microsoft.com/office/drawing/2014/main" id="{0CB485CF-AC8A-4445-B61D-C3FC5C4BA08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4" name="グループ化 63">
              <a:extLst>
                <a:ext uri="{FF2B5EF4-FFF2-40B4-BE49-F238E27FC236}">
                  <a16:creationId xmlns:a16="http://schemas.microsoft.com/office/drawing/2014/main" id="{77E33D91-37CE-45C3-BB5F-56C95A59F9FE}"/>
                </a:ext>
              </a:extLst>
            </p:cNvPr>
            <p:cNvGrpSpPr>
              <a:grpSpLocks noChangeAspect="1"/>
            </p:cNvGrpSpPr>
            <p:nvPr/>
          </p:nvGrpSpPr>
          <p:grpSpPr>
            <a:xfrm>
              <a:off x="1011621" y="6451600"/>
              <a:ext cx="511091" cy="504000"/>
              <a:chOff x="6366933" y="3683000"/>
              <a:chExt cx="927267" cy="914400"/>
            </a:xfrm>
          </p:grpSpPr>
          <p:sp>
            <p:nvSpPr>
              <p:cNvPr id="65" name="正方形/長方形 64">
                <a:extLst>
                  <a:ext uri="{FF2B5EF4-FFF2-40B4-BE49-F238E27FC236}">
                    <a16:creationId xmlns:a16="http://schemas.microsoft.com/office/drawing/2014/main" id="{487EB379-5A36-4042-87D3-0F6303C8D93B}"/>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6" name="フリーフォーム: 図形 65">
                <a:extLst>
                  <a:ext uri="{FF2B5EF4-FFF2-40B4-BE49-F238E27FC236}">
                    <a16:creationId xmlns:a16="http://schemas.microsoft.com/office/drawing/2014/main" id="{8B007149-DB9D-479F-A4AA-77059D61BF5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7" name="フリーフォーム: 図形 66">
                <a:extLst>
                  <a:ext uri="{FF2B5EF4-FFF2-40B4-BE49-F238E27FC236}">
                    <a16:creationId xmlns:a16="http://schemas.microsoft.com/office/drawing/2014/main" id="{2EB62ED6-66FB-43D5-A15F-6A4DB496364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8" name="フリーフォーム: 図形 67">
                <a:extLst>
                  <a:ext uri="{FF2B5EF4-FFF2-40B4-BE49-F238E27FC236}">
                    <a16:creationId xmlns:a16="http://schemas.microsoft.com/office/drawing/2014/main" id="{48AF91F7-FE50-4411-AB4D-70D3C2CCE3D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9" name="フリーフォーム: 図形 68">
                <a:extLst>
                  <a:ext uri="{FF2B5EF4-FFF2-40B4-BE49-F238E27FC236}">
                    <a16:creationId xmlns:a16="http://schemas.microsoft.com/office/drawing/2014/main" id="{AC7BBDCF-F22D-4633-988F-E1EA36319A7A}"/>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0" name="グループ化 69">
              <a:extLst>
                <a:ext uri="{FF2B5EF4-FFF2-40B4-BE49-F238E27FC236}">
                  <a16:creationId xmlns:a16="http://schemas.microsoft.com/office/drawing/2014/main" id="{09EDF61E-D2F0-4756-A43D-49BCD9F7F42A}"/>
                </a:ext>
              </a:extLst>
            </p:cNvPr>
            <p:cNvGrpSpPr>
              <a:grpSpLocks noChangeAspect="1"/>
            </p:cNvGrpSpPr>
            <p:nvPr/>
          </p:nvGrpSpPr>
          <p:grpSpPr>
            <a:xfrm>
              <a:off x="1523975" y="5943600"/>
              <a:ext cx="511091" cy="504000"/>
              <a:chOff x="6366933" y="3683000"/>
              <a:chExt cx="927267" cy="914400"/>
            </a:xfrm>
          </p:grpSpPr>
          <p:sp>
            <p:nvSpPr>
              <p:cNvPr id="71" name="正方形/長方形 70">
                <a:extLst>
                  <a:ext uri="{FF2B5EF4-FFF2-40B4-BE49-F238E27FC236}">
                    <a16:creationId xmlns:a16="http://schemas.microsoft.com/office/drawing/2014/main" id="{481ACB89-538E-4E97-8FE2-505D1B1FDCB7}"/>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2" name="フリーフォーム: 図形 71">
                <a:extLst>
                  <a:ext uri="{FF2B5EF4-FFF2-40B4-BE49-F238E27FC236}">
                    <a16:creationId xmlns:a16="http://schemas.microsoft.com/office/drawing/2014/main" id="{A25C4CB3-263E-4E0A-A783-28B74949735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73" name="フリーフォーム: 図形 72">
                <a:extLst>
                  <a:ext uri="{FF2B5EF4-FFF2-40B4-BE49-F238E27FC236}">
                    <a16:creationId xmlns:a16="http://schemas.microsoft.com/office/drawing/2014/main" id="{BDAF6049-15F3-4450-88DF-69D941C8351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74" name="フリーフォーム: 図形 73">
                <a:extLst>
                  <a:ext uri="{FF2B5EF4-FFF2-40B4-BE49-F238E27FC236}">
                    <a16:creationId xmlns:a16="http://schemas.microsoft.com/office/drawing/2014/main" id="{00B67FCB-B33E-463E-98CB-96C289AA9CE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75" name="フリーフォーム: 図形 74">
                <a:extLst>
                  <a:ext uri="{FF2B5EF4-FFF2-40B4-BE49-F238E27FC236}">
                    <a16:creationId xmlns:a16="http://schemas.microsoft.com/office/drawing/2014/main" id="{D230908F-B622-4EEB-82AE-71B5B1EC6632}"/>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6" name="グループ化 75">
              <a:extLst>
                <a:ext uri="{FF2B5EF4-FFF2-40B4-BE49-F238E27FC236}">
                  <a16:creationId xmlns:a16="http://schemas.microsoft.com/office/drawing/2014/main" id="{2636E63A-FEA8-49CD-9CEB-F645DBEA11B1}"/>
                </a:ext>
              </a:extLst>
            </p:cNvPr>
            <p:cNvGrpSpPr>
              <a:grpSpLocks noChangeAspect="1"/>
            </p:cNvGrpSpPr>
            <p:nvPr/>
          </p:nvGrpSpPr>
          <p:grpSpPr>
            <a:xfrm>
              <a:off x="1523975" y="6451600"/>
              <a:ext cx="511091" cy="504000"/>
              <a:chOff x="6366933" y="3683000"/>
              <a:chExt cx="927267" cy="914400"/>
            </a:xfrm>
          </p:grpSpPr>
          <p:sp>
            <p:nvSpPr>
              <p:cNvPr id="77" name="正方形/長方形 76">
                <a:extLst>
                  <a:ext uri="{FF2B5EF4-FFF2-40B4-BE49-F238E27FC236}">
                    <a16:creationId xmlns:a16="http://schemas.microsoft.com/office/drawing/2014/main" id="{EA216615-F232-42B3-8CE4-994A85263B31}"/>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8" name="フリーフォーム: 図形 77">
                <a:extLst>
                  <a:ext uri="{FF2B5EF4-FFF2-40B4-BE49-F238E27FC236}">
                    <a16:creationId xmlns:a16="http://schemas.microsoft.com/office/drawing/2014/main" id="{E64531E3-741E-44E6-B604-4C4E941E847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79" name="フリーフォーム: 図形 78">
                <a:extLst>
                  <a:ext uri="{FF2B5EF4-FFF2-40B4-BE49-F238E27FC236}">
                    <a16:creationId xmlns:a16="http://schemas.microsoft.com/office/drawing/2014/main" id="{B0F35A59-07D2-474B-9915-E78522D9753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80" name="フリーフォーム: 図形 79">
                <a:extLst>
                  <a:ext uri="{FF2B5EF4-FFF2-40B4-BE49-F238E27FC236}">
                    <a16:creationId xmlns:a16="http://schemas.microsoft.com/office/drawing/2014/main" id="{550BE0D9-E3F8-4EF3-8773-D2A5E94AE4AD}"/>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81" name="フリーフォーム: 図形 80">
                <a:extLst>
                  <a:ext uri="{FF2B5EF4-FFF2-40B4-BE49-F238E27FC236}">
                    <a16:creationId xmlns:a16="http://schemas.microsoft.com/office/drawing/2014/main" id="{274320BA-FFA2-4AD9-A430-FAD53B817A6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2" name="グループ化 81">
              <a:extLst>
                <a:ext uri="{FF2B5EF4-FFF2-40B4-BE49-F238E27FC236}">
                  <a16:creationId xmlns:a16="http://schemas.microsoft.com/office/drawing/2014/main" id="{5800C95D-DEAB-4030-8A6D-4E215AF9077D}"/>
                </a:ext>
              </a:extLst>
            </p:cNvPr>
            <p:cNvGrpSpPr>
              <a:grpSpLocks noChangeAspect="1"/>
            </p:cNvGrpSpPr>
            <p:nvPr/>
          </p:nvGrpSpPr>
          <p:grpSpPr>
            <a:xfrm>
              <a:off x="2038132" y="5943600"/>
              <a:ext cx="511091" cy="504000"/>
              <a:chOff x="6366933" y="3683000"/>
              <a:chExt cx="927267" cy="914400"/>
            </a:xfrm>
          </p:grpSpPr>
          <p:sp>
            <p:nvSpPr>
              <p:cNvPr id="83" name="正方形/長方形 82">
                <a:extLst>
                  <a:ext uri="{FF2B5EF4-FFF2-40B4-BE49-F238E27FC236}">
                    <a16:creationId xmlns:a16="http://schemas.microsoft.com/office/drawing/2014/main" id="{1ED769FE-1261-44A1-96DD-42F2B3C7A5DD}"/>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4" name="フリーフォーム: 図形 83">
                <a:extLst>
                  <a:ext uri="{FF2B5EF4-FFF2-40B4-BE49-F238E27FC236}">
                    <a16:creationId xmlns:a16="http://schemas.microsoft.com/office/drawing/2014/main" id="{745E93AB-B7A4-4004-8DD7-2EED68073C7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85" name="フリーフォーム: 図形 84">
                <a:extLst>
                  <a:ext uri="{FF2B5EF4-FFF2-40B4-BE49-F238E27FC236}">
                    <a16:creationId xmlns:a16="http://schemas.microsoft.com/office/drawing/2014/main" id="{E7B2623D-A3E9-4A84-81CD-64F874A0F4F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86" name="フリーフォーム: 図形 85">
                <a:extLst>
                  <a:ext uri="{FF2B5EF4-FFF2-40B4-BE49-F238E27FC236}">
                    <a16:creationId xmlns:a16="http://schemas.microsoft.com/office/drawing/2014/main" id="{B3A39B1C-4DC0-4CB3-B869-40B62718AD6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87" name="フリーフォーム: 図形 86">
                <a:extLst>
                  <a:ext uri="{FF2B5EF4-FFF2-40B4-BE49-F238E27FC236}">
                    <a16:creationId xmlns:a16="http://schemas.microsoft.com/office/drawing/2014/main" id="{7B0B5CE5-62C1-4277-92BF-65D890AC192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8" name="グループ化 87">
              <a:extLst>
                <a:ext uri="{FF2B5EF4-FFF2-40B4-BE49-F238E27FC236}">
                  <a16:creationId xmlns:a16="http://schemas.microsoft.com/office/drawing/2014/main" id="{1F9ACBC2-99F2-42FC-94D6-81FE71309627}"/>
                </a:ext>
              </a:extLst>
            </p:cNvPr>
            <p:cNvGrpSpPr>
              <a:grpSpLocks noChangeAspect="1"/>
            </p:cNvGrpSpPr>
            <p:nvPr/>
          </p:nvGrpSpPr>
          <p:grpSpPr>
            <a:xfrm>
              <a:off x="2038132" y="6451600"/>
              <a:ext cx="511091" cy="504000"/>
              <a:chOff x="6366933" y="3683000"/>
              <a:chExt cx="927267" cy="914400"/>
            </a:xfrm>
          </p:grpSpPr>
          <p:sp>
            <p:nvSpPr>
              <p:cNvPr id="89" name="正方形/長方形 88">
                <a:extLst>
                  <a:ext uri="{FF2B5EF4-FFF2-40B4-BE49-F238E27FC236}">
                    <a16:creationId xmlns:a16="http://schemas.microsoft.com/office/drawing/2014/main" id="{C9F78E81-A2FA-4574-8487-826AE6AAD0F0}"/>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0" name="フリーフォーム: 図形 89">
                <a:extLst>
                  <a:ext uri="{FF2B5EF4-FFF2-40B4-BE49-F238E27FC236}">
                    <a16:creationId xmlns:a16="http://schemas.microsoft.com/office/drawing/2014/main" id="{064B914A-E6F9-4F1D-9980-48B22F5387F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1" name="フリーフォーム: 図形 90">
                <a:extLst>
                  <a:ext uri="{FF2B5EF4-FFF2-40B4-BE49-F238E27FC236}">
                    <a16:creationId xmlns:a16="http://schemas.microsoft.com/office/drawing/2014/main" id="{40C0298E-1621-4474-8B99-DB2B82F5416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2" name="フリーフォーム: 図形 91">
                <a:extLst>
                  <a:ext uri="{FF2B5EF4-FFF2-40B4-BE49-F238E27FC236}">
                    <a16:creationId xmlns:a16="http://schemas.microsoft.com/office/drawing/2014/main" id="{BFF9A7A8-0876-4790-9EEE-F04E1C37DCE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3" name="フリーフォーム: 図形 92">
                <a:extLst>
                  <a:ext uri="{FF2B5EF4-FFF2-40B4-BE49-F238E27FC236}">
                    <a16:creationId xmlns:a16="http://schemas.microsoft.com/office/drawing/2014/main" id="{356B6D8F-95EC-4622-A727-3BC177B1854A}"/>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4" name="グループ化 93">
              <a:extLst>
                <a:ext uri="{FF2B5EF4-FFF2-40B4-BE49-F238E27FC236}">
                  <a16:creationId xmlns:a16="http://schemas.microsoft.com/office/drawing/2014/main" id="{DE9DB045-AE25-44D6-A0A3-FA22DDC7511A}"/>
                </a:ext>
              </a:extLst>
            </p:cNvPr>
            <p:cNvGrpSpPr>
              <a:grpSpLocks noChangeAspect="1"/>
            </p:cNvGrpSpPr>
            <p:nvPr/>
          </p:nvGrpSpPr>
          <p:grpSpPr>
            <a:xfrm>
              <a:off x="2550486" y="5943600"/>
              <a:ext cx="511091" cy="504000"/>
              <a:chOff x="6366933" y="3683000"/>
              <a:chExt cx="927267" cy="914400"/>
            </a:xfrm>
          </p:grpSpPr>
          <p:sp>
            <p:nvSpPr>
              <p:cNvPr id="95" name="正方形/長方形 94">
                <a:extLst>
                  <a:ext uri="{FF2B5EF4-FFF2-40B4-BE49-F238E27FC236}">
                    <a16:creationId xmlns:a16="http://schemas.microsoft.com/office/drawing/2014/main" id="{88E08EC4-6405-463B-9B3E-CB70C577E407}"/>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6" name="フリーフォーム: 図形 95">
                <a:extLst>
                  <a:ext uri="{FF2B5EF4-FFF2-40B4-BE49-F238E27FC236}">
                    <a16:creationId xmlns:a16="http://schemas.microsoft.com/office/drawing/2014/main" id="{AFD42169-F8B3-4D70-AACD-391F1C05A83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7" name="フリーフォーム: 図形 96">
                <a:extLst>
                  <a:ext uri="{FF2B5EF4-FFF2-40B4-BE49-F238E27FC236}">
                    <a16:creationId xmlns:a16="http://schemas.microsoft.com/office/drawing/2014/main" id="{B40DAAB6-8F5D-4FA4-95D3-1D1FDEC25F6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8" name="フリーフォーム: 図形 97">
                <a:extLst>
                  <a:ext uri="{FF2B5EF4-FFF2-40B4-BE49-F238E27FC236}">
                    <a16:creationId xmlns:a16="http://schemas.microsoft.com/office/drawing/2014/main" id="{C79E7FB1-400A-4696-B75F-9BACB78BC56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9" name="フリーフォーム: 図形 98">
                <a:extLst>
                  <a:ext uri="{FF2B5EF4-FFF2-40B4-BE49-F238E27FC236}">
                    <a16:creationId xmlns:a16="http://schemas.microsoft.com/office/drawing/2014/main" id="{02595E67-2DBF-4E0B-8625-F8373FBD1FC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00" name="グループ化 99">
              <a:extLst>
                <a:ext uri="{FF2B5EF4-FFF2-40B4-BE49-F238E27FC236}">
                  <a16:creationId xmlns:a16="http://schemas.microsoft.com/office/drawing/2014/main" id="{76F47B4D-B3A7-41DC-BB2B-9785F62EC544}"/>
                </a:ext>
              </a:extLst>
            </p:cNvPr>
            <p:cNvGrpSpPr>
              <a:grpSpLocks noChangeAspect="1"/>
            </p:cNvGrpSpPr>
            <p:nvPr/>
          </p:nvGrpSpPr>
          <p:grpSpPr>
            <a:xfrm>
              <a:off x="2550486" y="6451600"/>
              <a:ext cx="511091" cy="504000"/>
              <a:chOff x="6366933" y="3683000"/>
              <a:chExt cx="927267" cy="914400"/>
            </a:xfrm>
          </p:grpSpPr>
          <p:sp>
            <p:nvSpPr>
              <p:cNvPr id="101" name="正方形/長方形 100">
                <a:extLst>
                  <a:ext uri="{FF2B5EF4-FFF2-40B4-BE49-F238E27FC236}">
                    <a16:creationId xmlns:a16="http://schemas.microsoft.com/office/drawing/2014/main" id="{74335053-1165-468F-8AA8-4C2762CA852D}"/>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2" name="フリーフォーム: 図形 101">
                <a:extLst>
                  <a:ext uri="{FF2B5EF4-FFF2-40B4-BE49-F238E27FC236}">
                    <a16:creationId xmlns:a16="http://schemas.microsoft.com/office/drawing/2014/main" id="{FF856D3C-C310-4EA2-B30D-159280C4ED1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3" name="フリーフォーム: 図形 102">
                <a:extLst>
                  <a:ext uri="{FF2B5EF4-FFF2-40B4-BE49-F238E27FC236}">
                    <a16:creationId xmlns:a16="http://schemas.microsoft.com/office/drawing/2014/main" id="{C3E650C9-B352-4500-9082-08459C039513}"/>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4" name="フリーフォーム: 図形 103">
                <a:extLst>
                  <a:ext uri="{FF2B5EF4-FFF2-40B4-BE49-F238E27FC236}">
                    <a16:creationId xmlns:a16="http://schemas.microsoft.com/office/drawing/2014/main" id="{B5DF4661-2AD7-4A23-A0FC-B840A8E45CD0}"/>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5" name="フリーフォーム: 図形 104">
                <a:extLst>
                  <a:ext uri="{FF2B5EF4-FFF2-40B4-BE49-F238E27FC236}">
                    <a16:creationId xmlns:a16="http://schemas.microsoft.com/office/drawing/2014/main" id="{F8122A16-A9B3-4EFC-9D01-B0523C98F1D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06" name="グループ化 105">
              <a:extLst>
                <a:ext uri="{FF2B5EF4-FFF2-40B4-BE49-F238E27FC236}">
                  <a16:creationId xmlns:a16="http://schemas.microsoft.com/office/drawing/2014/main" id="{7B4CB25B-81E7-4B2C-B4E7-4D3F6740DD8E}"/>
                </a:ext>
              </a:extLst>
            </p:cNvPr>
            <p:cNvGrpSpPr>
              <a:grpSpLocks noChangeAspect="1"/>
            </p:cNvGrpSpPr>
            <p:nvPr/>
          </p:nvGrpSpPr>
          <p:grpSpPr>
            <a:xfrm>
              <a:off x="3049753" y="5943600"/>
              <a:ext cx="511091" cy="504000"/>
              <a:chOff x="6366933" y="3683000"/>
              <a:chExt cx="927267" cy="914400"/>
            </a:xfrm>
          </p:grpSpPr>
          <p:sp>
            <p:nvSpPr>
              <p:cNvPr id="107" name="正方形/長方形 106">
                <a:extLst>
                  <a:ext uri="{FF2B5EF4-FFF2-40B4-BE49-F238E27FC236}">
                    <a16:creationId xmlns:a16="http://schemas.microsoft.com/office/drawing/2014/main" id="{46800CD7-80F3-486B-917A-42E6BD4ACAA9}"/>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8" name="フリーフォーム: 図形 107">
                <a:extLst>
                  <a:ext uri="{FF2B5EF4-FFF2-40B4-BE49-F238E27FC236}">
                    <a16:creationId xmlns:a16="http://schemas.microsoft.com/office/drawing/2014/main" id="{6E2FDA0B-1D17-43DB-B4B2-EF00E9AEBBC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9" name="フリーフォーム: 図形 108">
                <a:extLst>
                  <a:ext uri="{FF2B5EF4-FFF2-40B4-BE49-F238E27FC236}">
                    <a16:creationId xmlns:a16="http://schemas.microsoft.com/office/drawing/2014/main" id="{63ABD629-C5B0-499B-A4ED-CAAF8A7CDA2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0" name="フリーフォーム: 図形 109">
                <a:extLst>
                  <a:ext uri="{FF2B5EF4-FFF2-40B4-BE49-F238E27FC236}">
                    <a16:creationId xmlns:a16="http://schemas.microsoft.com/office/drawing/2014/main" id="{319D7DC5-D13B-461E-B1A2-EA1D1DBC4DC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1" name="フリーフォーム: 図形 110">
                <a:extLst>
                  <a:ext uri="{FF2B5EF4-FFF2-40B4-BE49-F238E27FC236}">
                    <a16:creationId xmlns:a16="http://schemas.microsoft.com/office/drawing/2014/main" id="{AA04448E-1ECE-4454-8EFD-3D97867D6E82}"/>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12" name="グループ化 111">
              <a:extLst>
                <a:ext uri="{FF2B5EF4-FFF2-40B4-BE49-F238E27FC236}">
                  <a16:creationId xmlns:a16="http://schemas.microsoft.com/office/drawing/2014/main" id="{BD57D37C-8531-4079-8E4F-193AD68D9060}"/>
                </a:ext>
              </a:extLst>
            </p:cNvPr>
            <p:cNvGrpSpPr>
              <a:grpSpLocks noChangeAspect="1"/>
            </p:cNvGrpSpPr>
            <p:nvPr/>
          </p:nvGrpSpPr>
          <p:grpSpPr>
            <a:xfrm>
              <a:off x="3049753" y="6451600"/>
              <a:ext cx="511091" cy="504000"/>
              <a:chOff x="6366933" y="3683000"/>
              <a:chExt cx="927267" cy="914400"/>
            </a:xfrm>
          </p:grpSpPr>
          <p:sp>
            <p:nvSpPr>
              <p:cNvPr id="113" name="正方形/長方形 112">
                <a:extLst>
                  <a:ext uri="{FF2B5EF4-FFF2-40B4-BE49-F238E27FC236}">
                    <a16:creationId xmlns:a16="http://schemas.microsoft.com/office/drawing/2014/main" id="{09F7C9DB-C446-4549-B95B-A409119AB3D6}"/>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4" name="フリーフォーム: 図形 113">
                <a:extLst>
                  <a:ext uri="{FF2B5EF4-FFF2-40B4-BE49-F238E27FC236}">
                    <a16:creationId xmlns:a16="http://schemas.microsoft.com/office/drawing/2014/main" id="{E36A4578-8F54-43E4-B59B-159F978797B4}"/>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5" name="フリーフォーム: 図形 114">
                <a:extLst>
                  <a:ext uri="{FF2B5EF4-FFF2-40B4-BE49-F238E27FC236}">
                    <a16:creationId xmlns:a16="http://schemas.microsoft.com/office/drawing/2014/main" id="{E6BECE0D-C94C-42C6-99DE-0DF843E1AD0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6" name="フリーフォーム: 図形 115">
                <a:extLst>
                  <a:ext uri="{FF2B5EF4-FFF2-40B4-BE49-F238E27FC236}">
                    <a16:creationId xmlns:a16="http://schemas.microsoft.com/office/drawing/2014/main" id="{30B18B0A-8CB5-40A7-B762-D49823E55900}"/>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7" name="フリーフォーム: 図形 116">
                <a:extLst>
                  <a:ext uri="{FF2B5EF4-FFF2-40B4-BE49-F238E27FC236}">
                    <a16:creationId xmlns:a16="http://schemas.microsoft.com/office/drawing/2014/main" id="{F122C83D-0B46-4AA8-AB6E-DAB30AF7064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18" name="グループ化 117">
              <a:extLst>
                <a:ext uri="{FF2B5EF4-FFF2-40B4-BE49-F238E27FC236}">
                  <a16:creationId xmlns:a16="http://schemas.microsoft.com/office/drawing/2014/main" id="{50971E1A-5E50-4F36-813E-428089E15CB8}"/>
                </a:ext>
              </a:extLst>
            </p:cNvPr>
            <p:cNvGrpSpPr>
              <a:grpSpLocks noChangeAspect="1"/>
            </p:cNvGrpSpPr>
            <p:nvPr/>
          </p:nvGrpSpPr>
          <p:grpSpPr>
            <a:xfrm>
              <a:off x="3562107" y="5943600"/>
              <a:ext cx="511091" cy="504000"/>
              <a:chOff x="6366933" y="3683000"/>
              <a:chExt cx="927267" cy="914400"/>
            </a:xfrm>
          </p:grpSpPr>
          <p:sp>
            <p:nvSpPr>
              <p:cNvPr id="119" name="正方形/長方形 118">
                <a:extLst>
                  <a:ext uri="{FF2B5EF4-FFF2-40B4-BE49-F238E27FC236}">
                    <a16:creationId xmlns:a16="http://schemas.microsoft.com/office/drawing/2014/main" id="{F682E9A9-803B-4B62-B851-BC70B3758FA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0" name="フリーフォーム: 図形 119">
                <a:extLst>
                  <a:ext uri="{FF2B5EF4-FFF2-40B4-BE49-F238E27FC236}">
                    <a16:creationId xmlns:a16="http://schemas.microsoft.com/office/drawing/2014/main" id="{C378043B-A6DE-468C-8484-02E9E9218184}"/>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1" name="フリーフォーム: 図形 120">
                <a:extLst>
                  <a:ext uri="{FF2B5EF4-FFF2-40B4-BE49-F238E27FC236}">
                    <a16:creationId xmlns:a16="http://schemas.microsoft.com/office/drawing/2014/main" id="{C767C7C2-2DC1-4DE3-BA8F-ECD2B01814E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2" name="フリーフォーム: 図形 121">
                <a:extLst>
                  <a:ext uri="{FF2B5EF4-FFF2-40B4-BE49-F238E27FC236}">
                    <a16:creationId xmlns:a16="http://schemas.microsoft.com/office/drawing/2014/main" id="{9A4C0902-1BBB-4C3D-A0FF-EB492DC0066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3" name="フリーフォーム: 図形 122">
                <a:extLst>
                  <a:ext uri="{FF2B5EF4-FFF2-40B4-BE49-F238E27FC236}">
                    <a16:creationId xmlns:a16="http://schemas.microsoft.com/office/drawing/2014/main" id="{862F8C95-5261-4788-8860-615835455322}"/>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24" name="グループ化 123">
              <a:extLst>
                <a:ext uri="{FF2B5EF4-FFF2-40B4-BE49-F238E27FC236}">
                  <a16:creationId xmlns:a16="http://schemas.microsoft.com/office/drawing/2014/main" id="{091CCCC2-384C-4093-BAB9-299746E7782B}"/>
                </a:ext>
              </a:extLst>
            </p:cNvPr>
            <p:cNvGrpSpPr>
              <a:grpSpLocks noChangeAspect="1"/>
            </p:cNvGrpSpPr>
            <p:nvPr/>
          </p:nvGrpSpPr>
          <p:grpSpPr>
            <a:xfrm>
              <a:off x="3562107" y="6451600"/>
              <a:ext cx="511091" cy="504000"/>
              <a:chOff x="6366933" y="3683000"/>
              <a:chExt cx="927267" cy="914400"/>
            </a:xfrm>
          </p:grpSpPr>
          <p:sp>
            <p:nvSpPr>
              <p:cNvPr id="125" name="正方形/長方形 124">
                <a:extLst>
                  <a:ext uri="{FF2B5EF4-FFF2-40B4-BE49-F238E27FC236}">
                    <a16:creationId xmlns:a16="http://schemas.microsoft.com/office/drawing/2014/main" id="{C3D3A499-D498-4C3C-BCBA-F212C962E009}"/>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6" name="フリーフォーム: 図形 125">
                <a:extLst>
                  <a:ext uri="{FF2B5EF4-FFF2-40B4-BE49-F238E27FC236}">
                    <a16:creationId xmlns:a16="http://schemas.microsoft.com/office/drawing/2014/main" id="{FC3C8BBD-AF7E-4B62-B299-2B90C13DF4FF}"/>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7" name="フリーフォーム: 図形 126">
                <a:extLst>
                  <a:ext uri="{FF2B5EF4-FFF2-40B4-BE49-F238E27FC236}">
                    <a16:creationId xmlns:a16="http://schemas.microsoft.com/office/drawing/2014/main" id="{133ABCCE-C1E4-4061-9DD9-B428889DBDA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8" name="フリーフォーム: 図形 127">
                <a:extLst>
                  <a:ext uri="{FF2B5EF4-FFF2-40B4-BE49-F238E27FC236}">
                    <a16:creationId xmlns:a16="http://schemas.microsoft.com/office/drawing/2014/main" id="{4A6CB180-E066-467D-8485-107F51D9EB0F}"/>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9" name="フリーフォーム: 図形 128">
                <a:extLst>
                  <a:ext uri="{FF2B5EF4-FFF2-40B4-BE49-F238E27FC236}">
                    <a16:creationId xmlns:a16="http://schemas.microsoft.com/office/drawing/2014/main" id="{E732D8BF-7ABB-41C1-A136-29D203116FF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30" name="グループ化 129">
              <a:extLst>
                <a:ext uri="{FF2B5EF4-FFF2-40B4-BE49-F238E27FC236}">
                  <a16:creationId xmlns:a16="http://schemas.microsoft.com/office/drawing/2014/main" id="{E6299E21-09DE-46CE-8247-4615B949DF1E}"/>
                </a:ext>
              </a:extLst>
            </p:cNvPr>
            <p:cNvGrpSpPr>
              <a:grpSpLocks noChangeAspect="1"/>
            </p:cNvGrpSpPr>
            <p:nvPr/>
          </p:nvGrpSpPr>
          <p:grpSpPr>
            <a:xfrm>
              <a:off x="4038600" y="5943600"/>
              <a:ext cx="511091" cy="504000"/>
              <a:chOff x="6366933" y="3683000"/>
              <a:chExt cx="927267" cy="914400"/>
            </a:xfrm>
          </p:grpSpPr>
          <p:sp>
            <p:nvSpPr>
              <p:cNvPr id="131" name="正方形/長方形 130">
                <a:extLst>
                  <a:ext uri="{FF2B5EF4-FFF2-40B4-BE49-F238E27FC236}">
                    <a16:creationId xmlns:a16="http://schemas.microsoft.com/office/drawing/2014/main" id="{9E84DCCB-F835-4978-A0B7-4B911DA8DC9B}"/>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2" name="フリーフォーム: 図形 131">
                <a:extLst>
                  <a:ext uri="{FF2B5EF4-FFF2-40B4-BE49-F238E27FC236}">
                    <a16:creationId xmlns:a16="http://schemas.microsoft.com/office/drawing/2014/main" id="{2AE76D41-3558-47BF-BBC5-34542886A07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3" name="フリーフォーム: 図形 132">
                <a:extLst>
                  <a:ext uri="{FF2B5EF4-FFF2-40B4-BE49-F238E27FC236}">
                    <a16:creationId xmlns:a16="http://schemas.microsoft.com/office/drawing/2014/main" id="{565D39C1-5ED2-475A-8D54-C307097A54E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4" name="フリーフォーム: 図形 133">
                <a:extLst>
                  <a:ext uri="{FF2B5EF4-FFF2-40B4-BE49-F238E27FC236}">
                    <a16:creationId xmlns:a16="http://schemas.microsoft.com/office/drawing/2014/main" id="{EBD199FA-23D0-4A28-B3CB-7A0C225A7CE5}"/>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5" name="フリーフォーム: 図形 134">
                <a:extLst>
                  <a:ext uri="{FF2B5EF4-FFF2-40B4-BE49-F238E27FC236}">
                    <a16:creationId xmlns:a16="http://schemas.microsoft.com/office/drawing/2014/main" id="{97F7CC79-B21A-49D6-9AF9-31EADC97AE5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36" name="グループ化 135">
              <a:extLst>
                <a:ext uri="{FF2B5EF4-FFF2-40B4-BE49-F238E27FC236}">
                  <a16:creationId xmlns:a16="http://schemas.microsoft.com/office/drawing/2014/main" id="{21F4EE37-6BA0-412A-818B-BCE4A08863FF}"/>
                </a:ext>
              </a:extLst>
            </p:cNvPr>
            <p:cNvGrpSpPr>
              <a:grpSpLocks noChangeAspect="1"/>
            </p:cNvGrpSpPr>
            <p:nvPr/>
          </p:nvGrpSpPr>
          <p:grpSpPr>
            <a:xfrm>
              <a:off x="4038600" y="6451600"/>
              <a:ext cx="511091" cy="504000"/>
              <a:chOff x="6366933" y="3683000"/>
              <a:chExt cx="927267" cy="914400"/>
            </a:xfrm>
          </p:grpSpPr>
          <p:sp>
            <p:nvSpPr>
              <p:cNvPr id="137" name="正方形/長方形 136">
                <a:extLst>
                  <a:ext uri="{FF2B5EF4-FFF2-40B4-BE49-F238E27FC236}">
                    <a16:creationId xmlns:a16="http://schemas.microsoft.com/office/drawing/2014/main" id="{A893B381-BD86-4ABA-8CE0-F758477CEE20}"/>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8" name="フリーフォーム: 図形 137">
                <a:extLst>
                  <a:ext uri="{FF2B5EF4-FFF2-40B4-BE49-F238E27FC236}">
                    <a16:creationId xmlns:a16="http://schemas.microsoft.com/office/drawing/2014/main" id="{DCF15312-FB18-4C4A-BFE2-6E9AE6FAFD5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9" name="フリーフォーム: 図形 138">
                <a:extLst>
                  <a:ext uri="{FF2B5EF4-FFF2-40B4-BE49-F238E27FC236}">
                    <a16:creationId xmlns:a16="http://schemas.microsoft.com/office/drawing/2014/main" id="{C1135156-47C5-4D35-90D7-1843ACA836C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0" name="フリーフォーム: 図形 139">
                <a:extLst>
                  <a:ext uri="{FF2B5EF4-FFF2-40B4-BE49-F238E27FC236}">
                    <a16:creationId xmlns:a16="http://schemas.microsoft.com/office/drawing/2014/main" id="{B48970E1-EC18-4A5B-82CE-80238E022D9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1" name="フリーフォーム: 図形 140">
                <a:extLst>
                  <a:ext uri="{FF2B5EF4-FFF2-40B4-BE49-F238E27FC236}">
                    <a16:creationId xmlns:a16="http://schemas.microsoft.com/office/drawing/2014/main" id="{191A3461-879D-42CA-9146-EE2DF199E3AE}"/>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42" name="グループ化 141">
              <a:extLst>
                <a:ext uri="{FF2B5EF4-FFF2-40B4-BE49-F238E27FC236}">
                  <a16:creationId xmlns:a16="http://schemas.microsoft.com/office/drawing/2014/main" id="{B64895C4-5555-4D0C-949F-06BA43191BAE}"/>
                </a:ext>
              </a:extLst>
            </p:cNvPr>
            <p:cNvGrpSpPr>
              <a:grpSpLocks noChangeAspect="1"/>
            </p:cNvGrpSpPr>
            <p:nvPr/>
          </p:nvGrpSpPr>
          <p:grpSpPr>
            <a:xfrm>
              <a:off x="4550954" y="5943600"/>
              <a:ext cx="511091" cy="504000"/>
              <a:chOff x="6366933" y="3683000"/>
              <a:chExt cx="927267" cy="914400"/>
            </a:xfrm>
          </p:grpSpPr>
          <p:sp>
            <p:nvSpPr>
              <p:cNvPr id="143" name="正方形/長方形 142">
                <a:extLst>
                  <a:ext uri="{FF2B5EF4-FFF2-40B4-BE49-F238E27FC236}">
                    <a16:creationId xmlns:a16="http://schemas.microsoft.com/office/drawing/2014/main" id="{743FE362-93F8-4907-9052-318EE955E0B3}"/>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4" name="フリーフォーム: 図形 143">
                <a:extLst>
                  <a:ext uri="{FF2B5EF4-FFF2-40B4-BE49-F238E27FC236}">
                    <a16:creationId xmlns:a16="http://schemas.microsoft.com/office/drawing/2014/main" id="{708F9C9F-F8B8-4725-A684-46232DD900D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5" name="フリーフォーム: 図形 144">
                <a:extLst>
                  <a:ext uri="{FF2B5EF4-FFF2-40B4-BE49-F238E27FC236}">
                    <a16:creationId xmlns:a16="http://schemas.microsoft.com/office/drawing/2014/main" id="{AB3628AE-5C91-4687-B00A-0E8B40A3DC4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6" name="フリーフォーム: 図形 145">
                <a:extLst>
                  <a:ext uri="{FF2B5EF4-FFF2-40B4-BE49-F238E27FC236}">
                    <a16:creationId xmlns:a16="http://schemas.microsoft.com/office/drawing/2014/main" id="{C4CADF77-0C7E-4C6B-927E-E082A093EF94}"/>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7" name="フリーフォーム: 図形 146">
                <a:extLst>
                  <a:ext uri="{FF2B5EF4-FFF2-40B4-BE49-F238E27FC236}">
                    <a16:creationId xmlns:a16="http://schemas.microsoft.com/office/drawing/2014/main" id="{EF308358-AFE2-4B89-9B0F-7A6DD6A0ECD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48" name="グループ化 147">
              <a:extLst>
                <a:ext uri="{FF2B5EF4-FFF2-40B4-BE49-F238E27FC236}">
                  <a16:creationId xmlns:a16="http://schemas.microsoft.com/office/drawing/2014/main" id="{DA7C641A-5443-44B3-92B4-71CA475B324F}"/>
                </a:ext>
              </a:extLst>
            </p:cNvPr>
            <p:cNvGrpSpPr>
              <a:grpSpLocks noChangeAspect="1"/>
            </p:cNvGrpSpPr>
            <p:nvPr/>
          </p:nvGrpSpPr>
          <p:grpSpPr>
            <a:xfrm>
              <a:off x="4550954" y="6451600"/>
              <a:ext cx="511091" cy="504000"/>
              <a:chOff x="6366933" y="3683000"/>
              <a:chExt cx="927267" cy="914400"/>
            </a:xfrm>
          </p:grpSpPr>
          <p:sp>
            <p:nvSpPr>
              <p:cNvPr id="149" name="正方形/長方形 148">
                <a:extLst>
                  <a:ext uri="{FF2B5EF4-FFF2-40B4-BE49-F238E27FC236}">
                    <a16:creationId xmlns:a16="http://schemas.microsoft.com/office/drawing/2014/main" id="{B20CE84A-1975-4FB9-B16F-CE62035E0BB1}"/>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0" name="フリーフォーム: 図形 149">
                <a:extLst>
                  <a:ext uri="{FF2B5EF4-FFF2-40B4-BE49-F238E27FC236}">
                    <a16:creationId xmlns:a16="http://schemas.microsoft.com/office/drawing/2014/main" id="{5E84FA76-0FA5-483C-860F-A37FDBAD237F}"/>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1" name="フリーフォーム: 図形 150">
                <a:extLst>
                  <a:ext uri="{FF2B5EF4-FFF2-40B4-BE49-F238E27FC236}">
                    <a16:creationId xmlns:a16="http://schemas.microsoft.com/office/drawing/2014/main" id="{9D459A08-D153-4E52-9AB2-6EA4EF21B74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2" name="フリーフォーム: 図形 151">
                <a:extLst>
                  <a:ext uri="{FF2B5EF4-FFF2-40B4-BE49-F238E27FC236}">
                    <a16:creationId xmlns:a16="http://schemas.microsoft.com/office/drawing/2014/main" id="{CACD3504-AEAF-4FD6-A600-67DA0A7E6A2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3" name="フリーフォーム: 図形 152">
                <a:extLst>
                  <a:ext uri="{FF2B5EF4-FFF2-40B4-BE49-F238E27FC236}">
                    <a16:creationId xmlns:a16="http://schemas.microsoft.com/office/drawing/2014/main" id="{658E20A0-66A5-4E4B-9390-E10E04DEDB3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54" name="グループ化 153">
              <a:extLst>
                <a:ext uri="{FF2B5EF4-FFF2-40B4-BE49-F238E27FC236}">
                  <a16:creationId xmlns:a16="http://schemas.microsoft.com/office/drawing/2014/main" id="{C27801BA-B1F2-42E3-A6FD-69CA4E85CDB4}"/>
                </a:ext>
              </a:extLst>
            </p:cNvPr>
            <p:cNvGrpSpPr>
              <a:grpSpLocks noChangeAspect="1"/>
            </p:cNvGrpSpPr>
            <p:nvPr/>
          </p:nvGrpSpPr>
          <p:grpSpPr>
            <a:xfrm>
              <a:off x="5050221" y="5943600"/>
              <a:ext cx="511091" cy="504000"/>
              <a:chOff x="6366933" y="3683000"/>
              <a:chExt cx="927267" cy="914400"/>
            </a:xfrm>
          </p:grpSpPr>
          <p:sp>
            <p:nvSpPr>
              <p:cNvPr id="155" name="正方形/長方形 154">
                <a:extLst>
                  <a:ext uri="{FF2B5EF4-FFF2-40B4-BE49-F238E27FC236}">
                    <a16:creationId xmlns:a16="http://schemas.microsoft.com/office/drawing/2014/main" id="{36CF5720-40EF-4439-B0E5-C704C0D1C07A}"/>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6" name="フリーフォーム: 図形 155">
                <a:extLst>
                  <a:ext uri="{FF2B5EF4-FFF2-40B4-BE49-F238E27FC236}">
                    <a16:creationId xmlns:a16="http://schemas.microsoft.com/office/drawing/2014/main" id="{A6002290-C036-4CD7-890F-3C9D83F1BFD7}"/>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7" name="フリーフォーム: 図形 156">
                <a:extLst>
                  <a:ext uri="{FF2B5EF4-FFF2-40B4-BE49-F238E27FC236}">
                    <a16:creationId xmlns:a16="http://schemas.microsoft.com/office/drawing/2014/main" id="{D891A662-6B90-4047-80D0-1CE1B3B68BB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8" name="フリーフォーム: 図形 157">
                <a:extLst>
                  <a:ext uri="{FF2B5EF4-FFF2-40B4-BE49-F238E27FC236}">
                    <a16:creationId xmlns:a16="http://schemas.microsoft.com/office/drawing/2014/main" id="{A73E63B5-74D5-4DE6-A9B6-C2962BB9A617}"/>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9" name="フリーフォーム: 図形 158">
                <a:extLst>
                  <a:ext uri="{FF2B5EF4-FFF2-40B4-BE49-F238E27FC236}">
                    <a16:creationId xmlns:a16="http://schemas.microsoft.com/office/drawing/2014/main" id="{1F9CD9C4-1F78-42C6-A3DC-5C1B29993DD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60" name="グループ化 159">
              <a:extLst>
                <a:ext uri="{FF2B5EF4-FFF2-40B4-BE49-F238E27FC236}">
                  <a16:creationId xmlns:a16="http://schemas.microsoft.com/office/drawing/2014/main" id="{956BFE60-9939-410F-8F2C-21EC2C39564F}"/>
                </a:ext>
              </a:extLst>
            </p:cNvPr>
            <p:cNvGrpSpPr>
              <a:grpSpLocks noChangeAspect="1"/>
            </p:cNvGrpSpPr>
            <p:nvPr/>
          </p:nvGrpSpPr>
          <p:grpSpPr>
            <a:xfrm>
              <a:off x="5050221" y="6451600"/>
              <a:ext cx="511091" cy="504000"/>
              <a:chOff x="6366933" y="3683000"/>
              <a:chExt cx="927267" cy="914400"/>
            </a:xfrm>
          </p:grpSpPr>
          <p:sp>
            <p:nvSpPr>
              <p:cNvPr id="161" name="正方形/長方形 160">
                <a:extLst>
                  <a:ext uri="{FF2B5EF4-FFF2-40B4-BE49-F238E27FC236}">
                    <a16:creationId xmlns:a16="http://schemas.microsoft.com/office/drawing/2014/main" id="{BCEFDEAF-FDB8-4053-BEC5-D60C4E8C59C2}"/>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2" name="フリーフォーム: 図形 161">
                <a:extLst>
                  <a:ext uri="{FF2B5EF4-FFF2-40B4-BE49-F238E27FC236}">
                    <a16:creationId xmlns:a16="http://schemas.microsoft.com/office/drawing/2014/main" id="{3A421EDC-D2F0-41A3-BE25-ECE6CEA09AD4}"/>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3" name="フリーフォーム: 図形 162">
                <a:extLst>
                  <a:ext uri="{FF2B5EF4-FFF2-40B4-BE49-F238E27FC236}">
                    <a16:creationId xmlns:a16="http://schemas.microsoft.com/office/drawing/2014/main" id="{6CD11FCD-D0A8-4B2E-804B-64A78E2C9B7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4" name="フリーフォーム: 図形 163">
                <a:extLst>
                  <a:ext uri="{FF2B5EF4-FFF2-40B4-BE49-F238E27FC236}">
                    <a16:creationId xmlns:a16="http://schemas.microsoft.com/office/drawing/2014/main" id="{FDB404BC-04AB-4EFB-BBD9-04232967901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5" name="フリーフォーム: 図形 164">
                <a:extLst>
                  <a:ext uri="{FF2B5EF4-FFF2-40B4-BE49-F238E27FC236}">
                    <a16:creationId xmlns:a16="http://schemas.microsoft.com/office/drawing/2014/main" id="{D2A14FCC-316F-4C28-9D2A-85D73DAD91B1}"/>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66" name="グループ化 165">
              <a:extLst>
                <a:ext uri="{FF2B5EF4-FFF2-40B4-BE49-F238E27FC236}">
                  <a16:creationId xmlns:a16="http://schemas.microsoft.com/office/drawing/2014/main" id="{2238C5B5-207B-4EA2-B78F-F690EC82D4E1}"/>
                </a:ext>
              </a:extLst>
            </p:cNvPr>
            <p:cNvGrpSpPr>
              <a:grpSpLocks noChangeAspect="1"/>
            </p:cNvGrpSpPr>
            <p:nvPr/>
          </p:nvGrpSpPr>
          <p:grpSpPr>
            <a:xfrm>
              <a:off x="5562575" y="5943600"/>
              <a:ext cx="511091" cy="504000"/>
              <a:chOff x="6366933" y="3683000"/>
              <a:chExt cx="927267" cy="914400"/>
            </a:xfrm>
          </p:grpSpPr>
          <p:sp>
            <p:nvSpPr>
              <p:cNvPr id="167" name="正方形/長方形 166">
                <a:extLst>
                  <a:ext uri="{FF2B5EF4-FFF2-40B4-BE49-F238E27FC236}">
                    <a16:creationId xmlns:a16="http://schemas.microsoft.com/office/drawing/2014/main" id="{99A57553-437C-4869-870D-10ECA5DE983E}"/>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8" name="フリーフォーム: 図形 167">
                <a:extLst>
                  <a:ext uri="{FF2B5EF4-FFF2-40B4-BE49-F238E27FC236}">
                    <a16:creationId xmlns:a16="http://schemas.microsoft.com/office/drawing/2014/main" id="{918D6726-5B1D-4BE7-9F95-8DB4CA56565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9" name="フリーフォーム: 図形 168">
                <a:extLst>
                  <a:ext uri="{FF2B5EF4-FFF2-40B4-BE49-F238E27FC236}">
                    <a16:creationId xmlns:a16="http://schemas.microsoft.com/office/drawing/2014/main" id="{E64A57D2-9E62-4047-83A3-32BA9A118BD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0" name="フリーフォーム: 図形 169">
                <a:extLst>
                  <a:ext uri="{FF2B5EF4-FFF2-40B4-BE49-F238E27FC236}">
                    <a16:creationId xmlns:a16="http://schemas.microsoft.com/office/drawing/2014/main" id="{1E90D78F-0728-49D1-A9FF-3F8D755B2E39}"/>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1" name="フリーフォーム: 図形 170">
                <a:extLst>
                  <a:ext uri="{FF2B5EF4-FFF2-40B4-BE49-F238E27FC236}">
                    <a16:creationId xmlns:a16="http://schemas.microsoft.com/office/drawing/2014/main" id="{769E06E7-8884-46D9-A15A-14756ABD52C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72" name="グループ化 171">
              <a:extLst>
                <a:ext uri="{FF2B5EF4-FFF2-40B4-BE49-F238E27FC236}">
                  <a16:creationId xmlns:a16="http://schemas.microsoft.com/office/drawing/2014/main" id="{A486183A-013C-4734-BBC2-61E2DEDD76AC}"/>
                </a:ext>
              </a:extLst>
            </p:cNvPr>
            <p:cNvGrpSpPr>
              <a:grpSpLocks noChangeAspect="1"/>
            </p:cNvGrpSpPr>
            <p:nvPr/>
          </p:nvGrpSpPr>
          <p:grpSpPr>
            <a:xfrm>
              <a:off x="5562575" y="6451600"/>
              <a:ext cx="511091" cy="504000"/>
              <a:chOff x="6366933" y="3683000"/>
              <a:chExt cx="927267" cy="914400"/>
            </a:xfrm>
          </p:grpSpPr>
          <p:sp>
            <p:nvSpPr>
              <p:cNvPr id="173" name="正方形/長方形 172">
                <a:extLst>
                  <a:ext uri="{FF2B5EF4-FFF2-40B4-BE49-F238E27FC236}">
                    <a16:creationId xmlns:a16="http://schemas.microsoft.com/office/drawing/2014/main" id="{C11C7C6C-F8E8-4397-AB7E-02F18A581FBC}"/>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4" name="フリーフォーム: 図形 173">
                <a:extLst>
                  <a:ext uri="{FF2B5EF4-FFF2-40B4-BE49-F238E27FC236}">
                    <a16:creationId xmlns:a16="http://schemas.microsoft.com/office/drawing/2014/main" id="{BF6B89C7-C727-4E27-B236-903F1CD2D34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5" name="フリーフォーム: 図形 174">
                <a:extLst>
                  <a:ext uri="{FF2B5EF4-FFF2-40B4-BE49-F238E27FC236}">
                    <a16:creationId xmlns:a16="http://schemas.microsoft.com/office/drawing/2014/main" id="{DFDA1E79-6377-485D-BF2A-42146CC270A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6" name="フリーフォーム: 図形 175">
                <a:extLst>
                  <a:ext uri="{FF2B5EF4-FFF2-40B4-BE49-F238E27FC236}">
                    <a16:creationId xmlns:a16="http://schemas.microsoft.com/office/drawing/2014/main" id="{2D5D0035-73C9-4F4A-94C2-2154D021B730}"/>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7" name="フリーフォーム: 図形 176">
                <a:extLst>
                  <a:ext uri="{FF2B5EF4-FFF2-40B4-BE49-F238E27FC236}">
                    <a16:creationId xmlns:a16="http://schemas.microsoft.com/office/drawing/2014/main" id="{C2EF43B8-677A-4F8D-A25E-BC79B863FFE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78" name="グループ化 177">
              <a:extLst>
                <a:ext uri="{FF2B5EF4-FFF2-40B4-BE49-F238E27FC236}">
                  <a16:creationId xmlns:a16="http://schemas.microsoft.com/office/drawing/2014/main" id="{F6002AD3-31E0-4C9C-80F1-E1A25867D265}"/>
                </a:ext>
              </a:extLst>
            </p:cNvPr>
            <p:cNvGrpSpPr>
              <a:grpSpLocks noChangeAspect="1"/>
            </p:cNvGrpSpPr>
            <p:nvPr/>
          </p:nvGrpSpPr>
          <p:grpSpPr>
            <a:xfrm>
              <a:off x="6076732" y="5943600"/>
              <a:ext cx="511091" cy="504000"/>
              <a:chOff x="6366933" y="3683000"/>
              <a:chExt cx="927267" cy="914400"/>
            </a:xfrm>
          </p:grpSpPr>
          <p:sp>
            <p:nvSpPr>
              <p:cNvPr id="179" name="正方形/長方形 178">
                <a:extLst>
                  <a:ext uri="{FF2B5EF4-FFF2-40B4-BE49-F238E27FC236}">
                    <a16:creationId xmlns:a16="http://schemas.microsoft.com/office/drawing/2014/main" id="{544D6527-7A30-4057-B23A-579952B8E57E}"/>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0" name="フリーフォーム: 図形 179">
                <a:extLst>
                  <a:ext uri="{FF2B5EF4-FFF2-40B4-BE49-F238E27FC236}">
                    <a16:creationId xmlns:a16="http://schemas.microsoft.com/office/drawing/2014/main" id="{3ABE3A8E-41A6-419F-9A1D-CC11160A5EC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1" name="フリーフォーム: 図形 180">
                <a:extLst>
                  <a:ext uri="{FF2B5EF4-FFF2-40B4-BE49-F238E27FC236}">
                    <a16:creationId xmlns:a16="http://schemas.microsoft.com/office/drawing/2014/main" id="{B4904636-7D04-4332-9ADB-6D4858AE1571}"/>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2" name="フリーフォーム: 図形 181">
                <a:extLst>
                  <a:ext uri="{FF2B5EF4-FFF2-40B4-BE49-F238E27FC236}">
                    <a16:creationId xmlns:a16="http://schemas.microsoft.com/office/drawing/2014/main" id="{BFF91DC0-03E0-49B4-9626-F0B75AC1A47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3" name="フリーフォーム: 図形 182">
                <a:extLst>
                  <a:ext uri="{FF2B5EF4-FFF2-40B4-BE49-F238E27FC236}">
                    <a16:creationId xmlns:a16="http://schemas.microsoft.com/office/drawing/2014/main" id="{2F65A7EF-4C44-46B0-BC8D-EA19FBC9E61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84" name="グループ化 183">
              <a:extLst>
                <a:ext uri="{FF2B5EF4-FFF2-40B4-BE49-F238E27FC236}">
                  <a16:creationId xmlns:a16="http://schemas.microsoft.com/office/drawing/2014/main" id="{3188EBE3-80EE-4F70-8E4C-5044362E947F}"/>
                </a:ext>
              </a:extLst>
            </p:cNvPr>
            <p:cNvGrpSpPr>
              <a:grpSpLocks noChangeAspect="1"/>
            </p:cNvGrpSpPr>
            <p:nvPr/>
          </p:nvGrpSpPr>
          <p:grpSpPr>
            <a:xfrm>
              <a:off x="6076732" y="6451600"/>
              <a:ext cx="511091" cy="504000"/>
              <a:chOff x="6366933" y="3683000"/>
              <a:chExt cx="927267" cy="914400"/>
            </a:xfrm>
          </p:grpSpPr>
          <p:sp>
            <p:nvSpPr>
              <p:cNvPr id="185" name="正方形/長方形 184">
                <a:extLst>
                  <a:ext uri="{FF2B5EF4-FFF2-40B4-BE49-F238E27FC236}">
                    <a16:creationId xmlns:a16="http://schemas.microsoft.com/office/drawing/2014/main" id="{43E9CB47-94A8-43C1-BBCF-8CD9121AD45E}"/>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6" name="フリーフォーム: 図形 185">
                <a:extLst>
                  <a:ext uri="{FF2B5EF4-FFF2-40B4-BE49-F238E27FC236}">
                    <a16:creationId xmlns:a16="http://schemas.microsoft.com/office/drawing/2014/main" id="{1D6ADBC2-F2DF-45B5-A57B-C69C5D0ECD3E}"/>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7" name="フリーフォーム: 図形 186">
                <a:extLst>
                  <a:ext uri="{FF2B5EF4-FFF2-40B4-BE49-F238E27FC236}">
                    <a16:creationId xmlns:a16="http://schemas.microsoft.com/office/drawing/2014/main" id="{9BBB0AF2-AA61-401E-9E21-A02485F8189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8" name="フリーフォーム: 図形 187">
                <a:extLst>
                  <a:ext uri="{FF2B5EF4-FFF2-40B4-BE49-F238E27FC236}">
                    <a16:creationId xmlns:a16="http://schemas.microsoft.com/office/drawing/2014/main" id="{4AE9E3E1-CC84-41DA-8346-9D1C70F504D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9" name="フリーフォーム: 図形 188">
                <a:extLst>
                  <a:ext uri="{FF2B5EF4-FFF2-40B4-BE49-F238E27FC236}">
                    <a16:creationId xmlns:a16="http://schemas.microsoft.com/office/drawing/2014/main" id="{FA8C9E4F-B000-4112-B40F-E9FADCAA366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90" name="グループ化 189">
              <a:extLst>
                <a:ext uri="{FF2B5EF4-FFF2-40B4-BE49-F238E27FC236}">
                  <a16:creationId xmlns:a16="http://schemas.microsoft.com/office/drawing/2014/main" id="{8A794EC3-4513-477D-B477-4CA00FC397E2}"/>
                </a:ext>
              </a:extLst>
            </p:cNvPr>
            <p:cNvGrpSpPr>
              <a:grpSpLocks noChangeAspect="1"/>
            </p:cNvGrpSpPr>
            <p:nvPr/>
          </p:nvGrpSpPr>
          <p:grpSpPr>
            <a:xfrm>
              <a:off x="6589086" y="5943600"/>
              <a:ext cx="511091" cy="504000"/>
              <a:chOff x="6366933" y="3683000"/>
              <a:chExt cx="927267" cy="914400"/>
            </a:xfrm>
          </p:grpSpPr>
          <p:sp>
            <p:nvSpPr>
              <p:cNvPr id="191" name="正方形/長方形 190">
                <a:extLst>
                  <a:ext uri="{FF2B5EF4-FFF2-40B4-BE49-F238E27FC236}">
                    <a16:creationId xmlns:a16="http://schemas.microsoft.com/office/drawing/2014/main" id="{A5258965-BD8E-441C-ABAC-9ECBA2809B78}"/>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2" name="フリーフォーム: 図形 191">
                <a:extLst>
                  <a:ext uri="{FF2B5EF4-FFF2-40B4-BE49-F238E27FC236}">
                    <a16:creationId xmlns:a16="http://schemas.microsoft.com/office/drawing/2014/main" id="{AAC73D67-467E-4E72-92F9-944A7ACEBB9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3" name="フリーフォーム: 図形 192">
                <a:extLst>
                  <a:ext uri="{FF2B5EF4-FFF2-40B4-BE49-F238E27FC236}">
                    <a16:creationId xmlns:a16="http://schemas.microsoft.com/office/drawing/2014/main" id="{903E59F9-2DAC-4689-93DD-1C4424F6E9B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4" name="フリーフォーム: 図形 193">
                <a:extLst>
                  <a:ext uri="{FF2B5EF4-FFF2-40B4-BE49-F238E27FC236}">
                    <a16:creationId xmlns:a16="http://schemas.microsoft.com/office/drawing/2014/main" id="{31AF22C5-4C06-4F21-B576-2D7E0B8DBF6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5" name="フリーフォーム: 図形 194">
                <a:extLst>
                  <a:ext uri="{FF2B5EF4-FFF2-40B4-BE49-F238E27FC236}">
                    <a16:creationId xmlns:a16="http://schemas.microsoft.com/office/drawing/2014/main" id="{9735DB44-E094-4846-9495-F8635BA9066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96" name="グループ化 195">
              <a:extLst>
                <a:ext uri="{FF2B5EF4-FFF2-40B4-BE49-F238E27FC236}">
                  <a16:creationId xmlns:a16="http://schemas.microsoft.com/office/drawing/2014/main" id="{F45C4BB9-AAD3-4FFE-9016-8C2CCED79CE8}"/>
                </a:ext>
              </a:extLst>
            </p:cNvPr>
            <p:cNvGrpSpPr>
              <a:grpSpLocks noChangeAspect="1"/>
            </p:cNvGrpSpPr>
            <p:nvPr/>
          </p:nvGrpSpPr>
          <p:grpSpPr>
            <a:xfrm>
              <a:off x="6589086" y="6451600"/>
              <a:ext cx="511091" cy="504000"/>
              <a:chOff x="6366933" y="3683000"/>
              <a:chExt cx="927267" cy="914400"/>
            </a:xfrm>
          </p:grpSpPr>
          <p:sp>
            <p:nvSpPr>
              <p:cNvPr id="197" name="正方形/長方形 196">
                <a:extLst>
                  <a:ext uri="{FF2B5EF4-FFF2-40B4-BE49-F238E27FC236}">
                    <a16:creationId xmlns:a16="http://schemas.microsoft.com/office/drawing/2014/main" id="{159CDC01-32B0-4DEF-8301-ECCCA0094158}"/>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8" name="フリーフォーム: 図形 197">
                <a:extLst>
                  <a:ext uri="{FF2B5EF4-FFF2-40B4-BE49-F238E27FC236}">
                    <a16:creationId xmlns:a16="http://schemas.microsoft.com/office/drawing/2014/main" id="{D1C0D7E7-47AD-4193-80B2-075332C5AA62}"/>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9" name="フリーフォーム: 図形 198">
                <a:extLst>
                  <a:ext uri="{FF2B5EF4-FFF2-40B4-BE49-F238E27FC236}">
                    <a16:creationId xmlns:a16="http://schemas.microsoft.com/office/drawing/2014/main" id="{DDD55A1F-FFA1-4BC0-9862-BC4CAC27291B}"/>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0" name="フリーフォーム: 図形 199">
                <a:extLst>
                  <a:ext uri="{FF2B5EF4-FFF2-40B4-BE49-F238E27FC236}">
                    <a16:creationId xmlns:a16="http://schemas.microsoft.com/office/drawing/2014/main" id="{5FBD31A7-878F-4FB0-A66F-3BA862A98467}"/>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1" name="フリーフォーム: 図形 200">
                <a:extLst>
                  <a:ext uri="{FF2B5EF4-FFF2-40B4-BE49-F238E27FC236}">
                    <a16:creationId xmlns:a16="http://schemas.microsoft.com/office/drawing/2014/main" id="{73F53BA4-CA68-460F-B75C-5FE178D9DC7E}"/>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02" name="グループ化 201">
              <a:extLst>
                <a:ext uri="{FF2B5EF4-FFF2-40B4-BE49-F238E27FC236}">
                  <a16:creationId xmlns:a16="http://schemas.microsoft.com/office/drawing/2014/main" id="{6598A781-A40D-497B-9B58-F9E478ACA78D}"/>
                </a:ext>
              </a:extLst>
            </p:cNvPr>
            <p:cNvGrpSpPr>
              <a:grpSpLocks noChangeAspect="1"/>
            </p:cNvGrpSpPr>
            <p:nvPr/>
          </p:nvGrpSpPr>
          <p:grpSpPr>
            <a:xfrm>
              <a:off x="7088353" y="5943600"/>
              <a:ext cx="511091" cy="504000"/>
              <a:chOff x="6366933" y="3683000"/>
              <a:chExt cx="927267" cy="914400"/>
            </a:xfrm>
          </p:grpSpPr>
          <p:sp>
            <p:nvSpPr>
              <p:cNvPr id="203" name="正方形/長方形 202">
                <a:extLst>
                  <a:ext uri="{FF2B5EF4-FFF2-40B4-BE49-F238E27FC236}">
                    <a16:creationId xmlns:a16="http://schemas.microsoft.com/office/drawing/2014/main" id="{BB5FFF0E-B02A-4165-BEEE-F3F21C2E9A38}"/>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4" name="フリーフォーム: 図形 203">
                <a:extLst>
                  <a:ext uri="{FF2B5EF4-FFF2-40B4-BE49-F238E27FC236}">
                    <a16:creationId xmlns:a16="http://schemas.microsoft.com/office/drawing/2014/main" id="{E31C1F34-39B7-42E7-AE70-4AA7ECAA67E4}"/>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5" name="フリーフォーム: 図形 204">
                <a:extLst>
                  <a:ext uri="{FF2B5EF4-FFF2-40B4-BE49-F238E27FC236}">
                    <a16:creationId xmlns:a16="http://schemas.microsoft.com/office/drawing/2014/main" id="{4BDA2EBD-AD5D-411D-ADCE-87983B030AD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6" name="フリーフォーム: 図形 205">
                <a:extLst>
                  <a:ext uri="{FF2B5EF4-FFF2-40B4-BE49-F238E27FC236}">
                    <a16:creationId xmlns:a16="http://schemas.microsoft.com/office/drawing/2014/main" id="{264C0E5B-9A74-4FC9-88BF-7C4E9BC802F5}"/>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7" name="フリーフォーム: 図形 206">
                <a:extLst>
                  <a:ext uri="{FF2B5EF4-FFF2-40B4-BE49-F238E27FC236}">
                    <a16:creationId xmlns:a16="http://schemas.microsoft.com/office/drawing/2014/main" id="{34B23583-EFBD-4926-AF89-05F7E1279C4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08" name="グループ化 207">
              <a:extLst>
                <a:ext uri="{FF2B5EF4-FFF2-40B4-BE49-F238E27FC236}">
                  <a16:creationId xmlns:a16="http://schemas.microsoft.com/office/drawing/2014/main" id="{5706BFEB-80B5-40CA-8F00-2295B6792B67}"/>
                </a:ext>
              </a:extLst>
            </p:cNvPr>
            <p:cNvGrpSpPr>
              <a:grpSpLocks noChangeAspect="1"/>
            </p:cNvGrpSpPr>
            <p:nvPr/>
          </p:nvGrpSpPr>
          <p:grpSpPr>
            <a:xfrm>
              <a:off x="7088353" y="6451600"/>
              <a:ext cx="511091" cy="504000"/>
              <a:chOff x="6366933" y="3683000"/>
              <a:chExt cx="927267" cy="914400"/>
            </a:xfrm>
          </p:grpSpPr>
          <p:sp>
            <p:nvSpPr>
              <p:cNvPr id="209" name="正方形/長方形 208">
                <a:extLst>
                  <a:ext uri="{FF2B5EF4-FFF2-40B4-BE49-F238E27FC236}">
                    <a16:creationId xmlns:a16="http://schemas.microsoft.com/office/drawing/2014/main" id="{74DD2B37-30D3-4ADF-AA6C-4283EB91ADAA}"/>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0" name="フリーフォーム: 図形 209">
                <a:extLst>
                  <a:ext uri="{FF2B5EF4-FFF2-40B4-BE49-F238E27FC236}">
                    <a16:creationId xmlns:a16="http://schemas.microsoft.com/office/drawing/2014/main" id="{CB8D04AC-E5D5-491A-AE60-BE292157317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1" name="フリーフォーム: 図形 210">
                <a:extLst>
                  <a:ext uri="{FF2B5EF4-FFF2-40B4-BE49-F238E27FC236}">
                    <a16:creationId xmlns:a16="http://schemas.microsoft.com/office/drawing/2014/main" id="{FEB42A03-CE16-4535-9B75-0E19DBD0DCB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2" name="フリーフォーム: 図形 211">
                <a:extLst>
                  <a:ext uri="{FF2B5EF4-FFF2-40B4-BE49-F238E27FC236}">
                    <a16:creationId xmlns:a16="http://schemas.microsoft.com/office/drawing/2014/main" id="{438A2C60-7F85-4CFB-94EA-21881BA5C4E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3" name="フリーフォーム: 図形 212">
                <a:extLst>
                  <a:ext uri="{FF2B5EF4-FFF2-40B4-BE49-F238E27FC236}">
                    <a16:creationId xmlns:a16="http://schemas.microsoft.com/office/drawing/2014/main" id="{FD3EAF7D-72D1-4E5A-8ED4-8764F65F613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14" name="グループ化 213">
              <a:extLst>
                <a:ext uri="{FF2B5EF4-FFF2-40B4-BE49-F238E27FC236}">
                  <a16:creationId xmlns:a16="http://schemas.microsoft.com/office/drawing/2014/main" id="{1F98229D-0A82-42DC-B58B-7A58D8DBBF8D}"/>
                </a:ext>
              </a:extLst>
            </p:cNvPr>
            <p:cNvGrpSpPr>
              <a:grpSpLocks noChangeAspect="1"/>
            </p:cNvGrpSpPr>
            <p:nvPr/>
          </p:nvGrpSpPr>
          <p:grpSpPr>
            <a:xfrm>
              <a:off x="7600707" y="5943600"/>
              <a:ext cx="511091" cy="504000"/>
              <a:chOff x="6366933" y="3683000"/>
              <a:chExt cx="927267" cy="914400"/>
            </a:xfrm>
          </p:grpSpPr>
          <p:sp>
            <p:nvSpPr>
              <p:cNvPr id="215" name="正方形/長方形 214">
                <a:extLst>
                  <a:ext uri="{FF2B5EF4-FFF2-40B4-BE49-F238E27FC236}">
                    <a16:creationId xmlns:a16="http://schemas.microsoft.com/office/drawing/2014/main" id="{68EE4B62-7977-4BDF-8A05-7D16FC2F6DC4}"/>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6" name="フリーフォーム: 図形 215">
                <a:extLst>
                  <a:ext uri="{FF2B5EF4-FFF2-40B4-BE49-F238E27FC236}">
                    <a16:creationId xmlns:a16="http://schemas.microsoft.com/office/drawing/2014/main" id="{C6FC0DE8-D2A3-414A-A121-A1A3DE9D51D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7" name="フリーフォーム: 図形 216">
                <a:extLst>
                  <a:ext uri="{FF2B5EF4-FFF2-40B4-BE49-F238E27FC236}">
                    <a16:creationId xmlns:a16="http://schemas.microsoft.com/office/drawing/2014/main" id="{308DF8CB-A134-47CC-997A-A7028DD2E12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8" name="フリーフォーム: 図形 217">
                <a:extLst>
                  <a:ext uri="{FF2B5EF4-FFF2-40B4-BE49-F238E27FC236}">
                    <a16:creationId xmlns:a16="http://schemas.microsoft.com/office/drawing/2014/main" id="{69101CE8-DF65-4580-BF6A-E991F1196E4F}"/>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9" name="フリーフォーム: 図形 218">
                <a:extLst>
                  <a:ext uri="{FF2B5EF4-FFF2-40B4-BE49-F238E27FC236}">
                    <a16:creationId xmlns:a16="http://schemas.microsoft.com/office/drawing/2014/main" id="{338B02B4-4A71-41DE-BE64-A576AEA6D4A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20" name="グループ化 219">
              <a:extLst>
                <a:ext uri="{FF2B5EF4-FFF2-40B4-BE49-F238E27FC236}">
                  <a16:creationId xmlns:a16="http://schemas.microsoft.com/office/drawing/2014/main" id="{01C085CC-8B50-4224-8C14-BF3664FA00E7}"/>
                </a:ext>
              </a:extLst>
            </p:cNvPr>
            <p:cNvGrpSpPr>
              <a:grpSpLocks noChangeAspect="1"/>
            </p:cNvGrpSpPr>
            <p:nvPr/>
          </p:nvGrpSpPr>
          <p:grpSpPr>
            <a:xfrm>
              <a:off x="7600707" y="6451600"/>
              <a:ext cx="511091" cy="504000"/>
              <a:chOff x="6366933" y="3683000"/>
              <a:chExt cx="927267" cy="914400"/>
            </a:xfrm>
          </p:grpSpPr>
          <p:sp>
            <p:nvSpPr>
              <p:cNvPr id="221" name="正方形/長方形 220">
                <a:extLst>
                  <a:ext uri="{FF2B5EF4-FFF2-40B4-BE49-F238E27FC236}">
                    <a16:creationId xmlns:a16="http://schemas.microsoft.com/office/drawing/2014/main" id="{AE9096CE-44A2-43F1-96C9-023177E44084}"/>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2" name="フリーフォーム: 図形 221">
                <a:extLst>
                  <a:ext uri="{FF2B5EF4-FFF2-40B4-BE49-F238E27FC236}">
                    <a16:creationId xmlns:a16="http://schemas.microsoft.com/office/drawing/2014/main" id="{2898BE90-E05C-4909-ACCB-8824284903B6}"/>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3" name="フリーフォーム: 図形 222">
                <a:extLst>
                  <a:ext uri="{FF2B5EF4-FFF2-40B4-BE49-F238E27FC236}">
                    <a16:creationId xmlns:a16="http://schemas.microsoft.com/office/drawing/2014/main" id="{CCF6ABFC-18F2-47A7-92F0-47890C7EB49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4" name="フリーフォーム: 図形 223">
                <a:extLst>
                  <a:ext uri="{FF2B5EF4-FFF2-40B4-BE49-F238E27FC236}">
                    <a16:creationId xmlns:a16="http://schemas.microsoft.com/office/drawing/2014/main" id="{E6E0180B-485E-4FFD-9F0F-9639CF3DB51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5" name="フリーフォーム: 図形 224">
                <a:extLst>
                  <a:ext uri="{FF2B5EF4-FFF2-40B4-BE49-F238E27FC236}">
                    <a16:creationId xmlns:a16="http://schemas.microsoft.com/office/drawing/2014/main" id="{C0A906CC-EAD3-4C11-A38D-E70E76799E2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26" name="グループ化 225">
              <a:extLst>
                <a:ext uri="{FF2B5EF4-FFF2-40B4-BE49-F238E27FC236}">
                  <a16:creationId xmlns:a16="http://schemas.microsoft.com/office/drawing/2014/main" id="{0195DDE5-BF20-4078-8A09-BFDB1663449E}"/>
                </a:ext>
              </a:extLst>
            </p:cNvPr>
            <p:cNvGrpSpPr>
              <a:grpSpLocks noChangeAspect="1"/>
            </p:cNvGrpSpPr>
            <p:nvPr/>
          </p:nvGrpSpPr>
          <p:grpSpPr>
            <a:xfrm>
              <a:off x="8118802" y="5943600"/>
              <a:ext cx="511091" cy="504000"/>
              <a:chOff x="6366933" y="3683000"/>
              <a:chExt cx="927267" cy="914400"/>
            </a:xfrm>
          </p:grpSpPr>
          <p:sp>
            <p:nvSpPr>
              <p:cNvPr id="227" name="正方形/長方形 226">
                <a:extLst>
                  <a:ext uri="{FF2B5EF4-FFF2-40B4-BE49-F238E27FC236}">
                    <a16:creationId xmlns:a16="http://schemas.microsoft.com/office/drawing/2014/main" id="{842CDD7A-2FF6-4A1B-ABCC-9FD7C9FF6E10}"/>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8" name="フリーフォーム: 図形 227">
                <a:extLst>
                  <a:ext uri="{FF2B5EF4-FFF2-40B4-BE49-F238E27FC236}">
                    <a16:creationId xmlns:a16="http://schemas.microsoft.com/office/drawing/2014/main" id="{5E291419-F636-4A05-B6B9-E8463ADCE7E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9" name="フリーフォーム: 図形 228">
                <a:extLst>
                  <a:ext uri="{FF2B5EF4-FFF2-40B4-BE49-F238E27FC236}">
                    <a16:creationId xmlns:a16="http://schemas.microsoft.com/office/drawing/2014/main" id="{A1F21888-A99C-482E-AD2A-71116A243BA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0" name="フリーフォーム: 図形 229">
                <a:extLst>
                  <a:ext uri="{FF2B5EF4-FFF2-40B4-BE49-F238E27FC236}">
                    <a16:creationId xmlns:a16="http://schemas.microsoft.com/office/drawing/2014/main" id="{180B439F-721F-461F-8A88-A9F23A799DE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1" name="フリーフォーム: 図形 230">
                <a:extLst>
                  <a:ext uri="{FF2B5EF4-FFF2-40B4-BE49-F238E27FC236}">
                    <a16:creationId xmlns:a16="http://schemas.microsoft.com/office/drawing/2014/main" id="{10738E1C-2A9A-4B5E-AC0D-DBB9AF404D3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32" name="グループ化 231">
              <a:extLst>
                <a:ext uri="{FF2B5EF4-FFF2-40B4-BE49-F238E27FC236}">
                  <a16:creationId xmlns:a16="http://schemas.microsoft.com/office/drawing/2014/main" id="{16A85AFF-D225-4AD1-92AC-10576BF4FC33}"/>
                </a:ext>
              </a:extLst>
            </p:cNvPr>
            <p:cNvGrpSpPr>
              <a:grpSpLocks noChangeAspect="1"/>
            </p:cNvGrpSpPr>
            <p:nvPr/>
          </p:nvGrpSpPr>
          <p:grpSpPr>
            <a:xfrm>
              <a:off x="8118802" y="6451600"/>
              <a:ext cx="511091" cy="504000"/>
              <a:chOff x="6366933" y="3683000"/>
              <a:chExt cx="927267" cy="914400"/>
            </a:xfrm>
          </p:grpSpPr>
          <p:sp>
            <p:nvSpPr>
              <p:cNvPr id="233" name="正方形/長方形 232">
                <a:extLst>
                  <a:ext uri="{FF2B5EF4-FFF2-40B4-BE49-F238E27FC236}">
                    <a16:creationId xmlns:a16="http://schemas.microsoft.com/office/drawing/2014/main" id="{6735E764-7FCA-4359-A713-F0EA87BA77B6}"/>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34" name="フリーフォーム: 図形 233">
                <a:extLst>
                  <a:ext uri="{FF2B5EF4-FFF2-40B4-BE49-F238E27FC236}">
                    <a16:creationId xmlns:a16="http://schemas.microsoft.com/office/drawing/2014/main" id="{F6F2722E-FC74-4602-82D7-3837C1E65C6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5" name="フリーフォーム: 図形 234">
                <a:extLst>
                  <a:ext uri="{FF2B5EF4-FFF2-40B4-BE49-F238E27FC236}">
                    <a16:creationId xmlns:a16="http://schemas.microsoft.com/office/drawing/2014/main" id="{49E66697-0527-40F2-A515-CDBF8E95A11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6" name="フリーフォーム: 図形 235">
                <a:extLst>
                  <a:ext uri="{FF2B5EF4-FFF2-40B4-BE49-F238E27FC236}">
                    <a16:creationId xmlns:a16="http://schemas.microsoft.com/office/drawing/2014/main" id="{83552642-CBD7-4AB0-AD8A-B365C0D7EE1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7" name="フリーフォーム: 図形 236">
                <a:extLst>
                  <a:ext uri="{FF2B5EF4-FFF2-40B4-BE49-F238E27FC236}">
                    <a16:creationId xmlns:a16="http://schemas.microsoft.com/office/drawing/2014/main" id="{B6A2DF0F-9A5F-4591-B0F7-1E28B5E0F77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38" name="グループ化 237">
              <a:extLst>
                <a:ext uri="{FF2B5EF4-FFF2-40B4-BE49-F238E27FC236}">
                  <a16:creationId xmlns:a16="http://schemas.microsoft.com/office/drawing/2014/main" id="{E7C0EB10-AB64-4215-944D-9FBE901A01BC}"/>
                </a:ext>
              </a:extLst>
            </p:cNvPr>
            <p:cNvGrpSpPr>
              <a:grpSpLocks noChangeAspect="1"/>
            </p:cNvGrpSpPr>
            <p:nvPr/>
          </p:nvGrpSpPr>
          <p:grpSpPr>
            <a:xfrm>
              <a:off x="8631156" y="5943600"/>
              <a:ext cx="511091" cy="504000"/>
              <a:chOff x="6366933" y="3683000"/>
              <a:chExt cx="927267" cy="914400"/>
            </a:xfrm>
          </p:grpSpPr>
          <p:sp>
            <p:nvSpPr>
              <p:cNvPr id="239" name="正方形/長方形 238">
                <a:extLst>
                  <a:ext uri="{FF2B5EF4-FFF2-40B4-BE49-F238E27FC236}">
                    <a16:creationId xmlns:a16="http://schemas.microsoft.com/office/drawing/2014/main" id="{1973E569-27AC-4D91-A580-B1A5E32F0592}"/>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0" name="フリーフォーム: 図形 239">
                <a:extLst>
                  <a:ext uri="{FF2B5EF4-FFF2-40B4-BE49-F238E27FC236}">
                    <a16:creationId xmlns:a16="http://schemas.microsoft.com/office/drawing/2014/main" id="{F59F1F61-1302-4E48-8A18-8FE610C9032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1" name="フリーフォーム: 図形 240">
                <a:extLst>
                  <a:ext uri="{FF2B5EF4-FFF2-40B4-BE49-F238E27FC236}">
                    <a16:creationId xmlns:a16="http://schemas.microsoft.com/office/drawing/2014/main" id="{E69E7EC0-106D-4571-B7D5-27F7E239B6F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2" name="フリーフォーム: 図形 241">
                <a:extLst>
                  <a:ext uri="{FF2B5EF4-FFF2-40B4-BE49-F238E27FC236}">
                    <a16:creationId xmlns:a16="http://schemas.microsoft.com/office/drawing/2014/main" id="{C38A4E63-F884-4F48-94D1-5D82C35C414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3" name="フリーフォーム: 図形 242">
                <a:extLst>
                  <a:ext uri="{FF2B5EF4-FFF2-40B4-BE49-F238E27FC236}">
                    <a16:creationId xmlns:a16="http://schemas.microsoft.com/office/drawing/2014/main" id="{C6098DB4-BAB3-47AF-87D0-0FEEE4990DB1}"/>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44" name="グループ化 243">
              <a:extLst>
                <a:ext uri="{FF2B5EF4-FFF2-40B4-BE49-F238E27FC236}">
                  <a16:creationId xmlns:a16="http://schemas.microsoft.com/office/drawing/2014/main" id="{B657D79C-5102-4A63-A333-CDA558A51059}"/>
                </a:ext>
              </a:extLst>
            </p:cNvPr>
            <p:cNvGrpSpPr>
              <a:grpSpLocks noChangeAspect="1"/>
            </p:cNvGrpSpPr>
            <p:nvPr/>
          </p:nvGrpSpPr>
          <p:grpSpPr>
            <a:xfrm>
              <a:off x="8631156" y="6451600"/>
              <a:ext cx="511091" cy="504000"/>
              <a:chOff x="6366933" y="3683000"/>
              <a:chExt cx="927267" cy="914400"/>
            </a:xfrm>
          </p:grpSpPr>
          <p:sp>
            <p:nvSpPr>
              <p:cNvPr id="245" name="正方形/長方形 244">
                <a:extLst>
                  <a:ext uri="{FF2B5EF4-FFF2-40B4-BE49-F238E27FC236}">
                    <a16:creationId xmlns:a16="http://schemas.microsoft.com/office/drawing/2014/main" id="{07CAE4DA-3447-4BE5-ADE4-55C1B2324227}"/>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6" name="フリーフォーム: 図形 245">
                <a:extLst>
                  <a:ext uri="{FF2B5EF4-FFF2-40B4-BE49-F238E27FC236}">
                    <a16:creationId xmlns:a16="http://schemas.microsoft.com/office/drawing/2014/main" id="{A2F9DFE3-3B0F-4D8A-B51B-FD8DD99CABF9}"/>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7" name="フリーフォーム: 図形 246">
                <a:extLst>
                  <a:ext uri="{FF2B5EF4-FFF2-40B4-BE49-F238E27FC236}">
                    <a16:creationId xmlns:a16="http://schemas.microsoft.com/office/drawing/2014/main" id="{2D726C1A-47A9-4376-93B4-BD54BC98028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8" name="フリーフォーム: 図形 247">
                <a:extLst>
                  <a:ext uri="{FF2B5EF4-FFF2-40B4-BE49-F238E27FC236}">
                    <a16:creationId xmlns:a16="http://schemas.microsoft.com/office/drawing/2014/main" id="{BE323138-758D-47E0-A8E4-075F2A79E339}"/>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9" name="フリーフォーム: 図形 248">
                <a:extLst>
                  <a:ext uri="{FF2B5EF4-FFF2-40B4-BE49-F238E27FC236}">
                    <a16:creationId xmlns:a16="http://schemas.microsoft.com/office/drawing/2014/main" id="{1C6E1587-BFA1-4496-BEA3-B977F5FE53B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50" name="グループ化 249">
              <a:extLst>
                <a:ext uri="{FF2B5EF4-FFF2-40B4-BE49-F238E27FC236}">
                  <a16:creationId xmlns:a16="http://schemas.microsoft.com/office/drawing/2014/main" id="{9CE9EB2E-AEA5-432D-9712-B2B26A47BA3A}"/>
                </a:ext>
              </a:extLst>
            </p:cNvPr>
            <p:cNvGrpSpPr>
              <a:grpSpLocks noChangeAspect="1"/>
            </p:cNvGrpSpPr>
            <p:nvPr/>
          </p:nvGrpSpPr>
          <p:grpSpPr>
            <a:xfrm>
              <a:off x="9130423" y="5943600"/>
              <a:ext cx="511091" cy="504000"/>
              <a:chOff x="6366933" y="3683000"/>
              <a:chExt cx="927267" cy="914400"/>
            </a:xfrm>
          </p:grpSpPr>
          <p:sp>
            <p:nvSpPr>
              <p:cNvPr id="251" name="正方形/長方形 250">
                <a:extLst>
                  <a:ext uri="{FF2B5EF4-FFF2-40B4-BE49-F238E27FC236}">
                    <a16:creationId xmlns:a16="http://schemas.microsoft.com/office/drawing/2014/main" id="{F9C7A9E0-2C30-4FDC-8411-DD0E5BC18D69}"/>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52" name="フリーフォーム: 図形 251">
                <a:extLst>
                  <a:ext uri="{FF2B5EF4-FFF2-40B4-BE49-F238E27FC236}">
                    <a16:creationId xmlns:a16="http://schemas.microsoft.com/office/drawing/2014/main" id="{D81A0232-2AE0-465F-A79B-71281E62AF0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3" name="フリーフォーム: 図形 252">
                <a:extLst>
                  <a:ext uri="{FF2B5EF4-FFF2-40B4-BE49-F238E27FC236}">
                    <a16:creationId xmlns:a16="http://schemas.microsoft.com/office/drawing/2014/main" id="{FACBAAD4-B80A-4472-B495-4DFCD92B94A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4" name="フリーフォーム: 図形 253">
                <a:extLst>
                  <a:ext uri="{FF2B5EF4-FFF2-40B4-BE49-F238E27FC236}">
                    <a16:creationId xmlns:a16="http://schemas.microsoft.com/office/drawing/2014/main" id="{FF98D98A-636A-4D6F-95F5-2DC734B4ED5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5" name="フリーフォーム: 図形 254">
                <a:extLst>
                  <a:ext uri="{FF2B5EF4-FFF2-40B4-BE49-F238E27FC236}">
                    <a16:creationId xmlns:a16="http://schemas.microsoft.com/office/drawing/2014/main" id="{90354139-1D24-41E3-8572-7016EA799CA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56" name="グループ化 255">
              <a:extLst>
                <a:ext uri="{FF2B5EF4-FFF2-40B4-BE49-F238E27FC236}">
                  <a16:creationId xmlns:a16="http://schemas.microsoft.com/office/drawing/2014/main" id="{F494097A-853D-4686-B076-F341A9D42477}"/>
                </a:ext>
              </a:extLst>
            </p:cNvPr>
            <p:cNvGrpSpPr>
              <a:grpSpLocks noChangeAspect="1"/>
            </p:cNvGrpSpPr>
            <p:nvPr/>
          </p:nvGrpSpPr>
          <p:grpSpPr>
            <a:xfrm>
              <a:off x="9130423" y="6451600"/>
              <a:ext cx="511091" cy="504000"/>
              <a:chOff x="6366933" y="3683000"/>
              <a:chExt cx="927267" cy="914400"/>
            </a:xfrm>
          </p:grpSpPr>
          <p:sp>
            <p:nvSpPr>
              <p:cNvPr id="257" name="正方形/長方形 256">
                <a:extLst>
                  <a:ext uri="{FF2B5EF4-FFF2-40B4-BE49-F238E27FC236}">
                    <a16:creationId xmlns:a16="http://schemas.microsoft.com/office/drawing/2014/main" id="{2EDCAB22-A18B-4A60-8E27-2D8F026EB437}"/>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58" name="フリーフォーム: 図形 257">
                <a:extLst>
                  <a:ext uri="{FF2B5EF4-FFF2-40B4-BE49-F238E27FC236}">
                    <a16:creationId xmlns:a16="http://schemas.microsoft.com/office/drawing/2014/main" id="{1AEF87F7-E0DF-4D3B-8501-67796DE3F81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9" name="フリーフォーム: 図形 258">
                <a:extLst>
                  <a:ext uri="{FF2B5EF4-FFF2-40B4-BE49-F238E27FC236}">
                    <a16:creationId xmlns:a16="http://schemas.microsoft.com/office/drawing/2014/main" id="{4FDAFB6B-8338-4436-BC2D-09178497F1E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0" name="フリーフォーム: 図形 259">
                <a:extLst>
                  <a:ext uri="{FF2B5EF4-FFF2-40B4-BE49-F238E27FC236}">
                    <a16:creationId xmlns:a16="http://schemas.microsoft.com/office/drawing/2014/main" id="{F5F4DD7E-979B-457E-BDD5-6762C2EE45B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1" name="フリーフォーム: 図形 260">
                <a:extLst>
                  <a:ext uri="{FF2B5EF4-FFF2-40B4-BE49-F238E27FC236}">
                    <a16:creationId xmlns:a16="http://schemas.microsoft.com/office/drawing/2014/main" id="{D2DC4271-4E7D-43C3-9522-A2EB1E7ECB6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62" name="グループ化 261">
              <a:extLst>
                <a:ext uri="{FF2B5EF4-FFF2-40B4-BE49-F238E27FC236}">
                  <a16:creationId xmlns:a16="http://schemas.microsoft.com/office/drawing/2014/main" id="{7C1CEA1F-93B4-4482-BC80-E79C1F5FF3B2}"/>
                </a:ext>
              </a:extLst>
            </p:cNvPr>
            <p:cNvGrpSpPr>
              <a:grpSpLocks noChangeAspect="1"/>
            </p:cNvGrpSpPr>
            <p:nvPr/>
          </p:nvGrpSpPr>
          <p:grpSpPr>
            <a:xfrm>
              <a:off x="9642777" y="5943600"/>
              <a:ext cx="511091" cy="504000"/>
              <a:chOff x="6366933" y="3683000"/>
              <a:chExt cx="927267" cy="914400"/>
            </a:xfrm>
          </p:grpSpPr>
          <p:sp>
            <p:nvSpPr>
              <p:cNvPr id="263" name="正方形/長方形 262">
                <a:extLst>
                  <a:ext uri="{FF2B5EF4-FFF2-40B4-BE49-F238E27FC236}">
                    <a16:creationId xmlns:a16="http://schemas.microsoft.com/office/drawing/2014/main" id="{A2AD9840-9F27-4CA9-A5D9-F42449518D7B}"/>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64" name="フリーフォーム: 図形 263">
                <a:extLst>
                  <a:ext uri="{FF2B5EF4-FFF2-40B4-BE49-F238E27FC236}">
                    <a16:creationId xmlns:a16="http://schemas.microsoft.com/office/drawing/2014/main" id="{B5FB4B9E-503A-4831-BA65-B50B4AC3044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5" name="フリーフォーム: 図形 264">
                <a:extLst>
                  <a:ext uri="{FF2B5EF4-FFF2-40B4-BE49-F238E27FC236}">
                    <a16:creationId xmlns:a16="http://schemas.microsoft.com/office/drawing/2014/main" id="{04CA7FEA-5A5C-4843-9122-D9116A0F7F7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6" name="フリーフォーム: 図形 265">
                <a:extLst>
                  <a:ext uri="{FF2B5EF4-FFF2-40B4-BE49-F238E27FC236}">
                    <a16:creationId xmlns:a16="http://schemas.microsoft.com/office/drawing/2014/main" id="{562C9F2E-1D88-4493-811C-E14C00DB8057}"/>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7" name="フリーフォーム: 図形 266">
                <a:extLst>
                  <a:ext uri="{FF2B5EF4-FFF2-40B4-BE49-F238E27FC236}">
                    <a16:creationId xmlns:a16="http://schemas.microsoft.com/office/drawing/2014/main" id="{345551EE-F797-4B95-9256-CF7AD905656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68" name="グループ化 267">
              <a:extLst>
                <a:ext uri="{FF2B5EF4-FFF2-40B4-BE49-F238E27FC236}">
                  <a16:creationId xmlns:a16="http://schemas.microsoft.com/office/drawing/2014/main" id="{243FA890-820C-40C5-93C8-A4A668932711}"/>
                </a:ext>
              </a:extLst>
            </p:cNvPr>
            <p:cNvGrpSpPr>
              <a:grpSpLocks noChangeAspect="1"/>
            </p:cNvGrpSpPr>
            <p:nvPr/>
          </p:nvGrpSpPr>
          <p:grpSpPr>
            <a:xfrm>
              <a:off x="9642777" y="6451600"/>
              <a:ext cx="511091" cy="504000"/>
              <a:chOff x="6366933" y="3683000"/>
              <a:chExt cx="927267" cy="914400"/>
            </a:xfrm>
          </p:grpSpPr>
          <p:sp>
            <p:nvSpPr>
              <p:cNvPr id="269" name="正方形/長方形 268">
                <a:extLst>
                  <a:ext uri="{FF2B5EF4-FFF2-40B4-BE49-F238E27FC236}">
                    <a16:creationId xmlns:a16="http://schemas.microsoft.com/office/drawing/2014/main" id="{6E8FE083-4190-4B28-A9E3-962212285C9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0" name="フリーフォーム: 図形 269">
                <a:extLst>
                  <a:ext uri="{FF2B5EF4-FFF2-40B4-BE49-F238E27FC236}">
                    <a16:creationId xmlns:a16="http://schemas.microsoft.com/office/drawing/2014/main" id="{FAF5776D-7BEF-49B8-ABB9-3638EFC76A26}"/>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1" name="フリーフォーム: 図形 270">
                <a:extLst>
                  <a:ext uri="{FF2B5EF4-FFF2-40B4-BE49-F238E27FC236}">
                    <a16:creationId xmlns:a16="http://schemas.microsoft.com/office/drawing/2014/main" id="{FB10BDDE-16C1-46FF-89C1-DD7A67F103E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2" name="フリーフォーム: 図形 271">
                <a:extLst>
                  <a:ext uri="{FF2B5EF4-FFF2-40B4-BE49-F238E27FC236}">
                    <a16:creationId xmlns:a16="http://schemas.microsoft.com/office/drawing/2014/main" id="{055B6E7B-A594-4FAD-B99A-0C452EE25CA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3" name="フリーフォーム: 図形 272">
                <a:extLst>
                  <a:ext uri="{FF2B5EF4-FFF2-40B4-BE49-F238E27FC236}">
                    <a16:creationId xmlns:a16="http://schemas.microsoft.com/office/drawing/2014/main" id="{881638EE-A80D-4160-9FE6-4FF781C3F6A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74" name="グループ化 273">
              <a:extLst>
                <a:ext uri="{FF2B5EF4-FFF2-40B4-BE49-F238E27FC236}">
                  <a16:creationId xmlns:a16="http://schemas.microsoft.com/office/drawing/2014/main" id="{A1C0AAB1-F9B1-4749-9C9E-A1C9841F2D4E}"/>
                </a:ext>
              </a:extLst>
            </p:cNvPr>
            <p:cNvGrpSpPr>
              <a:grpSpLocks noChangeAspect="1"/>
            </p:cNvGrpSpPr>
            <p:nvPr/>
          </p:nvGrpSpPr>
          <p:grpSpPr>
            <a:xfrm>
              <a:off x="10156934" y="5943600"/>
              <a:ext cx="511091" cy="504000"/>
              <a:chOff x="6366933" y="3683000"/>
              <a:chExt cx="927267" cy="914400"/>
            </a:xfrm>
          </p:grpSpPr>
          <p:sp>
            <p:nvSpPr>
              <p:cNvPr id="275" name="正方形/長方形 274">
                <a:extLst>
                  <a:ext uri="{FF2B5EF4-FFF2-40B4-BE49-F238E27FC236}">
                    <a16:creationId xmlns:a16="http://schemas.microsoft.com/office/drawing/2014/main" id="{429866ED-40CA-4FFF-9F46-54A4E0398528}"/>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6" name="フリーフォーム: 図形 275">
                <a:extLst>
                  <a:ext uri="{FF2B5EF4-FFF2-40B4-BE49-F238E27FC236}">
                    <a16:creationId xmlns:a16="http://schemas.microsoft.com/office/drawing/2014/main" id="{5D9922EF-E57D-451F-9F66-999C0DC78EE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7" name="フリーフォーム: 図形 276">
                <a:extLst>
                  <a:ext uri="{FF2B5EF4-FFF2-40B4-BE49-F238E27FC236}">
                    <a16:creationId xmlns:a16="http://schemas.microsoft.com/office/drawing/2014/main" id="{980D247D-AEE8-44CF-9A72-800CB3AFD14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8" name="フリーフォーム: 図形 277">
                <a:extLst>
                  <a:ext uri="{FF2B5EF4-FFF2-40B4-BE49-F238E27FC236}">
                    <a16:creationId xmlns:a16="http://schemas.microsoft.com/office/drawing/2014/main" id="{D07BFB62-F6D6-46EE-9D12-F98696E01957}"/>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9" name="フリーフォーム: 図形 278">
                <a:extLst>
                  <a:ext uri="{FF2B5EF4-FFF2-40B4-BE49-F238E27FC236}">
                    <a16:creationId xmlns:a16="http://schemas.microsoft.com/office/drawing/2014/main" id="{4D75A7EB-32C2-4A3F-BD85-DA8207EAAA4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80" name="グループ化 279">
              <a:extLst>
                <a:ext uri="{FF2B5EF4-FFF2-40B4-BE49-F238E27FC236}">
                  <a16:creationId xmlns:a16="http://schemas.microsoft.com/office/drawing/2014/main" id="{B6580814-9BCE-447B-A5C3-BADBBE0D49AD}"/>
                </a:ext>
              </a:extLst>
            </p:cNvPr>
            <p:cNvGrpSpPr>
              <a:grpSpLocks noChangeAspect="1"/>
            </p:cNvGrpSpPr>
            <p:nvPr/>
          </p:nvGrpSpPr>
          <p:grpSpPr>
            <a:xfrm>
              <a:off x="10156934" y="6451600"/>
              <a:ext cx="511091" cy="504000"/>
              <a:chOff x="6366933" y="3683000"/>
              <a:chExt cx="927267" cy="914400"/>
            </a:xfrm>
          </p:grpSpPr>
          <p:sp>
            <p:nvSpPr>
              <p:cNvPr id="281" name="正方形/長方形 280">
                <a:extLst>
                  <a:ext uri="{FF2B5EF4-FFF2-40B4-BE49-F238E27FC236}">
                    <a16:creationId xmlns:a16="http://schemas.microsoft.com/office/drawing/2014/main" id="{3B310284-00C4-427E-80E3-9864F8817AA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82" name="フリーフォーム: 図形 281">
                <a:extLst>
                  <a:ext uri="{FF2B5EF4-FFF2-40B4-BE49-F238E27FC236}">
                    <a16:creationId xmlns:a16="http://schemas.microsoft.com/office/drawing/2014/main" id="{865E1F89-54BC-4501-846F-C419119F07B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3" name="フリーフォーム: 図形 282">
                <a:extLst>
                  <a:ext uri="{FF2B5EF4-FFF2-40B4-BE49-F238E27FC236}">
                    <a16:creationId xmlns:a16="http://schemas.microsoft.com/office/drawing/2014/main" id="{B04BE654-D50C-4A2B-AC42-5986B269103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4" name="フリーフォーム: 図形 283">
                <a:extLst>
                  <a:ext uri="{FF2B5EF4-FFF2-40B4-BE49-F238E27FC236}">
                    <a16:creationId xmlns:a16="http://schemas.microsoft.com/office/drawing/2014/main" id="{1DC760F9-FDDF-4861-881D-8CA6DD6305B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5" name="フリーフォーム: 図形 284">
                <a:extLst>
                  <a:ext uri="{FF2B5EF4-FFF2-40B4-BE49-F238E27FC236}">
                    <a16:creationId xmlns:a16="http://schemas.microsoft.com/office/drawing/2014/main" id="{E896CAEF-5E35-456C-91B2-87E0E289EC8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86" name="グループ化 285">
              <a:extLst>
                <a:ext uri="{FF2B5EF4-FFF2-40B4-BE49-F238E27FC236}">
                  <a16:creationId xmlns:a16="http://schemas.microsoft.com/office/drawing/2014/main" id="{6902FCDB-0D47-4367-8A1B-BB824CA3A8B1}"/>
                </a:ext>
              </a:extLst>
            </p:cNvPr>
            <p:cNvGrpSpPr>
              <a:grpSpLocks noChangeAspect="1"/>
            </p:cNvGrpSpPr>
            <p:nvPr/>
          </p:nvGrpSpPr>
          <p:grpSpPr>
            <a:xfrm>
              <a:off x="10669288" y="5943600"/>
              <a:ext cx="511091" cy="504000"/>
              <a:chOff x="6366933" y="3683000"/>
              <a:chExt cx="927267" cy="914400"/>
            </a:xfrm>
          </p:grpSpPr>
          <p:sp>
            <p:nvSpPr>
              <p:cNvPr id="287" name="正方形/長方形 286">
                <a:extLst>
                  <a:ext uri="{FF2B5EF4-FFF2-40B4-BE49-F238E27FC236}">
                    <a16:creationId xmlns:a16="http://schemas.microsoft.com/office/drawing/2014/main" id="{337D6244-24DC-49B8-AE86-CF14792917D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88" name="フリーフォーム: 図形 287">
                <a:extLst>
                  <a:ext uri="{FF2B5EF4-FFF2-40B4-BE49-F238E27FC236}">
                    <a16:creationId xmlns:a16="http://schemas.microsoft.com/office/drawing/2014/main" id="{39F05F11-5AA2-4F65-92E2-609DE414D2A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9" name="フリーフォーム: 図形 288">
                <a:extLst>
                  <a:ext uri="{FF2B5EF4-FFF2-40B4-BE49-F238E27FC236}">
                    <a16:creationId xmlns:a16="http://schemas.microsoft.com/office/drawing/2014/main" id="{800C3B94-C4DE-4798-A9CC-AA48E9AC8C2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0" name="フリーフォーム: 図形 289">
                <a:extLst>
                  <a:ext uri="{FF2B5EF4-FFF2-40B4-BE49-F238E27FC236}">
                    <a16:creationId xmlns:a16="http://schemas.microsoft.com/office/drawing/2014/main" id="{F17A93BF-7137-47AF-BA18-2918F062F1B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1" name="フリーフォーム: 図形 290">
                <a:extLst>
                  <a:ext uri="{FF2B5EF4-FFF2-40B4-BE49-F238E27FC236}">
                    <a16:creationId xmlns:a16="http://schemas.microsoft.com/office/drawing/2014/main" id="{A85C58E1-0E00-4902-9B6A-6C90E8BEA0F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92" name="グループ化 291">
              <a:extLst>
                <a:ext uri="{FF2B5EF4-FFF2-40B4-BE49-F238E27FC236}">
                  <a16:creationId xmlns:a16="http://schemas.microsoft.com/office/drawing/2014/main" id="{4A89E283-EEAF-4B99-BD07-4C816B4E9BC2}"/>
                </a:ext>
              </a:extLst>
            </p:cNvPr>
            <p:cNvGrpSpPr>
              <a:grpSpLocks noChangeAspect="1"/>
            </p:cNvGrpSpPr>
            <p:nvPr/>
          </p:nvGrpSpPr>
          <p:grpSpPr>
            <a:xfrm>
              <a:off x="10669288" y="6451600"/>
              <a:ext cx="511091" cy="504000"/>
              <a:chOff x="6366933" y="3683000"/>
              <a:chExt cx="927267" cy="914400"/>
            </a:xfrm>
          </p:grpSpPr>
          <p:sp>
            <p:nvSpPr>
              <p:cNvPr id="293" name="正方形/長方形 292">
                <a:extLst>
                  <a:ext uri="{FF2B5EF4-FFF2-40B4-BE49-F238E27FC236}">
                    <a16:creationId xmlns:a16="http://schemas.microsoft.com/office/drawing/2014/main" id="{961487AD-4D1E-4DDB-9E17-EE981DC0078A}"/>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94" name="フリーフォーム: 図形 293">
                <a:extLst>
                  <a:ext uri="{FF2B5EF4-FFF2-40B4-BE49-F238E27FC236}">
                    <a16:creationId xmlns:a16="http://schemas.microsoft.com/office/drawing/2014/main" id="{A9F25549-4E16-4B27-9211-C4A6A4843942}"/>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5" name="フリーフォーム: 図形 294">
                <a:extLst>
                  <a:ext uri="{FF2B5EF4-FFF2-40B4-BE49-F238E27FC236}">
                    <a16:creationId xmlns:a16="http://schemas.microsoft.com/office/drawing/2014/main" id="{0745A2E0-C6DE-47A0-B65B-4444927528F7}"/>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6" name="フリーフォーム: 図形 295">
                <a:extLst>
                  <a:ext uri="{FF2B5EF4-FFF2-40B4-BE49-F238E27FC236}">
                    <a16:creationId xmlns:a16="http://schemas.microsoft.com/office/drawing/2014/main" id="{757E7124-09EC-4990-AA18-3F73A73768F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7" name="フリーフォーム: 図形 296">
                <a:extLst>
                  <a:ext uri="{FF2B5EF4-FFF2-40B4-BE49-F238E27FC236}">
                    <a16:creationId xmlns:a16="http://schemas.microsoft.com/office/drawing/2014/main" id="{00E10EFD-8A3C-436C-97ED-7DA670D4235E}"/>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98" name="グループ化 297">
              <a:extLst>
                <a:ext uri="{FF2B5EF4-FFF2-40B4-BE49-F238E27FC236}">
                  <a16:creationId xmlns:a16="http://schemas.microsoft.com/office/drawing/2014/main" id="{8AB23520-627D-45E7-AB2C-0BD85F48CA6C}"/>
                </a:ext>
              </a:extLst>
            </p:cNvPr>
            <p:cNvGrpSpPr>
              <a:grpSpLocks noChangeAspect="1"/>
            </p:cNvGrpSpPr>
            <p:nvPr/>
          </p:nvGrpSpPr>
          <p:grpSpPr>
            <a:xfrm>
              <a:off x="11168555" y="5943600"/>
              <a:ext cx="511091" cy="504000"/>
              <a:chOff x="6366933" y="3683000"/>
              <a:chExt cx="927267" cy="914400"/>
            </a:xfrm>
          </p:grpSpPr>
          <p:sp>
            <p:nvSpPr>
              <p:cNvPr id="299" name="正方形/長方形 298">
                <a:extLst>
                  <a:ext uri="{FF2B5EF4-FFF2-40B4-BE49-F238E27FC236}">
                    <a16:creationId xmlns:a16="http://schemas.microsoft.com/office/drawing/2014/main" id="{21765672-35C2-408D-ABE4-B1705E53BC5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0" name="フリーフォーム: 図形 299">
                <a:extLst>
                  <a:ext uri="{FF2B5EF4-FFF2-40B4-BE49-F238E27FC236}">
                    <a16:creationId xmlns:a16="http://schemas.microsoft.com/office/drawing/2014/main" id="{55E74BDD-5939-4FEF-949A-54F4F9AEB65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1" name="フリーフォーム: 図形 300">
                <a:extLst>
                  <a:ext uri="{FF2B5EF4-FFF2-40B4-BE49-F238E27FC236}">
                    <a16:creationId xmlns:a16="http://schemas.microsoft.com/office/drawing/2014/main" id="{C47F1AE1-A007-44B3-86D7-E19D47E8E720}"/>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2" name="フリーフォーム: 図形 301">
                <a:extLst>
                  <a:ext uri="{FF2B5EF4-FFF2-40B4-BE49-F238E27FC236}">
                    <a16:creationId xmlns:a16="http://schemas.microsoft.com/office/drawing/2014/main" id="{507E2E45-C1D8-426C-A883-02159E85969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3" name="フリーフォーム: 図形 302">
                <a:extLst>
                  <a:ext uri="{FF2B5EF4-FFF2-40B4-BE49-F238E27FC236}">
                    <a16:creationId xmlns:a16="http://schemas.microsoft.com/office/drawing/2014/main" id="{B93B6F78-473E-4CED-BDEE-64FE545F57D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304" name="グループ化 303">
              <a:extLst>
                <a:ext uri="{FF2B5EF4-FFF2-40B4-BE49-F238E27FC236}">
                  <a16:creationId xmlns:a16="http://schemas.microsoft.com/office/drawing/2014/main" id="{9DE71D97-D854-4B3D-99A7-C98C923257E3}"/>
                </a:ext>
              </a:extLst>
            </p:cNvPr>
            <p:cNvGrpSpPr>
              <a:grpSpLocks noChangeAspect="1"/>
            </p:cNvGrpSpPr>
            <p:nvPr/>
          </p:nvGrpSpPr>
          <p:grpSpPr>
            <a:xfrm>
              <a:off x="11168555" y="6451600"/>
              <a:ext cx="511091" cy="504000"/>
              <a:chOff x="6366933" y="3683000"/>
              <a:chExt cx="927267" cy="914400"/>
            </a:xfrm>
          </p:grpSpPr>
          <p:sp>
            <p:nvSpPr>
              <p:cNvPr id="305" name="正方形/長方形 304">
                <a:extLst>
                  <a:ext uri="{FF2B5EF4-FFF2-40B4-BE49-F238E27FC236}">
                    <a16:creationId xmlns:a16="http://schemas.microsoft.com/office/drawing/2014/main" id="{410C563E-D72B-48E3-9CAD-1CC4027224E3}"/>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6" name="フリーフォーム: 図形 305">
                <a:extLst>
                  <a:ext uri="{FF2B5EF4-FFF2-40B4-BE49-F238E27FC236}">
                    <a16:creationId xmlns:a16="http://schemas.microsoft.com/office/drawing/2014/main" id="{C33FEC61-49EB-47BD-9219-075DE4CC8269}"/>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7" name="フリーフォーム: 図形 306">
                <a:extLst>
                  <a:ext uri="{FF2B5EF4-FFF2-40B4-BE49-F238E27FC236}">
                    <a16:creationId xmlns:a16="http://schemas.microsoft.com/office/drawing/2014/main" id="{39FA0875-D4FF-4AA5-85AB-12B0AA2E752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8" name="フリーフォーム: 図形 307">
                <a:extLst>
                  <a:ext uri="{FF2B5EF4-FFF2-40B4-BE49-F238E27FC236}">
                    <a16:creationId xmlns:a16="http://schemas.microsoft.com/office/drawing/2014/main" id="{88D7039D-C7A8-4F02-9A5B-C5A5DD73905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9" name="フリーフォーム: 図形 308">
                <a:extLst>
                  <a:ext uri="{FF2B5EF4-FFF2-40B4-BE49-F238E27FC236}">
                    <a16:creationId xmlns:a16="http://schemas.microsoft.com/office/drawing/2014/main" id="{DA5B7A91-FB6F-4008-9A48-7A6D5A7E3A8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310" name="グループ化 309">
              <a:extLst>
                <a:ext uri="{FF2B5EF4-FFF2-40B4-BE49-F238E27FC236}">
                  <a16:creationId xmlns:a16="http://schemas.microsoft.com/office/drawing/2014/main" id="{697E3224-3A74-42EB-8398-4BB2E85DF145}"/>
                </a:ext>
              </a:extLst>
            </p:cNvPr>
            <p:cNvGrpSpPr>
              <a:grpSpLocks noChangeAspect="1"/>
            </p:cNvGrpSpPr>
            <p:nvPr/>
          </p:nvGrpSpPr>
          <p:grpSpPr>
            <a:xfrm>
              <a:off x="11680909" y="5943600"/>
              <a:ext cx="511091" cy="504000"/>
              <a:chOff x="6366933" y="3683000"/>
              <a:chExt cx="927267" cy="914400"/>
            </a:xfrm>
          </p:grpSpPr>
          <p:sp>
            <p:nvSpPr>
              <p:cNvPr id="311" name="正方形/長方形 310">
                <a:extLst>
                  <a:ext uri="{FF2B5EF4-FFF2-40B4-BE49-F238E27FC236}">
                    <a16:creationId xmlns:a16="http://schemas.microsoft.com/office/drawing/2014/main" id="{1E9BE7E0-8877-4476-B34A-A5696AA31095}"/>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12" name="フリーフォーム: 図形 311">
                <a:extLst>
                  <a:ext uri="{FF2B5EF4-FFF2-40B4-BE49-F238E27FC236}">
                    <a16:creationId xmlns:a16="http://schemas.microsoft.com/office/drawing/2014/main" id="{61E2C56B-480A-40BD-B17A-7096D1975DB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3" name="フリーフォーム: 図形 312">
                <a:extLst>
                  <a:ext uri="{FF2B5EF4-FFF2-40B4-BE49-F238E27FC236}">
                    <a16:creationId xmlns:a16="http://schemas.microsoft.com/office/drawing/2014/main" id="{FD37E29B-75B3-4863-BAC4-48A36ACF13E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4" name="フリーフォーム: 図形 313">
                <a:extLst>
                  <a:ext uri="{FF2B5EF4-FFF2-40B4-BE49-F238E27FC236}">
                    <a16:creationId xmlns:a16="http://schemas.microsoft.com/office/drawing/2014/main" id="{3B87333F-2389-410B-AA7B-ABFAD95CBB1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5" name="フリーフォーム: 図形 314">
                <a:extLst>
                  <a:ext uri="{FF2B5EF4-FFF2-40B4-BE49-F238E27FC236}">
                    <a16:creationId xmlns:a16="http://schemas.microsoft.com/office/drawing/2014/main" id="{B493911E-C241-40AF-A74F-0FC4432F60F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316" name="グループ化 315">
              <a:extLst>
                <a:ext uri="{FF2B5EF4-FFF2-40B4-BE49-F238E27FC236}">
                  <a16:creationId xmlns:a16="http://schemas.microsoft.com/office/drawing/2014/main" id="{B71DC650-5973-49D6-9BB9-FA2603C6541D}"/>
                </a:ext>
              </a:extLst>
            </p:cNvPr>
            <p:cNvGrpSpPr>
              <a:grpSpLocks noChangeAspect="1"/>
            </p:cNvGrpSpPr>
            <p:nvPr/>
          </p:nvGrpSpPr>
          <p:grpSpPr>
            <a:xfrm>
              <a:off x="11680909" y="6451600"/>
              <a:ext cx="511091" cy="504000"/>
              <a:chOff x="6366933" y="3683000"/>
              <a:chExt cx="927267" cy="914400"/>
            </a:xfrm>
          </p:grpSpPr>
          <p:sp>
            <p:nvSpPr>
              <p:cNvPr id="317" name="正方形/長方形 316">
                <a:extLst>
                  <a:ext uri="{FF2B5EF4-FFF2-40B4-BE49-F238E27FC236}">
                    <a16:creationId xmlns:a16="http://schemas.microsoft.com/office/drawing/2014/main" id="{90EA0928-F34C-49C0-B0C4-C6B9D552B668}"/>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18" name="フリーフォーム: 図形 317">
                <a:extLst>
                  <a:ext uri="{FF2B5EF4-FFF2-40B4-BE49-F238E27FC236}">
                    <a16:creationId xmlns:a16="http://schemas.microsoft.com/office/drawing/2014/main" id="{AE13CD5D-1DCD-4DE9-9A2D-13DB01038A5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9" name="フリーフォーム: 図形 318">
                <a:extLst>
                  <a:ext uri="{FF2B5EF4-FFF2-40B4-BE49-F238E27FC236}">
                    <a16:creationId xmlns:a16="http://schemas.microsoft.com/office/drawing/2014/main" id="{13028493-E971-4F95-9DB5-DB3FDB79573A}"/>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0" name="フリーフォーム: 図形 319">
                <a:extLst>
                  <a:ext uri="{FF2B5EF4-FFF2-40B4-BE49-F238E27FC236}">
                    <a16:creationId xmlns:a16="http://schemas.microsoft.com/office/drawing/2014/main" id="{AE3FCA6C-06CC-43C4-AD70-32376984A74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1" name="フリーフォーム: 図形 320">
                <a:extLst>
                  <a:ext uri="{FF2B5EF4-FFF2-40B4-BE49-F238E27FC236}">
                    <a16:creationId xmlns:a16="http://schemas.microsoft.com/office/drawing/2014/main" id="{6C658B4E-CC8F-4278-88CB-B1C7F667DD51}"/>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pic>
        <p:nvPicPr>
          <p:cNvPr id="331" name="図 330">
            <a:extLst>
              <a:ext uri="{FF2B5EF4-FFF2-40B4-BE49-F238E27FC236}">
                <a16:creationId xmlns:a16="http://schemas.microsoft.com/office/drawing/2014/main" id="{641D65B7-77A0-44D3-BBA4-91A3E90F1D60}"/>
              </a:ext>
            </a:extLst>
          </p:cNvPr>
          <p:cNvPicPr>
            <a:picLocks noChangeAspect="1"/>
          </p:cNvPicPr>
          <p:nvPr/>
        </p:nvPicPr>
        <p:blipFill>
          <a:blip r:embed="rId6" cstate="email">
            <a:extLst>
              <a:ext uri="{BEBA8EAE-BF5A-486C-A8C5-ECC9F3942E4B}">
                <a14:imgProps xmlns:a14="http://schemas.microsoft.com/office/drawing/2010/main">
                  <a14:imgLayer r:embed="rId7">
                    <a14:imgEffect>
                      <a14:artisticFilmGrain/>
                    </a14:imgEffect>
                  </a14:imgLayer>
                </a14:imgProps>
              </a:ext>
              <a:ext uri="{28A0092B-C50C-407E-A947-70E740481C1C}">
                <a14:useLocalDpi xmlns:a14="http://schemas.microsoft.com/office/drawing/2010/main"/>
              </a:ext>
            </a:extLst>
          </a:blip>
          <a:stretch>
            <a:fillRect/>
          </a:stretch>
        </p:blipFill>
        <p:spPr>
          <a:xfrm>
            <a:off x="69117" y="4803734"/>
            <a:ext cx="1420399" cy="1420399"/>
          </a:xfrm>
          <a:prstGeom prst="rect">
            <a:avLst/>
          </a:prstGeom>
        </p:spPr>
      </p:pic>
      <p:sp>
        <p:nvSpPr>
          <p:cNvPr id="2" name="サブタイトル 2">
            <a:extLst>
              <a:ext uri="{FF2B5EF4-FFF2-40B4-BE49-F238E27FC236}">
                <a16:creationId xmlns:a16="http://schemas.microsoft.com/office/drawing/2014/main" id="{39FE4F12-1BA3-47E2-97BC-B684BEC33CF4}"/>
              </a:ext>
            </a:extLst>
          </p:cNvPr>
          <p:cNvSpPr txBox="1">
            <a:spLocks/>
          </p:cNvSpPr>
          <p:nvPr/>
        </p:nvSpPr>
        <p:spPr>
          <a:xfrm>
            <a:off x="34206" y="280481"/>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chemeClr val="accent4">
                    <a:lumMod val="60000"/>
                    <a:lumOff val="40000"/>
                  </a:schemeClr>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答えはこちら！</a:t>
            </a:r>
            <a:endParaRPr lang="en-US" altLang="ja-JP" sz="4000" u="sng" dirty="0">
              <a:solidFill>
                <a:schemeClr val="accent4">
                  <a:lumMod val="60000"/>
                  <a:lumOff val="40000"/>
                </a:schemeClr>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p:txBody>
      </p:sp>
      <p:grpSp>
        <p:nvGrpSpPr>
          <p:cNvPr id="18" name="グループ化 17">
            <a:extLst>
              <a:ext uri="{FF2B5EF4-FFF2-40B4-BE49-F238E27FC236}">
                <a16:creationId xmlns:a16="http://schemas.microsoft.com/office/drawing/2014/main" id="{DF93FF97-38D9-4FE4-AB54-61DA99F5E7E8}"/>
              </a:ext>
            </a:extLst>
          </p:cNvPr>
          <p:cNvGrpSpPr/>
          <p:nvPr/>
        </p:nvGrpSpPr>
        <p:grpSpPr>
          <a:xfrm>
            <a:off x="4606022" y="3742696"/>
            <a:ext cx="4593020" cy="1223353"/>
            <a:chOff x="10355369" y="3802395"/>
            <a:chExt cx="4593020" cy="1223353"/>
          </a:xfrm>
        </p:grpSpPr>
        <p:sp>
          <p:nvSpPr>
            <p:cNvPr id="332" name="十字形 331">
              <a:extLst>
                <a:ext uri="{FF2B5EF4-FFF2-40B4-BE49-F238E27FC236}">
                  <a16:creationId xmlns:a16="http://schemas.microsoft.com/office/drawing/2014/main" id="{0391623D-9930-478E-8246-AA719B39BA6D}"/>
                </a:ext>
              </a:extLst>
            </p:cNvPr>
            <p:cNvSpPr/>
            <p:nvPr/>
          </p:nvSpPr>
          <p:spPr>
            <a:xfrm rot="2700000">
              <a:off x="12030582" y="3832977"/>
              <a:ext cx="1223353" cy="1162189"/>
            </a:xfrm>
            <a:prstGeom prst="plus">
              <a:avLst>
                <a:gd name="adj" fmla="val 34044"/>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b="1" dirty="0">
                <a:latin typeface="HGS創英角ﾎﾟｯﾌﾟ体" panose="040B0A00000000000000" pitchFamily="50" charset="-128"/>
                <a:ea typeface="HGS創英角ﾎﾟｯﾌﾟ体" panose="040B0A00000000000000" pitchFamily="50" charset="-128"/>
              </a:endParaRPr>
            </a:p>
          </p:txBody>
        </p:sp>
        <p:sp>
          <p:nvSpPr>
            <p:cNvPr id="333" name="テキスト ボックス 332">
              <a:extLst>
                <a:ext uri="{FF2B5EF4-FFF2-40B4-BE49-F238E27FC236}">
                  <a16:creationId xmlns:a16="http://schemas.microsoft.com/office/drawing/2014/main" id="{FD13ADF9-FA1B-4789-9509-035938D441EA}"/>
                </a:ext>
              </a:extLst>
            </p:cNvPr>
            <p:cNvSpPr txBox="1"/>
            <p:nvPr/>
          </p:nvSpPr>
          <p:spPr>
            <a:xfrm>
              <a:off x="10355369" y="4229405"/>
              <a:ext cx="4593020" cy="369332"/>
            </a:xfrm>
            <a:prstGeom prst="rect">
              <a:avLst/>
            </a:prstGeom>
            <a:noFill/>
          </p:spPr>
          <p:txBody>
            <a:bodyPr wrap="square">
              <a:spAutoFit/>
            </a:bodyPr>
            <a:lstStyle/>
            <a:p>
              <a:pPr algn="ctr"/>
              <a:r>
                <a:rPr kumimoji="1" lang="ja-JP" altLang="en-US" b="1" dirty="0">
                  <a:latin typeface="HGS創英角ﾎﾟｯﾌﾟ体" panose="040B0A00000000000000" pitchFamily="50" charset="-128"/>
                  <a:ea typeface="HGS創英角ﾎﾟｯﾌﾟ体" panose="040B0A00000000000000" pitchFamily="50" charset="-128"/>
                </a:rPr>
                <a:t>はずれ</a:t>
              </a:r>
            </a:p>
          </p:txBody>
        </p:sp>
      </p:grpSp>
      <p:sp>
        <p:nvSpPr>
          <p:cNvPr id="7" name="テキスト ボックス 6">
            <a:extLst>
              <a:ext uri="{FF2B5EF4-FFF2-40B4-BE49-F238E27FC236}">
                <a16:creationId xmlns:a16="http://schemas.microsoft.com/office/drawing/2014/main" id="{5A35EB52-B750-4501-A1CB-8DE00AA81420}"/>
              </a:ext>
            </a:extLst>
          </p:cNvPr>
          <p:cNvSpPr txBox="1"/>
          <p:nvPr/>
        </p:nvSpPr>
        <p:spPr>
          <a:xfrm>
            <a:off x="2337811" y="5390672"/>
            <a:ext cx="820007" cy="707886"/>
          </a:xfrm>
          <a:prstGeom prst="rect">
            <a:avLst/>
          </a:prstGeom>
          <a:noFill/>
        </p:spPr>
        <p:txBody>
          <a:bodyPr wrap="square" rtlCol="0">
            <a:spAutoFit/>
          </a:bodyPr>
          <a:lstStyle/>
          <a:p>
            <a:r>
              <a:rPr kumimoji="1" lang="en-US" altLang="ja-JP"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A</a:t>
            </a:r>
            <a:endParaRPr kumimoji="1" lang="ja-JP" altLang="en-US" sz="40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5B21790-A5C4-4A78-83CE-FF1DB5645564}"/>
              </a:ext>
            </a:extLst>
          </p:cNvPr>
          <p:cNvSpPr txBox="1"/>
          <p:nvPr/>
        </p:nvSpPr>
        <p:spPr>
          <a:xfrm>
            <a:off x="4546697" y="5390672"/>
            <a:ext cx="820007" cy="707886"/>
          </a:xfrm>
          <a:prstGeom prst="rect">
            <a:avLst/>
          </a:prstGeom>
          <a:noFill/>
        </p:spPr>
        <p:txBody>
          <a:bodyPr wrap="square" rtlCol="0">
            <a:spAutoFit/>
          </a:bodyPr>
          <a:lstStyle/>
          <a:p>
            <a:r>
              <a:rPr lang="en-US" altLang="ja-JP"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B</a:t>
            </a:r>
            <a:endParaRPr kumimoji="1" lang="ja-JP" altLang="en-US" sz="40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5AF07266-937D-4414-AF13-7F700C733304}"/>
              </a:ext>
            </a:extLst>
          </p:cNvPr>
          <p:cNvSpPr txBox="1"/>
          <p:nvPr/>
        </p:nvSpPr>
        <p:spPr>
          <a:xfrm>
            <a:off x="6689137" y="5390672"/>
            <a:ext cx="820007" cy="707886"/>
          </a:xfrm>
          <a:prstGeom prst="rect">
            <a:avLst/>
          </a:prstGeom>
          <a:noFill/>
        </p:spPr>
        <p:txBody>
          <a:bodyPr wrap="square" rtlCol="0">
            <a:spAutoFit/>
          </a:bodyPr>
          <a:lstStyle/>
          <a:p>
            <a:r>
              <a:rPr kumimoji="1" lang="en-US" altLang="ja-JP"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C</a:t>
            </a:r>
            <a:endParaRPr kumimoji="1" lang="ja-JP" altLang="en-US" sz="4000" dirty="0">
              <a:latin typeface="メイリオ" panose="020B0604030504040204" pitchFamily="50" charset="-128"/>
              <a:ea typeface="メイリオ" panose="020B0604030504040204" pitchFamily="50" charset="-128"/>
            </a:endParaRPr>
          </a:p>
        </p:txBody>
      </p:sp>
      <p:grpSp>
        <p:nvGrpSpPr>
          <p:cNvPr id="16" name="グループ化 15">
            <a:extLst>
              <a:ext uri="{FF2B5EF4-FFF2-40B4-BE49-F238E27FC236}">
                <a16:creationId xmlns:a16="http://schemas.microsoft.com/office/drawing/2014/main" id="{2DEB3248-DB59-44BF-A868-8B084B784ED4}"/>
              </a:ext>
            </a:extLst>
          </p:cNvPr>
          <p:cNvGrpSpPr/>
          <p:nvPr/>
        </p:nvGrpSpPr>
        <p:grpSpPr>
          <a:xfrm>
            <a:off x="2531015" y="3705650"/>
            <a:ext cx="4593020" cy="1223353"/>
            <a:chOff x="4593765" y="3725357"/>
            <a:chExt cx="4593020" cy="1223353"/>
          </a:xfrm>
        </p:grpSpPr>
        <p:sp>
          <p:nvSpPr>
            <p:cNvPr id="13" name="十字形 12">
              <a:extLst>
                <a:ext uri="{FF2B5EF4-FFF2-40B4-BE49-F238E27FC236}">
                  <a16:creationId xmlns:a16="http://schemas.microsoft.com/office/drawing/2014/main" id="{3B63EFD7-B6BB-47E7-BFF5-2BB1F0671C5C}"/>
                </a:ext>
              </a:extLst>
            </p:cNvPr>
            <p:cNvSpPr/>
            <p:nvPr/>
          </p:nvSpPr>
          <p:spPr>
            <a:xfrm rot="2700000">
              <a:off x="6268978" y="3755939"/>
              <a:ext cx="1223353" cy="1162189"/>
            </a:xfrm>
            <a:prstGeom prst="plus">
              <a:avLst>
                <a:gd name="adj" fmla="val 34044"/>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b="1" dirty="0">
                <a:latin typeface="HGS創英角ﾎﾟｯﾌﾟ体" panose="040B0A00000000000000" pitchFamily="50" charset="-128"/>
                <a:ea typeface="HGS創英角ﾎﾟｯﾌﾟ体" panose="040B0A00000000000000" pitchFamily="50" charset="-128"/>
              </a:endParaRPr>
            </a:p>
          </p:txBody>
        </p:sp>
        <p:sp>
          <p:nvSpPr>
            <p:cNvPr id="14" name="テキスト ボックス 13">
              <a:extLst>
                <a:ext uri="{FF2B5EF4-FFF2-40B4-BE49-F238E27FC236}">
                  <a16:creationId xmlns:a16="http://schemas.microsoft.com/office/drawing/2014/main" id="{CA42FE7C-F7B9-490F-817C-3A33E89F9302}"/>
                </a:ext>
              </a:extLst>
            </p:cNvPr>
            <p:cNvSpPr txBox="1"/>
            <p:nvPr/>
          </p:nvSpPr>
          <p:spPr>
            <a:xfrm>
              <a:off x="4593765" y="4152367"/>
              <a:ext cx="4593020" cy="369332"/>
            </a:xfrm>
            <a:prstGeom prst="rect">
              <a:avLst/>
            </a:prstGeom>
            <a:noFill/>
          </p:spPr>
          <p:txBody>
            <a:bodyPr wrap="square">
              <a:spAutoFit/>
            </a:bodyPr>
            <a:lstStyle/>
            <a:p>
              <a:pPr algn="ctr"/>
              <a:r>
                <a:rPr kumimoji="1" lang="ja-JP" altLang="en-US" b="1" dirty="0">
                  <a:latin typeface="HGS創英角ﾎﾟｯﾌﾟ体" panose="040B0A00000000000000" pitchFamily="50" charset="-128"/>
                  <a:ea typeface="HGS創英角ﾎﾟｯﾌﾟ体" panose="040B0A00000000000000" pitchFamily="50" charset="-128"/>
                </a:rPr>
                <a:t>はずれ</a:t>
              </a:r>
            </a:p>
          </p:txBody>
        </p:sp>
      </p:grpSp>
      <p:grpSp>
        <p:nvGrpSpPr>
          <p:cNvPr id="9" name="グループ化 8"/>
          <p:cNvGrpSpPr/>
          <p:nvPr/>
        </p:nvGrpSpPr>
        <p:grpSpPr>
          <a:xfrm>
            <a:off x="2023872" y="3714753"/>
            <a:ext cx="1223353" cy="1162189"/>
            <a:chOff x="2023872" y="3714753"/>
            <a:chExt cx="1223353" cy="1162189"/>
          </a:xfrm>
        </p:grpSpPr>
        <p:sp>
          <p:nvSpPr>
            <p:cNvPr id="3" name="星: 5 pt 2">
              <a:extLst>
                <a:ext uri="{FF2B5EF4-FFF2-40B4-BE49-F238E27FC236}">
                  <a16:creationId xmlns:a16="http://schemas.microsoft.com/office/drawing/2014/main" id="{D8413329-DBFA-4EAC-AD07-C654B463B3BE}"/>
                </a:ext>
              </a:extLst>
            </p:cNvPr>
            <p:cNvSpPr>
              <a:spLocks noChangeAspect="1"/>
            </p:cNvSpPr>
            <p:nvPr/>
          </p:nvSpPr>
          <p:spPr>
            <a:xfrm>
              <a:off x="2023872" y="3714753"/>
              <a:ext cx="1223353" cy="1162189"/>
            </a:xfrm>
            <a:prstGeom prst="star5">
              <a:avLst>
                <a:gd name="adj" fmla="val 27278"/>
                <a:gd name="hf" fmla="val 105146"/>
                <a:gd name="vf" fmla="val 11055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endParaRPr kumimoji="1" lang="ja-JP" altLang="en-US" b="1"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6" name="正方形/長方形 5"/>
            <p:cNvSpPr/>
            <p:nvPr/>
          </p:nvSpPr>
          <p:spPr>
            <a:xfrm>
              <a:off x="2194562" y="4145554"/>
              <a:ext cx="881973" cy="369332"/>
            </a:xfrm>
            <a:prstGeom prst="rect">
              <a:avLst/>
            </a:prstGeom>
          </p:spPr>
          <p:txBody>
            <a:bodyPr wrap="none">
              <a:spAutoFit/>
            </a:bodyPr>
            <a:lstStyle/>
            <a:p>
              <a:pPr algn="ctr"/>
              <a:r>
                <a:rPr lang="ja-JP" altLang="en-US" b="1" dirty="0">
                  <a:solidFill>
                    <a:srgbClr val="FF0000"/>
                  </a:solidFill>
                  <a:latin typeface="HGS創英角ﾎﾟｯﾌﾟ体" panose="040B0A00000000000000" pitchFamily="50" charset="-128"/>
                  <a:ea typeface="HGS創英角ﾎﾟｯﾌﾟ体" panose="040B0A00000000000000" pitchFamily="50" charset="-128"/>
                </a:rPr>
                <a:t>あたり</a:t>
              </a:r>
            </a:p>
          </p:txBody>
        </p:sp>
      </p:grpSp>
    </p:spTree>
    <p:extLst>
      <p:ext uri="{BB962C8B-B14F-4D97-AF65-F5344CB8AC3E}">
        <p14:creationId xmlns:p14="http://schemas.microsoft.com/office/powerpoint/2010/main" val="2954591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000"/>
                                        <p:tgtEl>
                                          <p:spTgt spid="19"/>
                                        </p:tgtEl>
                                      </p:cBhvr>
                                    </p:animEffect>
                                    <p:anim calcmode="lin" valueType="num">
                                      <p:cBhvr>
                                        <p:cTn id="14" dur="2000" fill="hold"/>
                                        <p:tgtEl>
                                          <p:spTgt spid="19"/>
                                        </p:tgtEl>
                                        <p:attrNameLst>
                                          <p:attrName>ppt_w</p:attrName>
                                        </p:attrNameLst>
                                      </p:cBhvr>
                                      <p:tavLst>
                                        <p:tav tm="0" fmla="#ppt_w*sin(2.5*pi*$)">
                                          <p:val>
                                            <p:fltVal val="0"/>
                                          </p:val>
                                        </p:tav>
                                        <p:tav tm="100000">
                                          <p:val>
                                            <p:fltVal val="1"/>
                                          </p:val>
                                        </p:tav>
                                      </p:tavLst>
                                    </p:anim>
                                    <p:anim calcmode="lin" valueType="num">
                                      <p:cBhvr>
                                        <p:cTn id="15"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11"/>
                    </p:tgtEl>
                  </p:cond>
                </p:stCondLst>
                <p:endSync evt="end" delay="0">
                  <p:rtn val="all"/>
                </p:endSync>
                <p:childTnLst>
                  <p:par>
                    <p:cTn id="25" fill="hold">
                      <p:stCondLst>
                        <p:cond delay="0"/>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1"/>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25909172-CC2D-4576-BBD9-09CDF2B02898}"/>
              </a:ext>
            </a:extLst>
          </p:cNvPr>
          <p:cNvSpPr/>
          <p:nvPr/>
        </p:nvSpPr>
        <p:spPr>
          <a:xfrm>
            <a:off x="277274" y="959231"/>
            <a:ext cx="1377673" cy="432000"/>
          </a:xfrm>
          <a:prstGeom prst="roundRect">
            <a:avLst>
              <a:gd name="adj" fmla="val 50000"/>
            </a:avLst>
          </a:prstGeom>
        </p:spPr>
        <p:style>
          <a:lnRef idx="2">
            <a:schemeClr val="accent6">
              <a:shade val="50000"/>
            </a:schemeClr>
          </a:lnRef>
          <a:fillRef idx="1">
            <a:schemeClr val="accent6"/>
          </a:fillRef>
          <a:effectRef idx="0">
            <a:schemeClr val="accent6"/>
          </a:effectRef>
          <a:fontRef idx="minor">
            <a:schemeClr val="lt1"/>
          </a:fontRef>
        </p:style>
        <p:txBody>
          <a:bodyPr wrap="none" rtlCol="0" anchor="ctr">
            <a:spAutoFit/>
          </a:bodyPr>
          <a:lstStyle/>
          <a:p>
            <a:pPr algn="ctr"/>
            <a:r>
              <a:rPr kumimoji="1" lang="ja-JP" altLang="en-US" dirty="0"/>
              <a:t>気候の変化</a:t>
            </a:r>
          </a:p>
        </p:txBody>
      </p:sp>
      <p:sp>
        <p:nvSpPr>
          <p:cNvPr id="10" name="コンテンツ プレースホルダー 3">
            <a:extLst>
              <a:ext uri="{FF2B5EF4-FFF2-40B4-BE49-F238E27FC236}">
                <a16:creationId xmlns:a16="http://schemas.microsoft.com/office/drawing/2014/main" id="{625C084E-718E-4ED5-9CA6-EB5AFFBBB09D}"/>
              </a:ext>
            </a:extLst>
          </p:cNvPr>
          <p:cNvSpPr txBox="1">
            <a:spLocks/>
          </p:cNvSpPr>
          <p:nvPr/>
        </p:nvSpPr>
        <p:spPr>
          <a:xfrm>
            <a:off x="277274" y="1608862"/>
            <a:ext cx="8046111" cy="1248982"/>
          </a:xfrm>
          <a:prstGeom prst="rect">
            <a:avLst/>
          </a:prstGeom>
          <a:solidFill>
            <a:schemeClr val="accent6">
              <a:lumMod val="20000"/>
              <a:lumOff val="80000"/>
            </a:schemeClr>
          </a:solidFill>
          <a:ln w="19050">
            <a:noFill/>
            <a:prstDash val="sysDash"/>
          </a:ln>
        </p:spPr>
        <p:txBody>
          <a:bodyPr vert="horz" lIns="68580" tIns="34290" rIns="68580" bIns="34290" rtlCol="0" anchor="ctr">
            <a:noAutofit/>
          </a:bodyPr>
          <a:lstStyle>
            <a:lvl1pPr marL="342900" indent="-342900" algn="l" defTabSz="457200" rtl="0" eaLnBrk="1" latinLnBrk="0" hangingPunct="1">
              <a:spcBef>
                <a:spcPct val="20000"/>
              </a:spcBef>
              <a:buFont typeface="Wingdings" panose="05000000000000000000" pitchFamily="2" charset="2"/>
              <a:buChar char="n"/>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a:buClr>
                <a:srgbClr val="00B050"/>
              </a:buClr>
              <a:buFont typeface="Wingdings" panose="05000000000000000000" pitchFamily="2" charset="2"/>
              <a:buChar char="l"/>
            </a:pPr>
            <a:r>
              <a:rPr lang="ja-JP" altLang="en-US" sz="2400" dirty="0">
                <a:latin typeface="HGS創英角ﾎﾟｯﾌﾟ体" panose="040B0A00000000000000" pitchFamily="50" charset="-128"/>
                <a:ea typeface="HGS創英角ﾎﾟｯﾌﾟ体" panose="040B0A00000000000000" pitchFamily="50" charset="-128"/>
              </a:rPr>
              <a:t>宇都宮の</a:t>
            </a:r>
            <a:r>
              <a:rPr lang="ja-JP" altLang="en-US" sz="2400" dirty="0">
                <a:solidFill>
                  <a:srgbClr val="FF0000"/>
                </a:solidFill>
                <a:latin typeface="HGS創英角ﾎﾟｯﾌﾟ体" panose="040B0A00000000000000" pitchFamily="50" charset="-128"/>
                <a:ea typeface="HGS創英角ﾎﾟｯﾌﾟ体" panose="040B0A00000000000000" pitchFamily="50" charset="-128"/>
              </a:rPr>
              <a:t>年平均気温</a:t>
            </a:r>
            <a:r>
              <a:rPr lang="ja-JP" altLang="en-US" sz="2400" dirty="0">
                <a:latin typeface="HGS創英角ﾎﾟｯﾌﾟ体" panose="040B0A00000000000000" pitchFamily="50" charset="-128"/>
                <a:ea typeface="HGS創英角ﾎﾟｯﾌﾟ体" panose="040B0A00000000000000" pitchFamily="50" charset="-128"/>
              </a:rPr>
              <a:t>を見てみると</a:t>
            </a:r>
            <a:endParaRPr lang="en-US" altLang="ja-JP" sz="2400" dirty="0">
              <a:latin typeface="HGS創英角ﾎﾟｯﾌﾟ体" panose="040B0A00000000000000" pitchFamily="50" charset="-128"/>
              <a:ea typeface="HGS創英角ﾎﾟｯﾌﾟ体" panose="040B0A00000000000000" pitchFamily="50" charset="-128"/>
            </a:endParaRPr>
          </a:p>
          <a:p>
            <a:pPr marL="0" indent="0">
              <a:buClr>
                <a:srgbClr val="00B050"/>
              </a:buClr>
              <a:buNone/>
            </a:pPr>
            <a:r>
              <a:rPr lang="ja-JP" altLang="en-US" sz="2400" dirty="0">
                <a:latin typeface="HGS創英角ﾎﾟｯﾌﾟ体" panose="040B0A00000000000000" pitchFamily="50" charset="-128"/>
                <a:ea typeface="HGS創英角ﾎﾟｯﾌﾟ体" panose="040B0A00000000000000" pitchFamily="50" charset="-128"/>
              </a:rPr>
              <a:t>　</a:t>
            </a:r>
            <a:r>
              <a:rPr lang="en-US" altLang="ja-JP" sz="2400" dirty="0">
                <a:latin typeface="HGS創英角ﾎﾟｯﾌﾟ体" panose="040B0A00000000000000" pitchFamily="50" charset="-128"/>
                <a:ea typeface="HGS創英角ﾎﾟｯﾌﾟ体" panose="040B0A00000000000000" pitchFamily="50" charset="-128"/>
              </a:rPr>
              <a:t>100</a:t>
            </a:r>
            <a:r>
              <a:rPr lang="ja-JP" altLang="en-US" sz="2400" dirty="0">
                <a:latin typeface="HGS創英角ﾎﾟｯﾌﾟ体" panose="040B0A00000000000000" pitchFamily="50" charset="-128"/>
                <a:ea typeface="HGS創英角ﾎﾟｯﾌﾟ体" panose="040B0A00000000000000" pitchFamily="50" charset="-128"/>
              </a:rPr>
              <a:t>年前と比べて</a:t>
            </a:r>
            <a:r>
              <a:rPr lang="en-US" altLang="ja-JP" sz="2400" dirty="0">
                <a:solidFill>
                  <a:srgbClr val="FF0000"/>
                </a:solidFill>
                <a:latin typeface="HGS創英角ﾎﾟｯﾌﾟ体" panose="040B0A00000000000000" pitchFamily="50" charset="-128"/>
                <a:ea typeface="HGS創英角ﾎﾟｯﾌﾟ体" panose="040B0A00000000000000" pitchFamily="50" charset="-128"/>
              </a:rPr>
              <a:t>2</a:t>
            </a:r>
            <a:r>
              <a:rPr lang="ja-JP" altLang="en-US" sz="2400" dirty="0">
                <a:solidFill>
                  <a:srgbClr val="FF0000"/>
                </a:solidFill>
                <a:latin typeface="HGS創英角ﾎﾟｯﾌﾟ体" panose="040B0A00000000000000" pitchFamily="50" charset="-128"/>
                <a:ea typeface="HGS創英角ﾎﾟｯﾌﾟ体" panose="040B0A00000000000000" pitchFamily="50" charset="-128"/>
              </a:rPr>
              <a:t>℃</a:t>
            </a:r>
            <a:r>
              <a:rPr lang="ja-JP" altLang="en-US" sz="2400" dirty="0">
                <a:latin typeface="HGS創英角ﾎﾟｯﾌﾟ体" panose="040B0A00000000000000" pitchFamily="50" charset="-128"/>
                <a:ea typeface="HGS創英角ﾎﾟｯﾌﾟ体" panose="040B0A00000000000000" pitchFamily="50" charset="-128"/>
              </a:rPr>
              <a:t>くらい上がってきているよ。</a:t>
            </a:r>
            <a:endParaRPr lang="en-US" altLang="ja-JP" sz="2400" dirty="0">
              <a:latin typeface="HGS創英角ﾎﾟｯﾌﾟ体" panose="040B0A00000000000000" pitchFamily="50" charset="-128"/>
              <a:ea typeface="HGS創英角ﾎﾟｯﾌﾟ体" panose="040B0A00000000000000" pitchFamily="50" charset="-128"/>
            </a:endParaRPr>
          </a:p>
        </p:txBody>
      </p:sp>
      <p:pic>
        <p:nvPicPr>
          <p:cNvPr id="16" name="Picture 2" descr="温度計のイラスト">
            <a:extLst>
              <a:ext uri="{FF2B5EF4-FFF2-40B4-BE49-F238E27FC236}">
                <a16:creationId xmlns:a16="http://schemas.microsoft.com/office/drawing/2014/main" id="{C17DAEF3-459B-4266-BEEE-A4B1F9E15FC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431754">
            <a:off x="7477977" y="406313"/>
            <a:ext cx="1274646" cy="1331223"/>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a:extLst>
              <a:ext uri="{FF2B5EF4-FFF2-40B4-BE49-F238E27FC236}">
                <a16:creationId xmlns:a16="http://schemas.microsoft.com/office/drawing/2014/main" id="{833A3C42-58B7-4441-9DD2-2972149CE2CB}"/>
              </a:ext>
            </a:extLst>
          </p:cNvPr>
          <p:cNvSpPr/>
          <p:nvPr/>
        </p:nvSpPr>
        <p:spPr>
          <a:xfrm>
            <a:off x="4322625" y="6606276"/>
            <a:ext cx="4572000" cy="246221"/>
          </a:xfrm>
          <a:prstGeom prst="rect">
            <a:avLst/>
          </a:prstGeom>
        </p:spPr>
        <p:txBody>
          <a:bodyPr>
            <a:spAutoFit/>
          </a:bodyPr>
          <a:lstStyle/>
          <a:p>
            <a:r>
              <a:rPr lang="ja-JP" altLang="en-US" sz="1000" dirty="0">
                <a:solidFill>
                  <a:srgbClr val="000000"/>
                </a:solidFill>
                <a:latin typeface="メイリオ" panose="020B0604030504040204" pitchFamily="50" charset="-128"/>
                <a:ea typeface="メイリオ" panose="020B0604030504040204" pitchFamily="50" charset="-128"/>
              </a:rPr>
              <a:t>出典：気象庁データ及び東京管区気象台（</a:t>
            </a:r>
            <a:r>
              <a:rPr lang="en-US" altLang="ja-JP" sz="1000" dirty="0">
                <a:solidFill>
                  <a:srgbClr val="000000"/>
                </a:solidFill>
                <a:latin typeface="メイリオ" panose="020B0604030504040204" pitchFamily="50" charset="-128"/>
                <a:ea typeface="メイリオ" panose="020B0604030504040204" pitchFamily="50" charset="-128"/>
              </a:rPr>
              <a:t>2019</a:t>
            </a:r>
            <a:r>
              <a:rPr lang="ja-JP" altLang="en-US" sz="1000" dirty="0">
                <a:solidFill>
                  <a:srgbClr val="000000"/>
                </a:solidFill>
                <a:latin typeface="メイリオ" panose="020B0604030504040204" pitchFamily="50" charset="-128"/>
                <a:ea typeface="メイリオ" panose="020B0604030504040204" pitchFamily="50" charset="-128"/>
              </a:rPr>
              <a:t>）から日本気象協会が作成</a:t>
            </a:r>
            <a:endParaRPr lang="ja-JP" altLang="en-US" sz="1000" dirty="0"/>
          </a:p>
        </p:txBody>
      </p:sp>
      <p:graphicFrame>
        <p:nvGraphicFramePr>
          <p:cNvPr id="20" name="グラフ 19">
            <a:extLst>
              <a:ext uri="{FF2B5EF4-FFF2-40B4-BE49-F238E27FC236}">
                <a16:creationId xmlns:a16="http://schemas.microsoft.com/office/drawing/2014/main" id="{CD962E8F-DAE2-4F5B-8864-4569FAA7EAE8}"/>
              </a:ext>
            </a:extLst>
          </p:cNvPr>
          <p:cNvGraphicFramePr>
            <a:graphicFrameLocks/>
          </p:cNvGraphicFramePr>
          <p:nvPr>
            <p:extLst/>
          </p:nvPr>
        </p:nvGraphicFramePr>
        <p:xfrm>
          <a:off x="82526" y="3055124"/>
          <a:ext cx="8536170" cy="2765700"/>
        </p:xfrm>
        <a:graphic>
          <a:graphicData uri="http://schemas.openxmlformats.org/drawingml/2006/chart">
            <c:chart xmlns:c="http://schemas.openxmlformats.org/drawingml/2006/chart" xmlns:r="http://schemas.openxmlformats.org/officeDocument/2006/relationships" r:id="rId4"/>
          </a:graphicData>
        </a:graphic>
      </p:graphicFrame>
      <p:sp>
        <p:nvSpPr>
          <p:cNvPr id="14" name="サブタイトル 2">
            <a:extLst>
              <a:ext uri="{FF2B5EF4-FFF2-40B4-BE49-F238E27FC236}">
                <a16:creationId xmlns:a16="http://schemas.microsoft.com/office/drawing/2014/main" id="{C63182BD-3781-4ACA-9A11-A1A0EDB9FBB0}"/>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１　気候はどう変わった？</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4" name="矢印: 右 3">
            <a:extLst>
              <a:ext uri="{FF2B5EF4-FFF2-40B4-BE49-F238E27FC236}">
                <a16:creationId xmlns:a16="http://schemas.microsoft.com/office/drawing/2014/main" id="{2D8C7EE6-C585-4707-8671-F67ADB7168DD}"/>
              </a:ext>
            </a:extLst>
          </p:cNvPr>
          <p:cNvSpPr/>
          <p:nvPr/>
        </p:nvSpPr>
        <p:spPr>
          <a:xfrm rot="16200000">
            <a:off x="7979240" y="4149830"/>
            <a:ext cx="1060193" cy="6432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E838BA5F-8919-454E-B1CA-CE4F33ABDC03}"/>
              </a:ext>
            </a:extLst>
          </p:cNvPr>
          <p:cNvCxnSpPr>
            <a:cxnSpLocks/>
          </p:cNvCxnSpPr>
          <p:nvPr/>
        </p:nvCxnSpPr>
        <p:spPr>
          <a:xfrm>
            <a:off x="2718559" y="5028179"/>
            <a:ext cx="5652000" cy="0"/>
          </a:xfrm>
          <a:prstGeom prst="line">
            <a:avLst/>
          </a:prstGeom>
          <a:ln w="381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2D5D697B-3E9E-4216-A12B-D2FB2C30C2EF}"/>
              </a:ext>
            </a:extLst>
          </p:cNvPr>
          <p:cNvSpPr txBox="1"/>
          <p:nvPr/>
        </p:nvSpPr>
        <p:spPr>
          <a:xfrm>
            <a:off x="3333677" y="3008907"/>
            <a:ext cx="1562584" cy="246221"/>
          </a:xfrm>
          <a:prstGeom prst="rect">
            <a:avLst/>
          </a:prstGeom>
          <a:noFill/>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rPr>
              <a:t>うつのみや</a:t>
            </a:r>
          </a:p>
        </p:txBody>
      </p:sp>
      <p:sp>
        <p:nvSpPr>
          <p:cNvPr id="5" name="スライド番号プレースホルダー 4">
            <a:extLst>
              <a:ext uri="{FF2B5EF4-FFF2-40B4-BE49-F238E27FC236}">
                <a16:creationId xmlns:a16="http://schemas.microsoft.com/office/drawing/2014/main" id="{E0921F64-A899-40B5-B990-D8E9D8AB5812}"/>
              </a:ext>
            </a:extLst>
          </p:cNvPr>
          <p:cNvSpPr>
            <a:spLocks noGrp="1"/>
          </p:cNvSpPr>
          <p:nvPr>
            <p:ph type="sldNum" sz="quarter" idx="12"/>
          </p:nvPr>
        </p:nvSpPr>
        <p:spPr/>
        <p:txBody>
          <a:bodyPr/>
          <a:lstStyle/>
          <a:p>
            <a:fld id="{2559E306-2ECC-45F4-9E94-B54F3BFAC461}" type="slidenum">
              <a:rPr lang="ja-JP" altLang="en-US" smtClean="0"/>
              <a:pPr/>
              <a:t>11</a:t>
            </a:fld>
            <a:endParaRPr lang="ja-JP" altLang="en-US" dirty="0"/>
          </a:p>
        </p:txBody>
      </p:sp>
      <p:pic>
        <p:nvPicPr>
          <p:cNvPr id="11" name="図 10">
            <a:extLst>
              <a:ext uri="{FF2B5EF4-FFF2-40B4-BE49-F238E27FC236}">
                <a16:creationId xmlns:a16="http://schemas.microsoft.com/office/drawing/2014/main" id="{950A6EB7-CFAB-4001-A479-D1651C025840}"/>
              </a:ext>
            </a:extLst>
          </p:cNvPr>
          <p:cNvPicPr>
            <a:picLocks noChangeAspect="1"/>
          </p:cNvPicPr>
          <p:nvPr/>
        </p:nvPicPr>
        <p:blipFill>
          <a:blip r:embed="rId5"/>
          <a:stretch>
            <a:fillRect/>
          </a:stretch>
        </p:blipFill>
        <p:spPr>
          <a:xfrm>
            <a:off x="3997639" y="5842077"/>
            <a:ext cx="4701540" cy="624840"/>
          </a:xfrm>
          <a:prstGeom prst="rect">
            <a:avLst/>
          </a:prstGeom>
        </p:spPr>
      </p:pic>
    </p:spTree>
    <p:extLst>
      <p:ext uri="{BB962C8B-B14F-4D97-AF65-F5344CB8AC3E}">
        <p14:creationId xmlns:p14="http://schemas.microsoft.com/office/powerpoint/2010/main" val="1406134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23BF8D93-D59E-4551-BF91-88CD93BCBFE0}"/>
              </a:ext>
            </a:extLst>
          </p:cNvPr>
          <p:cNvSpPr/>
          <p:nvPr/>
        </p:nvSpPr>
        <p:spPr>
          <a:xfrm>
            <a:off x="4256549" y="6618077"/>
            <a:ext cx="4572000" cy="246221"/>
          </a:xfrm>
          <a:prstGeom prst="rect">
            <a:avLst/>
          </a:prstGeom>
        </p:spPr>
        <p:txBody>
          <a:bodyPr>
            <a:spAutoFit/>
          </a:bodyPr>
          <a:lstStyle/>
          <a:p>
            <a:r>
              <a:rPr lang="ja-JP" altLang="en-US" sz="1000" dirty="0">
                <a:solidFill>
                  <a:srgbClr val="000000"/>
                </a:solidFill>
                <a:latin typeface="メイリオ" panose="020B0604030504040204" pitchFamily="50" charset="-128"/>
                <a:ea typeface="メイリオ" panose="020B0604030504040204" pitchFamily="50" charset="-128"/>
              </a:rPr>
              <a:t>出典：気象庁データ及び東京管区気象台（</a:t>
            </a:r>
            <a:r>
              <a:rPr lang="en-US" altLang="ja-JP" sz="1000" dirty="0">
                <a:solidFill>
                  <a:srgbClr val="000000"/>
                </a:solidFill>
                <a:latin typeface="メイリオ" panose="020B0604030504040204" pitchFamily="50" charset="-128"/>
                <a:ea typeface="メイリオ" panose="020B0604030504040204" pitchFamily="50" charset="-128"/>
              </a:rPr>
              <a:t>2019</a:t>
            </a:r>
            <a:r>
              <a:rPr lang="ja-JP" altLang="en-US" sz="1000" dirty="0">
                <a:solidFill>
                  <a:srgbClr val="000000"/>
                </a:solidFill>
                <a:latin typeface="メイリオ" panose="020B0604030504040204" pitchFamily="50" charset="-128"/>
                <a:ea typeface="メイリオ" panose="020B0604030504040204" pitchFamily="50" charset="-128"/>
              </a:rPr>
              <a:t>）から日本気象協会が作成</a:t>
            </a:r>
            <a:endParaRPr lang="ja-JP" altLang="en-US" sz="1000" dirty="0"/>
          </a:p>
        </p:txBody>
      </p:sp>
      <p:graphicFrame>
        <p:nvGraphicFramePr>
          <p:cNvPr id="18" name="グラフ 17">
            <a:extLst>
              <a:ext uri="{FF2B5EF4-FFF2-40B4-BE49-F238E27FC236}">
                <a16:creationId xmlns:a16="http://schemas.microsoft.com/office/drawing/2014/main" id="{2F746418-FCF4-4CF0-88B2-1642D4880FA7}"/>
              </a:ext>
            </a:extLst>
          </p:cNvPr>
          <p:cNvGraphicFramePr>
            <a:graphicFrameLocks/>
          </p:cNvGraphicFramePr>
          <p:nvPr>
            <p:extLst/>
          </p:nvPr>
        </p:nvGraphicFramePr>
        <p:xfrm>
          <a:off x="60059" y="3061101"/>
          <a:ext cx="8650187" cy="3094914"/>
        </p:xfrm>
        <a:graphic>
          <a:graphicData uri="http://schemas.openxmlformats.org/drawingml/2006/chart">
            <c:chart xmlns:c="http://schemas.openxmlformats.org/drawingml/2006/chart" xmlns:r="http://schemas.openxmlformats.org/officeDocument/2006/relationships" r:id="rId3"/>
          </a:graphicData>
        </a:graphic>
      </p:graphicFrame>
      <p:sp>
        <p:nvSpPr>
          <p:cNvPr id="15" name="四角形: 角を丸くする 14">
            <a:extLst>
              <a:ext uri="{FF2B5EF4-FFF2-40B4-BE49-F238E27FC236}">
                <a16:creationId xmlns:a16="http://schemas.microsoft.com/office/drawing/2014/main" id="{25909172-CC2D-4576-BBD9-09CDF2B02898}"/>
              </a:ext>
            </a:extLst>
          </p:cNvPr>
          <p:cNvSpPr/>
          <p:nvPr/>
        </p:nvSpPr>
        <p:spPr>
          <a:xfrm>
            <a:off x="277274" y="959231"/>
            <a:ext cx="1377673" cy="432000"/>
          </a:xfrm>
          <a:prstGeom prst="roundRect">
            <a:avLst>
              <a:gd name="adj" fmla="val 50000"/>
            </a:avLst>
          </a:prstGeom>
        </p:spPr>
        <p:style>
          <a:lnRef idx="2">
            <a:schemeClr val="accent6">
              <a:shade val="50000"/>
            </a:schemeClr>
          </a:lnRef>
          <a:fillRef idx="1">
            <a:schemeClr val="accent6"/>
          </a:fillRef>
          <a:effectRef idx="0">
            <a:schemeClr val="accent6"/>
          </a:effectRef>
          <a:fontRef idx="minor">
            <a:schemeClr val="lt1"/>
          </a:fontRef>
        </p:style>
        <p:txBody>
          <a:bodyPr wrap="none" rtlCol="0" anchor="ctr">
            <a:spAutoFit/>
          </a:bodyPr>
          <a:lstStyle/>
          <a:p>
            <a:pPr algn="ctr"/>
            <a:r>
              <a:rPr kumimoji="1" lang="ja-JP" altLang="en-US" dirty="0"/>
              <a:t>気候の変化</a:t>
            </a:r>
          </a:p>
        </p:txBody>
      </p:sp>
      <p:sp>
        <p:nvSpPr>
          <p:cNvPr id="10" name="コンテンツ プレースホルダー 3">
            <a:extLst>
              <a:ext uri="{FF2B5EF4-FFF2-40B4-BE49-F238E27FC236}">
                <a16:creationId xmlns:a16="http://schemas.microsoft.com/office/drawing/2014/main" id="{DB9D601F-C27A-4FB2-A350-9CEF13291110}"/>
              </a:ext>
            </a:extLst>
          </p:cNvPr>
          <p:cNvSpPr txBox="1">
            <a:spLocks/>
          </p:cNvSpPr>
          <p:nvPr/>
        </p:nvSpPr>
        <p:spPr>
          <a:xfrm>
            <a:off x="277274" y="1534965"/>
            <a:ext cx="8432972" cy="1525355"/>
          </a:xfrm>
          <a:prstGeom prst="rect">
            <a:avLst/>
          </a:prstGeom>
          <a:solidFill>
            <a:schemeClr val="accent6">
              <a:lumMod val="20000"/>
              <a:lumOff val="80000"/>
            </a:schemeClr>
          </a:solidFill>
          <a:ln w="19050">
            <a:noFill/>
            <a:prstDash val="sysDash"/>
          </a:ln>
        </p:spPr>
        <p:txBody>
          <a:bodyPr vert="horz" lIns="68580" tIns="34290" rIns="68580" bIns="34290" rtlCol="0" anchor="ctr">
            <a:noAutofit/>
          </a:bodyPr>
          <a:lstStyle>
            <a:lvl1pPr marL="342900" indent="-342900" algn="l" defTabSz="457200" rtl="0" eaLnBrk="1" latinLnBrk="0" hangingPunct="1">
              <a:spcBef>
                <a:spcPct val="20000"/>
              </a:spcBef>
              <a:buFont typeface="Wingdings" panose="05000000000000000000" pitchFamily="2" charset="2"/>
              <a:buChar char="n"/>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a:buClr>
                <a:srgbClr val="00B050"/>
              </a:buClr>
              <a:buFont typeface="Wingdings" panose="05000000000000000000" pitchFamily="2" charset="2"/>
              <a:buChar char="l"/>
            </a:pPr>
            <a:r>
              <a:rPr lang="ja-JP" altLang="en-US" sz="2400" dirty="0">
                <a:solidFill>
                  <a:srgbClr val="C00000"/>
                </a:solidFill>
                <a:latin typeface="HGS創英角ﾎﾟｯﾌﾟ体" panose="040B0A00000000000000" pitchFamily="50" charset="-128"/>
                <a:ea typeface="HGS創英角ﾎﾟｯﾌﾟ体" panose="040B0A00000000000000" pitchFamily="50" charset="-128"/>
              </a:rPr>
              <a:t>真夏日（</a:t>
            </a:r>
            <a:r>
              <a:rPr lang="en-US" altLang="ja-JP" sz="2400" dirty="0">
                <a:solidFill>
                  <a:srgbClr val="C00000"/>
                </a:solidFill>
                <a:latin typeface="HGS創英角ﾎﾟｯﾌﾟ体" panose="040B0A00000000000000" pitchFamily="50" charset="-128"/>
                <a:ea typeface="HGS創英角ﾎﾟｯﾌﾟ体" panose="040B0A00000000000000" pitchFamily="50" charset="-128"/>
              </a:rPr>
              <a:t>1</a:t>
            </a:r>
            <a:r>
              <a:rPr lang="ja-JP" altLang="en-US" sz="2400" dirty="0">
                <a:solidFill>
                  <a:srgbClr val="C00000"/>
                </a:solidFill>
                <a:latin typeface="HGS創英角ﾎﾟｯﾌﾟ体" panose="040B0A00000000000000" pitchFamily="50" charset="-128"/>
                <a:ea typeface="HGS創英角ﾎﾟｯﾌﾟ体" panose="040B0A00000000000000" pitchFamily="50" charset="-128"/>
              </a:rPr>
              <a:t>日の最高気温が</a:t>
            </a:r>
            <a:r>
              <a:rPr lang="en-US" altLang="ja-JP" sz="2400" dirty="0">
                <a:solidFill>
                  <a:srgbClr val="C00000"/>
                </a:solidFill>
                <a:latin typeface="HGS創英角ﾎﾟｯﾌﾟ体" panose="040B0A00000000000000" pitchFamily="50" charset="-128"/>
                <a:ea typeface="HGS創英角ﾎﾟｯﾌﾟ体" panose="040B0A00000000000000" pitchFamily="50" charset="-128"/>
              </a:rPr>
              <a:t>30</a:t>
            </a:r>
            <a:r>
              <a:rPr lang="ja-JP" altLang="en-US" sz="2400" dirty="0">
                <a:solidFill>
                  <a:srgbClr val="C00000"/>
                </a:solidFill>
                <a:latin typeface="HGS創英角ﾎﾟｯﾌﾟ体" panose="040B0A00000000000000" pitchFamily="50" charset="-128"/>
                <a:ea typeface="HGS創英角ﾎﾟｯﾌﾟ体" panose="040B0A00000000000000" pitchFamily="50" charset="-128"/>
              </a:rPr>
              <a:t>℃以上の日）</a:t>
            </a:r>
            <a:r>
              <a:rPr lang="ja-JP" altLang="en-US" sz="2400" dirty="0">
                <a:latin typeface="HGS創英角ﾎﾟｯﾌﾟ体" panose="040B0A00000000000000" pitchFamily="50" charset="-128"/>
                <a:ea typeface="HGS創英角ﾎﾟｯﾌﾟ体" panose="040B0A00000000000000" pitchFamily="50" charset="-128"/>
              </a:rPr>
              <a:t>を見てみると</a:t>
            </a:r>
            <a:r>
              <a:rPr lang="en-US" altLang="ja-JP" sz="2400" dirty="0">
                <a:latin typeface="HGS創英角ﾎﾟｯﾌﾟ体" panose="040B0A00000000000000" pitchFamily="50" charset="-128"/>
                <a:ea typeface="HGS創英角ﾎﾟｯﾌﾟ体" panose="040B0A00000000000000" pitchFamily="50" charset="-128"/>
              </a:rPr>
              <a:t>80</a:t>
            </a:r>
            <a:r>
              <a:rPr lang="ja-JP" altLang="en-US" sz="2400" dirty="0">
                <a:latin typeface="HGS創英角ﾎﾟｯﾌﾟ体" panose="040B0A00000000000000" pitchFamily="50" charset="-128"/>
                <a:ea typeface="HGS創英角ﾎﾟｯﾌﾟ体" panose="040B0A00000000000000" pitchFamily="50" charset="-128"/>
              </a:rPr>
              <a:t>年前と比べて</a:t>
            </a:r>
            <a:r>
              <a:rPr lang="en-US" altLang="ja-JP" sz="2400" dirty="0">
                <a:latin typeface="HGS創英角ﾎﾟｯﾌﾟ体" panose="040B0A00000000000000" pitchFamily="50" charset="-128"/>
                <a:ea typeface="HGS創英角ﾎﾟｯﾌﾟ体" panose="040B0A00000000000000" pitchFamily="50" charset="-128"/>
              </a:rPr>
              <a:t>30</a:t>
            </a:r>
            <a:r>
              <a:rPr lang="ja-JP" altLang="en-US" sz="2400" dirty="0">
                <a:latin typeface="HGS創英角ﾎﾟｯﾌﾟ体" panose="040B0A00000000000000" pitchFamily="50" charset="-128"/>
                <a:ea typeface="HGS創英角ﾎﾟｯﾌﾟ体" panose="040B0A00000000000000" pitchFamily="50" charset="-128"/>
              </a:rPr>
              <a:t>日くらい増えていたよ！</a:t>
            </a:r>
            <a:endParaRPr lang="en-US" altLang="ja-JP" sz="2400" dirty="0">
              <a:latin typeface="HGS創英角ﾎﾟｯﾌﾟ体" panose="040B0A00000000000000" pitchFamily="50" charset="-128"/>
              <a:ea typeface="HGS創英角ﾎﾟｯﾌﾟ体" panose="040B0A00000000000000" pitchFamily="50" charset="-128"/>
            </a:endParaRPr>
          </a:p>
          <a:p>
            <a:pPr marL="0" indent="0">
              <a:buClr>
                <a:srgbClr val="00B050"/>
              </a:buClr>
              <a:buNone/>
            </a:pPr>
            <a:r>
              <a:rPr lang="ja-JP" altLang="en-US" sz="2400" dirty="0">
                <a:latin typeface="HGS創英角ﾎﾟｯﾌﾟ体" panose="040B0A00000000000000" pitchFamily="50" charset="-128"/>
                <a:ea typeface="HGS創英角ﾎﾟｯﾌﾟ体" panose="040B0A00000000000000" pitchFamily="50" charset="-128"/>
              </a:rPr>
              <a:t>　昔よりも</a:t>
            </a:r>
            <a:r>
              <a:rPr lang="ja-JP" altLang="en-US" sz="2400" dirty="0">
                <a:solidFill>
                  <a:srgbClr val="C00000"/>
                </a:solidFill>
                <a:latin typeface="HGS創英角ﾎﾟｯﾌﾟ体" panose="040B0A00000000000000" pitchFamily="50" charset="-128"/>
                <a:ea typeface="HGS創英角ﾎﾟｯﾌﾟ体" panose="040B0A00000000000000" pitchFamily="50" charset="-128"/>
              </a:rPr>
              <a:t>夏が</a:t>
            </a:r>
            <a:r>
              <a:rPr lang="en-US" altLang="ja-JP" sz="2400" dirty="0">
                <a:solidFill>
                  <a:srgbClr val="C00000"/>
                </a:solidFill>
                <a:latin typeface="HGS創英角ﾎﾟｯﾌﾟ体" panose="040B0A00000000000000" pitchFamily="50" charset="-128"/>
                <a:ea typeface="HGS創英角ﾎﾟｯﾌﾟ体" panose="040B0A00000000000000" pitchFamily="50" charset="-128"/>
              </a:rPr>
              <a:t>1</a:t>
            </a:r>
            <a:r>
              <a:rPr lang="ja-JP" altLang="en-US" sz="2400" dirty="0">
                <a:solidFill>
                  <a:srgbClr val="C00000"/>
                </a:solidFill>
                <a:latin typeface="HGS創英角ﾎﾟｯﾌﾟ体" panose="040B0A00000000000000" pitchFamily="50" charset="-128"/>
                <a:ea typeface="HGS創英角ﾎﾟｯﾌﾟ体" panose="040B0A00000000000000" pitchFamily="50" charset="-128"/>
              </a:rPr>
              <a:t>ヶ月くらい長くなった</a:t>
            </a:r>
            <a:r>
              <a:rPr lang="ja-JP" altLang="en-US" sz="2400" dirty="0">
                <a:latin typeface="HGS創英角ﾎﾟｯﾌﾟ体" panose="040B0A00000000000000" pitchFamily="50" charset="-128"/>
                <a:ea typeface="HGS創英角ﾎﾟｯﾌﾟ体" panose="040B0A00000000000000" pitchFamily="50" charset="-128"/>
              </a:rPr>
              <a:t>ということだね。</a:t>
            </a:r>
            <a:endParaRPr lang="en-US" altLang="ja-JP" sz="2400" dirty="0">
              <a:latin typeface="HGS創英角ﾎﾟｯﾌﾟ体" panose="040B0A00000000000000" pitchFamily="50" charset="-128"/>
              <a:ea typeface="HGS創英角ﾎﾟｯﾌﾟ体" panose="040B0A00000000000000" pitchFamily="50" charset="-128"/>
            </a:endParaRPr>
          </a:p>
        </p:txBody>
      </p:sp>
      <p:pic>
        <p:nvPicPr>
          <p:cNvPr id="1030" name="Picture 6" descr="夏のイラスト「サングラスの太陽」">
            <a:extLst>
              <a:ext uri="{FF2B5EF4-FFF2-40B4-BE49-F238E27FC236}">
                <a16:creationId xmlns:a16="http://schemas.microsoft.com/office/drawing/2014/main" id="{998771B6-B775-4FEF-8815-56FF098AB8C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748650">
            <a:off x="7410604" y="212557"/>
            <a:ext cx="1478286" cy="1478286"/>
          </a:xfrm>
          <a:prstGeom prst="rect">
            <a:avLst/>
          </a:prstGeom>
          <a:noFill/>
          <a:extLst>
            <a:ext uri="{909E8E84-426E-40DD-AFC4-6F175D3DCCD1}">
              <a14:hiddenFill xmlns:a14="http://schemas.microsoft.com/office/drawing/2010/main">
                <a:solidFill>
                  <a:srgbClr val="FFFFFF"/>
                </a:solidFill>
              </a14:hiddenFill>
            </a:ext>
          </a:extLst>
        </p:spPr>
      </p:pic>
      <p:sp>
        <p:nvSpPr>
          <p:cNvPr id="22" name="サブタイトル 2">
            <a:extLst>
              <a:ext uri="{FF2B5EF4-FFF2-40B4-BE49-F238E27FC236}">
                <a16:creationId xmlns:a16="http://schemas.microsoft.com/office/drawing/2014/main" id="{B46D6E1A-A347-483B-AF5F-FFE5DC398CF5}"/>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１　気候はどう変わった？</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23" name="矢印: 右 22">
            <a:extLst>
              <a:ext uri="{FF2B5EF4-FFF2-40B4-BE49-F238E27FC236}">
                <a16:creationId xmlns:a16="http://schemas.microsoft.com/office/drawing/2014/main" id="{2400C126-92FE-43BD-BBA9-1C972E06A2E4}"/>
              </a:ext>
            </a:extLst>
          </p:cNvPr>
          <p:cNvSpPr/>
          <p:nvPr/>
        </p:nvSpPr>
        <p:spPr>
          <a:xfrm rot="16200000">
            <a:off x="8029362" y="4197979"/>
            <a:ext cx="955087" cy="64328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C2E09E10-5B59-4EB0-90B5-F42F96A11353}"/>
              </a:ext>
            </a:extLst>
          </p:cNvPr>
          <p:cNvCxnSpPr>
            <a:cxnSpLocks/>
          </p:cNvCxnSpPr>
          <p:nvPr/>
        </p:nvCxnSpPr>
        <p:spPr>
          <a:xfrm>
            <a:off x="2718559" y="5028179"/>
            <a:ext cx="5652000" cy="0"/>
          </a:xfrm>
          <a:prstGeom prst="line">
            <a:avLst/>
          </a:prstGeom>
          <a:ln w="381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id="{16BC24D4-1AAA-44D4-AB20-CFDE40FE4C94}"/>
              </a:ext>
            </a:extLst>
          </p:cNvPr>
          <p:cNvSpPr>
            <a:spLocks noGrp="1"/>
          </p:cNvSpPr>
          <p:nvPr>
            <p:ph type="sldNum" sz="quarter" idx="12"/>
          </p:nvPr>
        </p:nvSpPr>
        <p:spPr/>
        <p:txBody>
          <a:bodyPr/>
          <a:lstStyle/>
          <a:p>
            <a:fld id="{2559E306-2ECC-45F4-9E94-B54F3BFAC461}" type="slidenum">
              <a:rPr lang="ja-JP" altLang="en-US" smtClean="0"/>
              <a:pPr/>
              <a:t>12</a:t>
            </a:fld>
            <a:endParaRPr lang="ja-JP" altLang="en-US" dirty="0"/>
          </a:p>
        </p:txBody>
      </p:sp>
    </p:spTree>
    <p:extLst>
      <p:ext uri="{BB962C8B-B14F-4D97-AF65-F5344CB8AC3E}">
        <p14:creationId xmlns:p14="http://schemas.microsoft.com/office/powerpoint/2010/main" val="3932196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C292629-D0C0-4090-99F9-DFDE4D61C4C8}"/>
              </a:ext>
            </a:extLst>
          </p:cNvPr>
          <p:cNvPicPr>
            <a:picLocks noChangeAspect="1"/>
          </p:cNvPicPr>
          <p:nvPr/>
        </p:nvPicPr>
        <p:blipFill>
          <a:blip r:embed="rId3"/>
          <a:stretch>
            <a:fillRect/>
          </a:stretch>
        </p:blipFill>
        <p:spPr>
          <a:xfrm>
            <a:off x="219638" y="4090509"/>
            <a:ext cx="5082540" cy="2583180"/>
          </a:xfrm>
          <a:prstGeom prst="rect">
            <a:avLst/>
          </a:prstGeom>
        </p:spPr>
      </p:pic>
      <p:pic>
        <p:nvPicPr>
          <p:cNvPr id="6" name="図 5">
            <a:extLst>
              <a:ext uri="{FF2B5EF4-FFF2-40B4-BE49-F238E27FC236}">
                <a16:creationId xmlns:a16="http://schemas.microsoft.com/office/drawing/2014/main" id="{5D6C8651-83C6-430F-839D-ACA7D21CAAD0}"/>
              </a:ext>
            </a:extLst>
          </p:cNvPr>
          <p:cNvPicPr>
            <a:picLocks noChangeAspect="1"/>
          </p:cNvPicPr>
          <p:nvPr/>
        </p:nvPicPr>
        <p:blipFill>
          <a:blip r:embed="rId4"/>
          <a:stretch>
            <a:fillRect/>
          </a:stretch>
        </p:blipFill>
        <p:spPr>
          <a:xfrm>
            <a:off x="4505570" y="1366439"/>
            <a:ext cx="4267200" cy="2400300"/>
          </a:xfrm>
          <a:prstGeom prst="rect">
            <a:avLst/>
          </a:prstGeom>
        </p:spPr>
      </p:pic>
      <p:sp>
        <p:nvSpPr>
          <p:cNvPr id="29" name="テキスト ボックス 28">
            <a:extLst>
              <a:ext uri="{FF2B5EF4-FFF2-40B4-BE49-F238E27FC236}">
                <a16:creationId xmlns:a16="http://schemas.microsoft.com/office/drawing/2014/main" id="{290F019A-6341-4E2A-9C51-AA0AED5AC754}"/>
              </a:ext>
            </a:extLst>
          </p:cNvPr>
          <p:cNvSpPr txBox="1"/>
          <p:nvPr/>
        </p:nvSpPr>
        <p:spPr>
          <a:xfrm>
            <a:off x="7125677" y="3351345"/>
            <a:ext cx="1224000" cy="307777"/>
          </a:xfrm>
          <a:prstGeom prst="rect">
            <a:avLst/>
          </a:prstGeom>
          <a:solidFill>
            <a:schemeClr val="accent2">
              <a:lumMod val="20000"/>
              <a:lumOff val="80000"/>
            </a:schemeClr>
          </a:solidFill>
        </p:spPr>
        <p:txBody>
          <a:bodyPr wrap="square" rtlCol="0">
            <a:spAutoFit/>
          </a:bodyPr>
          <a:lstStyle/>
          <a:p>
            <a:pPr algn="ctr"/>
            <a:r>
              <a:rPr lang="ja-JP" altLang="en-US" sz="1400" dirty="0">
                <a:latin typeface="メイリオ" panose="020B0604030504040204" pitchFamily="50" charset="-128"/>
                <a:ea typeface="メイリオ" panose="020B0604030504040204" pitchFamily="50" charset="-128"/>
              </a:rPr>
              <a:t>さくら</a:t>
            </a:r>
            <a:endParaRPr lang="en-US" altLang="ja-JP" sz="1400" dirty="0">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58C8B833-0A30-43B9-A46B-B9E6F8E53CC7}"/>
              </a:ext>
            </a:extLst>
          </p:cNvPr>
          <p:cNvSpPr txBox="1"/>
          <p:nvPr/>
        </p:nvSpPr>
        <p:spPr>
          <a:xfrm>
            <a:off x="277274" y="1711543"/>
            <a:ext cx="3960000" cy="646331"/>
          </a:xfrm>
          <a:prstGeom prst="rect">
            <a:avLst/>
          </a:prstGeom>
          <a:solidFill>
            <a:schemeClr val="accent2">
              <a:lumMod val="20000"/>
              <a:lumOff val="80000"/>
            </a:schemeClr>
          </a:solid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宇都宮の</a:t>
            </a:r>
            <a:r>
              <a:rPr lang="ja-JP" altLang="en-US" b="1" dirty="0">
                <a:solidFill>
                  <a:srgbClr val="FF0000"/>
                </a:solidFill>
                <a:latin typeface="メイリオ" panose="020B0604030504040204" pitchFamily="50" charset="-128"/>
                <a:ea typeface="メイリオ" panose="020B0604030504040204" pitchFamily="50" charset="-128"/>
              </a:rPr>
              <a:t>さくらの開花</a:t>
            </a:r>
            <a:r>
              <a:rPr lang="ja-JP" altLang="en-US" b="1" dirty="0">
                <a:latin typeface="メイリオ" panose="020B0604030504040204" pitchFamily="50" charset="-128"/>
                <a:ea typeface="メイリオ" panose="020B0604030504040204" pitchFamily="50" charset="-128"/>
              </a:rPr>
              <a:t>は、</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だんだん早くなってきているね！</a:t>
            </a:r>
            <a:endParaRPr lang="en-US" altLang="ja-JP" b="1" dirty="0">
              <a:latin typeface="メイリオ" panose="020B0604030504040204" pitchFamily="50" charset="-128"/>
              <a:ea typeface="メイリオ" panose="020B0604030504040204" pitchFamily="50" charset="-128"/>
            </a:endParaRPr>
          </a:p>
        </p:txBody>
      </p:sp>
      <p:sp>
        <p:nvSpPr>
          <p:cNvPr id="16" name="サブタイトル 2">
            <a:extLst>
              <a:ext uri="{FF2B5EF4-FFF2-40B4-BE49-F238E27FC236}">
                <a16:creationId xmlns:a16="http://schemas.microsoft.com/office/drawing/2014/main" id="{BB1F0EAA-2B64-4363-9C5D-CB413DFFF97B}"/>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１　気候はどう変わった？</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19" name="四角形: 角を丸くする 18">
            <a:extLst>
              <a:ext uri="{FF2B5EF4-FFF2-40B4-BE49-F238E27FC236}">
                <a16:creationId xmlns:a16="http://schemas.microsoft.com/office/drawing/2014/main" id="{A6F252B9-7C77-4788-BC27-E4D017E1092D}"/>
              </a:ext>
            </a:extLst>
          </p:cNvPr>
          <p:cNvSpPr/>
          <p:nvPr/>
        </p:nvSpPr>
        <p:spPr>
          <a:xfrm>
            <a:off x="277274" y="959231"/>
            <a:ext cx="1377673" cy="432000"/>
          </a:xfrm>
          <a:prstGeom prst="roundRect">
            <a:avLst>
              <a:gd name="adj" fmla="val 50000"/>
            </a:avLst>
          </a:prstGeom>
        </p:spPr>
        <p:style>
          <a:lnRef idx="2">
            <a:schemeClr val="accent6">
              <a:shade val="50000"/>
            </a:schemeClr>
          </a:lnRef>
          <a:fillRef idx="1">
            <a:schemeClr val="accent6"/>
          </a:fillRef>
          <a:effectRef idx="0">
            <a:schemeClr val="accent6"/>
          </a:effectRef>
          <a:fontRef idx="minor">
            <a:schemeClr val="lt1"/>
          </a:fontRef>
        </p:style>
        <p:txBody>
          <a:bodyPr wrap="none" rtlCol="0" anchor="ctr">
            <a:spAutoFit/>
          </a:bodyPr>
          <a:lstStyle/>
          <a:p>
            <a:pPr algn="ctr"/>
            <a:r>
              <a:rPr kumimoji="1" lang="ja-JP" altLang="en-US" dirty="0"/>
              <a:t>気候の変化</a:t>
            </a:r>
          </a:p>
        </p:txBody>
      </p:sp>
      <p:sp>
        <p:nvSpPr>
          <p:cNvPr id="45" name="テキスト ボックス 44">
            <a:extLst>
              <a:ext uri="{FF2B5EF4-FFF2-40B4-BE49-F238E27FC236}">
                <a16:creationId xmlns:a16="http://schemas.microsoft.com/office/drawing/2014/main" id="{12BB66B7-6958-49AA-B2D9-F8717E37E01C}"/>
              </a:ext>
            </a:extLst>
          </p:cNvPr>
          <p:cNvSpPr txBox="1"/>
          <p:nvPr/>
        </p:nvSpPr>
        <p:spPr>
          <a:xfrm>
            <a:off x="799365" y="5575603"/>
            <a:ext cx="1457909" cy="646331"/>
          </a:xfrm>
          <a:prstGeom prst="rect">
            <a:avLst/>
          </a:prstGeom>
          <a:solidFill>
            <a:schemeClr val="accent1">
              <a:lumMod val="20000"/>
              <a:lumOff val="80000"/>
            </a:schemeClr>
          </a:solidFill>
        </p:spPr>
        <p:txBody>
          <a:bodyPr wrap="square" rtlCol="0">
            <a:spAutoFit/>
          </a:bodyPr>
          <a:lstStyle/>
          <a:p>
            <a:pPr algn="ctr"/>
            <a:r>
              <a:rPr kumimoji="1" lang="en-US" altLang="ja-JP" b="1" dirty="0">
                <a:latin typeface="メイリオ" panose="020B0604030504040204" pitchFamily="50" charset="-128"/>
                <a:ea typeface="メイリオ" panose="020B0604030504040204" pitchFamily="50" charset="-128"/>
              </a:rPr>
              <a:t>50</a:t>
            </a:r>
            <a:r>
              <a:rPr kumimoji="1" lang="ja-JP" altLang="en-US" b="1" dirty="0">
                <a:latin typeface="メイリオ" panose="020B0604030504040204" pitchFamily="50" charset="-128"/>
                <a:ea typeface="メイリオ" panose="020B0604030504040204" pitchFamily="50" charset="-128"/>
              </a:rPr>
              <a:t>年前</a:t>
            </a:r>
            <a:endParaRPr kumimoji="1" lang="en-US" altLang="ja-JP" b="1" dirty="0">
              <a:latin typeface="メイリオ" panose="020B0604030504040204" pitchFamily="50" charset="-128"/>
              <a:ea typeface="メイリオ" panose="020B0604030504040204" pitchFamily="50" charset="-128"/>
            </a:endParaRPr>
          </a:p>
          <a:p>
            <a:pPr algn="ctr"/>
            <a:r>
              <a:rPr kumimoji="1" lang="en-US" altLang="ja-JP" b="1" dirty="0">
                <a:solidFill>
                  <a:srgbClr val="FF0000"/>
                </a:solidFill>
                <a:latin typeface="メイリオ" panose="020B0604030504040204" pitchFamily="50" charset="-128"/>
                <a:ea typeface="メイリオ" panose="020B0604030504040204" pitchFamily="50" charset="-128"/>
              </a:rPr>
              <a:t>4</a:t>
            </a:r>
            <a:r>
              <a:rPr kumimoji="1" lang="ja-JP" altLang="en-US" b="1" dirty="0">
                <a:solidFill>
                  <a:srgbClr val="FF0000"/>
                </a:solidFill>
                <a:latin typeface="メイリオ" panose="020B0604030504040204" pitchFamily="50" charset="-128"/>
                <a:ea typeface="メイリオ" panose="020B0604030504040204" pitchFamily="50" charset="-128"/>
              </a:rPr>
              <a:t>月</a:t>
            </a:r>
            <a:r>
              <a:rPr kumimoji="1" lang="en-US" altLang="ja-JP" b="1" dirty="0">
                <a:solidFill>
                  <a:srgbClr val="FF0000"/>
                </a:solidFill>
                <a:latin typeface="メイリオ" panose="020B0604030504040204" pitchFamily="50" charset="-128"/>
                <a:ea typeface="メイリオ" panose="020B0604030504040204" pitchFamily="50" charset="-128"/>
              </a:rPr>
              <a:t>6</a:t>
            </a:r>
            <a:r>
              <a:rPr kumimoji="1" lang="ja-JP" altLang="en-US" b="1" dirty="0">
                <a:solidFill>
                  <a:srgbClr val="FF0000"/>
                </a:solidFill>
                <a:latin typeface="メイリオ" panose="020B0604030504040204" pitchFamily="50" charset="-128"/>
                <a:ea typeface="メイリオ" panose="020B0604030504040204" pitchFamily="50" charset="-128"/>
              </a:rPr>
              <a:t>日ころ</a:t>
            </a:r>
            <a:endParaRPr kumimoji="1" lang="en-US" altLang="ja-JP" b="1" dirty="0">
              <a:solidFill>
                <a:srgbClr val="FF0000"/>
              </a:solidFill>
              <a:latin typeface="メイリオ" panose="020B0604030504040204" pitchFamily="50" charset="-128"/>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8AFDA612-8B6F-4DFF-9897-D21C169C7EF1}"/>
              </a:ext>
            </a:extLst>
          </p:cNvPr>
          <p:cNvSpPr txBox="1"/>
          <p:nvPr/>
        </p:nvSpPr>
        <p:spPr>
          <a:xfrm>
            <a:off x="4246252" y="4220026"/>
            <a:ext cx="1664240" cy="646331"/>
          </a:xfrm>
          <a:prstGeom prst="rect">
            <a:avLst/>
          </a:prstGeom>
          <a:solidFill>
            <a:schemeClr val="accent1">
              <a:lumMod val="20000"/>
              <a:lumOff val="80000"/>
            </a:schemeClr>
          </a:solidFill>
        </p:spPr>
        <p:txBody>
          <a:bodyPr wrap="square" rtlCol="0">
            <a:spAutoFit/>
          </a:bodyPr>
          <a:lstStyle/>
          <a:p>
            <a:pPr algn="ctr"/>
            <a:r>
              <a:rPr kumimoji="1" lang="ja-JP" altLang="en-US" b="1" dirty="0">
                <a:latin typeface="メイリオ" panose="020B0604030504040204" pitchFamily="50" charset="-128"/>
                <a:ea typeface="メイリオ" panose="020B0604030504040204" pitchFamily="50" charset="-128"/>
              </a:rPr>
              <a:t>最近</a:t>
            </a:r>
            <a:endParaRPr kumimoji="1" lang="en-US" altLang="ja-JP" b="1" dirty="0">
              <a:latin typeface="メイリオ" panose="020B0604030504040204" pitchFamily="50" charset="-128"/>
              <a:ea typeface="メイリオ" panose="020B0604030504040204" pitchFamily="50" charset="-128"/>
            </a:endParaRPr>
          </a:p>
          <a:p>
            <a:pPr algn="ctr"/>
            <a:r>
              <a:rPr kumimoji="1" lang="en-US" altLang="ja-JP" b="1" dirty="0">
                <a:solidFill>
                  <a:srgbClr val="FF0000"/>
                </a:solidFill>
                <a:latin typeface="メイリオ" panose="020B0604030504040204" pitchFamily="50" charset="-128"/>
                <a:ea typeface="メイリオ" panose="020B0604030504040204" pitchFamily="50" charset="-128"/>
              </a:rPr>
              <a:t>3</a:t>
            </a:r>
            <a:r>
              <a:rPr kumimoji="1" lang="ja-JP" altLang="en-US" b="1" dirty="0">
                <a:solidFill>
                  <a:srgbClr val="FF0000"/>
                </a:solidFill>
                <a:latin typeface="メイリオ" panose="020B0604030504040204" pitchFamily="50" charset="-128"/>
                <a:ea typeface="メイリオ" panose="020B0604030504040204" pitchFamily="50" charset="-128"/>
              </a:rPr>
              <a:t>月</a:t>
            </a:r>
            <a:r>
              <a:rPr kumimoji="1" lang="en-US" altLang="ja-JP" b="1" dirty="0">
                <a:solidFill>
                  <a:srgbClr val="FF0000"/>
                </a:solidFill>
                <a:latin typeface="メイリオ" panose="020B0604030504040204" pitchFamily="50" charset="-128"/>
                <a:ea typeface="メイリオ" panose="020B0604030504040204" pitchFamily="50" charset="-128"/>
              </a:rPr>
              <a:t>30</a:t>
            </a:r>
            <a:r>
              <a:rPr kumimoji="1" lang="ja-JP" altLang="en-US" b="1" dirty="0">
                <a:solidFill>
                  <a:srgbClr val="FF0000"/>
                </a:solidFill>
                <a:latin typeface="メイリオ" panose="020B0604030504040204" pitchFamily="50" charset="-128"/>
                <a:ea typeface="メイリオ" panose="020B0604030504040204" pitchFamily="50" charset="-128"/>
              </a:rPr>
              <a:t>日ころ</a:t>
            </a:r>
            <a:endParaRPr kumimoji="1" lang="en-US" altLang="ja-JP" b="1" dirty="0">
              <a:solidFill>
                <a:srgbClr val="FF0000"/>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9115E171-A7E8-459F-8A9D-1CE8B9E1C917}"/>
              </a:ext>
            </a:extLst>
          </p:cNvPr>
          <p:cNvSpPr>
            <a:spLocks noGrp="1"/>
          </p:cNvSpPr>
          <p:nvPr>
            <p:ph type="sldNum" sz="quarter" idx="12"/>
          </p:nvPr>
        </p:nvSpPr>
        <p:spPr/>
        <p:txBody>
          <a:bodyPr/>
          <a:lstStyle/>
          <a:p>
            <a:fld id="{2559E306-2ECC-45F4-9E94-B54F3BFAC461}" type="slidenum">
              <a:rPr lang="ja-JP" altLang="en-US" smtClean="0"/>
              <a:pPr/>
              <a:t>13</a:t>
            </a:fld>
            <a:endParaRPr lang="ja-JP" altLang="en-US" dirty="0"/>
          </a:p>
        </p:txBody>
      </p:sp>
      <p:sp>
        <p:nvSpPr>
          <p:cNvPr id="12" name="テキスト ボックス 11">
            <a:extLst>
              <a:ext uri="{FF2B5EF4-FFF2-40B4-BE49-F238E27FC236}">
                <a16:creationId xmlns:a16="http://schemas.microsoft.com/office/drawing/2014/main" id="{D9B5566B-BEB4-40B1-9824-07D2F16E1100}"/>
              </a:ext>
            </a:extLst>
          </p:cNvPr>
          <p:cNvSpPr txBox="1"/>
          <p:nvPr/>
        </p:nvSpPr>
        <p:spPr>
          <a:xfrm>
            <a:off x="67299" y="3428185"/>
            <a:ext cx="4178953" cy="338554"/>
          </a:xfrm>
          <a:prstGeom prst="rect">
            <a:avLst/>
          </a:prstGeom>
          <a:solidFill>
            <a:schemeClr val="accent6">
              <a:lumMod val="20000"/>
              <a:lumOff val="80000"/>
            </a:schemeClr>
          </a:solidFill>
          <a:ln>
            <a:noFill/>
          </a:ln>
        </p:spPr>
        <p:txBody>
          <a:bodyPr wrap="square" rtlCol="0">
            <a:spAutoFit/>
          </a:bodyPr>
          <a:lstStyle/>
          <a:p>
            <a:pPr algn="ctr"/>
            <a:r>
              <a:rPr lang="ja-JP" altLang="en-US" sz="1600" dirty="0">
                <a:latin typeface="メイリオ" panose="020B0604030504040204" pitchFamily="50" charset="-128"/>
                <a:ea typeface="メイリオ" panose="020B0604030504040204" pitchFamily="50" charset="-128"/>
              </a:rPr>
              <a:t>宇都宮のさくら（ソメイヨシノ）の開花日</a:t>
            </a:r>
            <a:endParaRPr lang="en-US" altLang="ja-JP" sz="16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5D7950D4-CCF4-4B62-A0F3-8F1816D53350}"/>
              </a:ext>
            </a:extLst>
          </p:cNvPr>
          <p:cNvSpPr txBox="1"/>
          <p:nvPr/>
        </p:nvSpPr>
        <p:spPr>
          <a:xfrm>
            <a:off x="5302178" y="5556040"/>
            <a:ext cx="2839740" cy="770774"/>
          </a:xfrm>
          <a:prstGeom prst="rect">
            <a:avLst/>
          </a:prstGeom>
          <a:solidFill>
            <a:schemeClr val="accent1">
              <a:lumMod val="20000"/>
              <a:lumOff val="80000"/>
            </a:schemeClr>
          </a:solidFill>
        </p:spPr>
        <p:txBody>
          <a:bodyPr wrap="square" tIns="108000" bIns="36000" rtlCol="0" anchor="ctr">
            <a:spAutoFit/>
          </a:bodyPr>
          <a:lstStyle/>
          <a:p>
            <a:r>
              <a:rPr kumimoji="1" lang="en-US" altLang="ja-JP" sz="2000" b="1" dirty="0">
                <a:latin typeface="メイリオ" panose="020B0604030504040204" pitchFamily="50" charset="-128"/>
                <a:ea typeface="メイリオ" panose="020B0604030504040204" pitchFamily="50" charset="-128"/>
              </a:rPr>
              <a:t>2019</a:t>
            </a:r>
            <a:r>
              <a:rPr lang="ja-JP" altLang="en-US" sz="2000" b="1" dirty="0">
                <a:latin typeface="メイリオ" panose="020B0604030504040204" pitchFamily="50" charset="-128"/>
                <a:ea typeface="メイリオ" panose="020B0604030504040204" pitchFamily="50" charset="-128"/>
              </a:rPr>
              <a:t>年　 </a:t>
            </a:r>
            <a:r>
              <a:rPr kumimoji="1" lang="en-US" altLang="ja-JP" sz="2000" b="1" dirty="0">
                <a:solidFill>
                  <a:srgbClr val="FF0000"/>
                </a:solidFill>
                <a:latin typeface="メイリオ" panose="020B0604030504040204" pitchFamily="50" charset="-128"/>
                <a:ea typeface="メイリオ" panose="020B0604030504040204" pitchFamily="50" charset="-128"/>
              </a:rPr>
              <a:t>3</a:t>
            </a:r>
            <a:r>
              <a:rPr kumimoji="1" lang="ja-JP" altLang="en-US" sz="2000" b="1" dirty="0">
                <a:solidFill>
                  <a:srgbClr val="FF0000"/>
                </a:solidFill>
                <a:latin typeface="メイリオ" panose="020B0604030504040204" pitchFamily="50" charset="-128"/>
                <a:ea typeface="メイリオ" panose="020B0604030504040204" pitchFamily="50" charset="-128"/>
              </a:rPr>
              <a:t>月</a:t>
            </a:r>
            <a:r>
              <a:rPr kumimoji="1" lang="en-US" altLang="ja-JP" sz="2000" b="1" dirty="0">
                <a:solidFill>
                  <a:srgbClr val="FF0000"/>
                </a:solidFill>
                <a:latin typeface="メイリオ" panose="020B0604030504040204" pitchFamily="50" charset="-128"/>
                <a:ea typeface="メイリオ" panose="020B0604030504040204" pitchFamily="50" charset="-128"/>
              </a:rPr>
              <a:t>28</a:t>
            </a:r>
            <a:r>
              <a:rPr kumimoji="1" lang="ja-JP" altLang="en-US" sz="2000" b="1" dirty="0">
                <a:solidFill>
                  <a:srgbClr val="FF0000"/>
                </a:solidFill>
                <a:latin typeface="メイリオ" panose="020B0604030504040204" pitchFamily="50" charset="-128"/>
                <a:ea typeface="メイリオ" panose="020B0604030504040204" pitchFamily="50" charset="-128"/>
              </a:rPr>
              <a:t>日</a:t>
            </a:r>
            <a:endParaRPr kumimoji="1" lang="en-US" altLang="ja-JP" sz="2000" b="1" dirty="0">
              <a:solidFill>
                <a:srgbClr val="FF0000"/>
              </a:solidFill>
              <a:latin typeface="メイリオ" panose="020B0604030504040204" pitchFamily="50" charset="-128"/>
              <a:ea typeface="メイリオ" panose="020B0604030504040204" pitchFamily="50" charset="-128"/>
            </a:endParaRPr>
          </a:p>
          <a:p>
            <a:r>
              <a:rPr kumimoji="1" lang="en-US" altLang="ja-JP" sz="2000" b="1" dirty="0">
                <a:latin typeface="メイリオ" panose="020B0604030504040204" pitchFamily="50" charset="-128"/>
                <a:ea typeface="メイリオ" panose="020B0604030504040204" pitchFamily="50" charset="-128"/>
              </a:rPr>
              <a:t>2020</a:t>
            </a:r>
            <a:r>
              <a:rPr lang="ja-JP" altLang="en-US" sz="2000" b="1" dirty="0">
                <a:latin typeface="メイリオ" panose="020B0604030504040204" pitchFamily="50" charset="-128"/>
                <a:ea typeface="メイリオ" panose="020B0604030504040204" pitchFamily="50" charset="-128"/>
              </a:rPr>
              <a:t>年　</a:t>
            </a:r>
            <a:r>
              <a:rPr kumimoji="1" lang="en-US" altLang="ja-JP" sz="2000" b="1" dirty="0">
                <a:latin typeface="メイリオ" panose="020B0604030504040204" pitchFamily="50" charset="-128"/>
                <a:ea typeface="メイリオ" panose="020B0604030504040204" pitchFamily="50" charset="-128"/>
              </a:rPr>
              <a:t> </a:t>
            </a:r>
            <a:r>
              <a:rPr lang="en-US" altLang="ja-JP" sz="2000" b="1" dirty="0">
                <a:solidFill>
                  <a:srgbClr val="FF0000"/>
                </a:solidFill>
                <a:latin typeface="メイリオ" panose="020B0604030504040204" pitchFamily="50" charset="-128"/>
                <a:ea typeface="メイリオ" panose="020B0604030504040204" pitchFamily="50" charset="-128"/>
              </a:rPr>
              <a:t>3</a:t>
            </a:r>
            <a:r>
              <a:rPr lang="ja-JP" altLang="en-US" sz="2000" b="1" dirty="0">
                <a:solidFill>
                  <a:srgbClr val="FF0000"/>
                </a:solidFill>
                <a:latin typeface="メイリオ" panose="020B0604030504040204" pitchFamily="50" charset="-128"/>
                <a:ea typeface="メイリオ" panose="020B0604030504040204" pitchFamily="50" charset="-128"/>
              </a:rPr>
              <a:t>月</a:t>
            </a:r>
            <a:r>
              <a:rPr lang="en-US" altLang="ja-JP" sz="2000" b="1" dirty="0">
                <a:solidFill>
                  <a:srgbClr val="FF0000"/>
                </a:solidFill>
                <a:latin typeface="メイリオ" panose="020B0604030504040204" pitchFamily="50" charset="-128"/>
                <a:ea typeface="メイリオ" panose="020B0604030504040204" pitchFamily="50" charset="-128"/>
              </a:rPr>
              <a:t>21</a:t>
            </a:r>
            <a:r>
              <a:rPr lang="ja-JP" altLang="en-US" sz="2000" b="1" dirty="0">
                <a:solidFill>
                  <a:srgbClr val="FF0000"/>
                </a:solidFill>
                <a:latin typeface="メイリオ" panose="020B0604030504040204" pitchFamily="50" charset="-128"/>
                <a:ea typeface="メイリオ" panose="020B0604030504040204" pitchFamily="50" charset="-128"/>
              </a:rPr>
              <a:t>日</a:t>
            </a:r>
            <a:endParaRPr kumimoji="1" lang="en-US" altLang="ja-JP" sz="20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12825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166761F-B2BC-4EC7-8193-BC1941C04253}"/>
              </a:ext>
            </a:extLst>
          </p:cNvPr>
          <p:cNvPicPr>
            <a:picLocks noChangeAspect="1"/>
          </p:cNvPicPr>
          <p:nvPr/>
        </p:nvPicPr>
        <p:blipFill>
          <a:blip r:embed="rId3"/>
          <a:stretch>
            <a:fillRect/>
          </a:stretch>
        </p:blipFill>
        <p:spPr>
          <a:xfrm>
            <a:off x="110627" y="3710855"/>
            <a:ext cx="4747260" cy="2689860"/>
          </a:xfrm>
          <a:prstGeom prst="rect">
            <a:avLst/>
          </a:prstGeom>
        </p:spPr>
      </p:pic>
      <p:pic>
        <p:nvPicPr>
          <p:cNvPr id="3" name="図 2">
            <a:extLst>
              <a:ext uri="{FF2B5EF4-FFF2-40B4-BE49-F238E27FC236}">
                <a16:creationId xmlns:a16="http://schemas.microsoft.com/office/drawing/2014/main" id="{0221C280-DEEF-47AA-93C0-8E370C2078A6}"/>
              </a:ext>
            </a:extLst>
          </p:cNvPr>
          <p:cNvPicPr>
            <a:picLocks noChangeAspect="1"/>
          </p:cNvPicPr>
          <p:nvPr/>
        </p:nvPicPr>
        <p:blipFill>
          <a:blip r:embed="rId4"/>
          <a:stretch>
            <a:fillRect/>
          </a:stretch>
        </p:blipFill>
        <p:spPr>
          <a:xfrm>
            <a:off x="4971672" y="1230405"/>
            <a:ext cx="3954780" cy="3086100"/>
          </a:xfrm>
          <a:prstGeom prst="rect">
            <a:avLst/>
          </a:prstGeom>
        </p:spPr>
      </p:pic>
      <p:sp>
        <p:nvSpPr>
          <p:cNvPr id="21" name="テキスト ボックス 20">
            <a:extLst>
              <a:ext uri="{FF2B5EF4-FFF2-40B4-BE49-F238E27FC236}">
                <a16:creationId xmlns:a16="http://schemas.microsoft.com/office/drawing/2014/main" id="{23145386-1B1F-4597-9F06-134E2F493E51}"/>
              </a:ext>
            </a:extLst>
          </p:cNvPr>
          <p:cNvSpPr txBox="1"/>
          <p:nvPr/>
        </p:nvSpPr>
        <p:spPr>
          <a:xfrm>
            <a:off x="587215" y="5805323"/>
            <a:ext cx="1760059" cy="646331"/>
          </a:xfrm>
          <a:prstGeom prst="rect">
            <a:avLst/>
          </a:prstGeom>
          <a:solidFill>
            <a:schemeClr val="accent1">
              <a:lumMod val="20000"/>
              <a:lumOff val="80000"/>
            </a:schemeClr>
          </a:solidFill>
        </p:spPr>
        <p:txBody>
          <a:bodyPr wrap="square" rtlCol="0">
            <a:spAutoFit/>
          </a:bodyPr>
          <a:lstStyle/>
          <a:p>
            <a:pPr algn="ctr"/>
            <a:r>
              <a:rPr kumimoji="1" lang="en-US" altLang="ja-JP" b="1" dirty="0">
                <a:latin typeface="メイリオ" panose="020B0604030504040204" pitchFamily="50" charset="-128"/>
                <a:ea typeface="メイリオ" panose="020B0604030504040204" pitchFamily="50" charset="-128"/>
              </a:rPr>
              <a:t>50</a:t>
            </a:r>
            <a:r>
              <a:rPr kumimoji="1" lang="ja-JP" altLang="en-US" b="1" dirty="0">
                <a:latin typeface="メイリオ" panose="020B0604030504040204" pitchFamily="50" charset="-128"/>
                <a:ea typeface="メイリオ" panose="020B0604030504040204" pitchFamily="50" charset="-128"/>
              </a:rPr>
              <a:t>年前</a:t>
            </a:r>
            <a:endParaRPr kumimoji="1" lang="en-US" altLang="ja-JP" b="1" dirty="0">
              <a:latin typeface="メイリオ" panose="020B0604030504040204" pitchFamily="50" charset="-128"/>
              <a:ea typeface="メイリオ" panose="020B0604030504040204" pitchFamily="50" charset="-128"/>
            </a:endParaRPr>
          </a:p>
          <a:p>
            <a:pPr algn="ctr"/>
            <a:r>
              <a:rPr kumimoji="1" lang="en-US" altLang="ja-JP" b="1" dirty="0">
                <a:solidFill>
                  <a:srgbClr val="FF0000"/>
                </a:solidFill>
                <a:latin typeface="メイリオ" panose="020B0604030504040204" pitchFamily="50" charset="-128"/>
                <a:ea typeface="メイリオ" panose="020B0604030504040204" pitchFamily="50" charset="-128"/>
              </a:rPr>
              <a:t>11</a:t>
            </a:r>
            <a:r>
              <a:rPr kumimoji="1" lang="ja-JP" altLang="en-US" b="1" dirty="0">
                <a:solidFill>
                  <a:srgbClr val="FF0000"/>
                </a:solidFill>
                <a:latin typeface="メイリオ" panose="020B0604030504040204" pitchFamily="50" charset="-128"/>
                <a:ea typeface="メイリオ" panose="020B0604030504040204" pitchFamily="50" charset="-128"/>
              </a:rPr>
              <a:t>月</a:t>
            </a:r>
            <a:r>
              <a:rPr kumimoji="1" lang="en-US" altLang="ja-JP" b="1" dirty="0">
                <a:solidFill>
                  <a:srgbClr val="FF0000"/>
                </a:solidFill>
                <a:latin typeface="メイリオ" panose="020B0604030504040204" pitchFamily="50" charset="-128"/>
                <a:ea typeface="メイリオ" panose="020B0604030504040204" pitchFamily="50" charset="-128"/>
              </a:rPr>
              <a:t>7</a:t>
            </a:r>
            <a:r>
              <a:rPr kumimoji="1" lang="ja-JP" altLang="en-US" b="1" dirty="0">
                <a:solidFill>
                  <a:srgbClr val="FF0000"/>
                </a:solidFill>
                <a:latin typeface="メイリオ" panose="020B0604030504040204" pitchFamily="50" charset="-128"/>
                <a:ea typeface="メイリオ" panose="020B0604030504040204" pitchFamily="50" charset="-128"/>
              </a:rPr>
              <a:t>日ころ</a:t>
            </a:r>
            <a:endParaRPr kumimoji="1" lang="en-US" altLang="ja-JP" b="1" dirty="0">
              <a:solidFill>
                <a:srgbClr val="FF0000"/>
              </a:solidFill>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CAA36428-E590-4CF9-A54E-C6EA62F99F73}"/>
              </a:ext>
            </a:extLst>
          </p:cNvPr>
          <p:cNvSpPr txBox="1"/>
          <p:nvPr/>
        </p:nvSpPr>
        <p:spPr>
          <a:xfrm>
            <a:off x="4476713" y="4162293"/>
            <a:ext cx="1877600" cy="646331"/>
          </a:xfrm>
          <a:prstGeom prst="rect">
            <a:avLst/>
          </a:prstGeom>
          <a:solidFill>
            <a:schemeClr val="accent1">
              <a:lumMod val="20000"/>
              <a:lumOff val="80000"/>
            </a:schemeClr>
          </a:solidFill>
        </p:spPr>
        <p:txBody>
          <a:bodyPr wrap="square" rtlCol="0">
            <a:spAutoFit/>
          </a:bodyPr>
          <a:lstStyle/>
          <a:p>
            <a:pPr algn="ctr"/>
            <a:r>
              <a:rPr kumimoji="1" lang="ja-JP" altLang="en-US" b="1" dirty="0">
                <a:latin typeface="メイリオ" panose="020B0604030504040204" pitchFamily="50" charset="-128"/>
                <a:ea typeface="メイリオ" panose="020B0604030504040204" pitchFamily="50" charset="-128"/>
              </a:rPr>
              <a:t>最近</a:t>
            </a:r>
            <a:endParaRPr kumimoji="1" lang="en-US" altLang="ja-JP" b="1" dirty="0">
              <a:latin typeface="メイリオ" panose="020B0604030504040204" pitchFamily="50" charset="-128"/>
              <a:ea typeface="メイリオ" panose="020B0604030504040204" pitchFamily="50" charset="-128"/>
            </a:endParaRPr>
          </a:p>
          <a:p>
            <a:pPr algn="ctr"/>
            <a:r>
              <a:rPr kumimoji="1" lang="en-US" altLang="ja-JP" b="1" dirty="0">
                <a:solidFill>
                  <a:srgbClr val="FF0000"/>
                </a:solidFill>
                <a:latin typeface="メイリオ" panose="020B0604030504040204" pitchFamily="50" charset="-128"/>
                <a:ea typeface="メイリオ" panose="020B0604030504040204" pitchFamily="50" charset="-128"/>
              </a:rPr>
              <a:t>11</a:t>
            </a:r>
            <a:r>
              <a:rPr kumimoji="1" lang="ja-JP" altLang="en-US" b="1" dirty="0">
                <a:solidFill>
                  <a:srgbClr val="FF0000"/>
                </a:solidFill>
                <a:latin typeface="メイリオ" panose="020B0604030504040204" pitchFamily="50" charset="-128"/>
                <a:ea typeface="メイリオ" panose="020B0604030504040204" pitchFamily="50" charset="-128"/>
              </a:rPr>
              <a:t>月</a:t>
            </a:r>
            <a:r>
              <a:rPr kumimoji="1" lang="en-US" altLang="ja-JP" b="1" dirty="0">
                <a:solidFill>
                  <a:srgbClr val="FF0000"/>
                </a:solidFill>
                <a:latin typeface="メイリオ" panose="020B0604030504040204" pitchFamily="50" charset="-128"/>
                <a:ea typeface="メイリオ" panose="020B0604030504040204" pitchFamily="50" charset="-128"/>
              </a:rPr>
              <a:t>22</a:t>
            </a:r>
            <a:r>
              <a:rPr kumimoji="1" lang="ja-JP" altLang="en-US" b="1" dirty="0">
                <a:solidFill>
                  <a:srgbClr val="FF0000"/>
                </a:solidFill>
                <a:latin typeface="メイリオ" panose="020B0604030504040204" pitchFamily="50" charset="-128"/>
                <a:ea typeface="メイリオ" panose="020B0604030504040204" pitchFamily="50" charset="-128"/>
              </a:rPr>
              <a:t>日ころ</a:t>
            </a:r>
            <a:endParaRPr kumimoji="1" lang="en-US" altLang="ja-JP" b="1" dirty="0">
              <a:solidFill>
                <a:srgbClr val="FF0000"/>
              </a:solidFill>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58C8B833-0A30-43B9-A46B-B9E6F8E53CC7}"/>
              </a:ext>
            </a:extLst>
          </p:cNvPr>
          <p:cNvSpPr txBox="1"/>
          <p:nvPr/>
        </p:nvSpPr>
        <p:spPr>
          <a:xfrm>
            <a:off x="277274" y="1688121"/>
            <a:ext cx="4140000" cy="648000"/>
          </a:xfrm>
          <a:prstGeom prst="rect">
            <a:avLst/>
          </a:prstGeom>
          <a:solidFill>
            <a:schemeClr val="accent2">
              <a:lumMod val="20000"/>
              <a:lumOff val="80000"/>
            </a:schemeClr>
          </a:solid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宇都宮の</a:t>
            </a:r>
            <a:r>
              <a:rPr lang="ja-JP" altLang="en-US" b="1" dirty="0">
                <a:solidFill>
                  <a:srgbClr val="FF0000"/>
                </a:solidFill>
                <a:latin typeface="メイリオ" panose="020B0604030504040204" pitchFamily="50" charset="-128"/>
                <a:ea typeface="メイリオ" panose="020B0604030504040204" pitchFamily="50" charset="-128"/>
              </a:rPr>
              <a:t>もみじの紅葉</a:t>
            </a:r>
            <a:r>
              <a:rPr lang="ja-JP" altLang="en-US" b="1" dirty="0">
                <a:latin typeface="メイリオ" panose="020B0604030504040204" pitchFamily="50" charset="-128"/>
                <a:ea typeface="メイリオ" panose="020B0604030504040204" pitchFamily="50" charset="-128"/>
              </a:rPr>
              <a:t>は、</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だんだんおそくなってきているよ！</a:t>
            </a:r>
            <a:endParaRPr lang="en-US" altLang="ja-JP" b="1" dirty="0">
              <a:latin typeface="メイリオ" panose="020B0604030504040204" pitchFamily="50" charset="-128"/>
              <a:ea typeface="メイリオ" panose="020B0604030504040204" pitchFamily="50" charset="-128"/>
            </a:endParaRPr>
          </a:p>
        </p:txBody>
      </p:sp>
      <p:sp>
        <p:nvSpPr>
          <p:cNvPr id="14" name="サブタイトル 2">
            <a:extLst>
              <a:ext uri="{FF2B5EF4-FFF2-40B4-BE49-F238E27FC236}">
                <a16:creationId xmlns:a16="http://schemas.microsoft.com/office/drawing/2014/main" id="{FB67E380-57A3-4B5A-B5C5-40472AF941CA}"/>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１　気候はどう変わった？</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18" name="四角形: 角を丸くする 17">
            <a:extLst>
              <a:ext uri="{FF2B5EF4-FFF2-40B4-BE49-F238E27FC236}">
                <a16:creationId xmlns:a16="http://schemas.microsoft.com/office/drawing/2014/main" id="{1C209067-DC57-4D61-8E1F-376305FB7CEC}"/>
              </a:ext>
            </a:extLst>
          </p:cNvPr>
          <p:cNvSpPr/>
          <p:nvPr/>
        </p:nvSpPr>
        <p:spPr>
          <a:xfrm>
            <a:off x="277274" y="959231"/>
            <a:ext cx="1377673" cy="432000"/>
          </a:xfrm>
          <a:prstGeom prst="roundRect">
            <a:avLst>
              <a:gd name="adj" fmla="val 50000"/>
            </a:avLst>
          </a:prstGeom>
        </p:spPr>
        <p:style>
          <a:lnRef idx="2">
            <a:schemeClr val="accent6">
              <a:shade val="50000"/>
            </a:schemeClr>
          </a:lnRef>
          <a:fillRef idx="1">
            <a:schemeClr val="accent6"/>
          </a:fillRef>
          <a:effectRef idx="0">
            <a:schemeClr val="accent6"/>
          </a:effectRef>
          <a:fontRef idx="minor">
            <a:schemeClr val="lt1"/>
          </a:fontRef>
        </p:style>
        <p:txBody>
          <a:bodyPr wrap="none" rtlCol="0" anchor="ctr">
            <a:spAutoFit/>
          </a:bodyPr>
          <a:lstStyle/>
          <a:p>
            <a:pPr algn="ctr"/>
            <a:r>
              <a:rPr kumimoji="1" lang="ja-JP" altLang="en-US" dirty="0"/>
              <a:t>気候の変化</a:t>
            </a:r>
          </a:p>
        </p:txBody>
      </p:sp>
      <p:sp>
        <p:nvSpPr>
          <p:cNvPr id="29" name="テキスト ボックス 28">
            <a:extLst>
              <a:ext uri="{FF2B5EF4-FFF2-40B4-BE49-F238E27FC236}">
                <a16:creationId xmlns:a16="http://schemas.microsoft.com/office/drawing/2014/main" id="{290F019A-6341-4E2A-9C51-AA0AED5AC754}"/>
              </a:ext>
            </a:extLst>
          </p:cNvPr>
          <p:cNvSpPr txBox="1"/>
          <p:nvPr/>
        </p:nvSpPr>
        <p:spPr>
          <a:xfrm>
            <a:off x="7004881" y="4027559"/>
            <a:ext cx="1800000" cy="469359"/>
          </a:xfrm>
          <a:prstGeom prst="rect">
            <a:avLst/>
          </a:prstGeom>
          <a:solidFill>
            <a:schemeClr val="accent2">
              <a:lumMod val="20000"/>
              <a:lumOff val="80000"/>
            </a:schemeClr>
          </a:solidFill>
        </p:spPr>
        <p:txBody>
          <a:bodyPr wrap="square" rtlCol="0">
            <a:spAutoFit/>
          </a:bodyPr>
          <a:lstStyle/>
          <a:p>
            <a:pPr algn="ctr"/>
            <a:r>
              <a:rPr lang="ja-JP" altLang="en-US" sz="1000" dirty="0">
                <a:latin typeface="メイリオ" panose="020B0604030504040204" pitchFamily="50" charset="-128"/>
                <a:ea typeface="メイリオ" panose="020B0604030504040204" pitchFamily="50" charset="-128"/>
              </a:rPr>
              <a:t>　　　　　こうよう</a:t>
            </a:r>
            <a:endParaRPr lang="en-US" altLang="ja-JP" sz="1000" dirty="0">
              <a:latin typeface="メイリオ" panose="020B0604030504040204" pitchFamily="50" charset="-128"/>
              <a:ea typeface="メイリオ" panose="020B0604030504040204" pitchFamily="50" charset="-128"/>
            </a:endParaRPr>
          </a:p>
          <a:p>
            <a:pPr algn="ctr"/>
            <a:r>
              <a:rPr lang="ja-JP" altLang="en-US" sz="1400" dirty="0">
                <a:latin typeface="メイリオ" panose="020B0604030504040204" pitchFamily="50" charset="-128"/>
                <a:ea typeface="メイリオ" panose="020B0604030504040204" pitchFamily="50" charset="-128"/>
              </a:rPr>
              <a:t>もみじの紅葉</a:t>
            </a:r>
            <a:endParaRPr lang="en-US" altLang="ja-JP" sz="14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C9869A4C-0CBF-4E93-B561-B32C37687C09}"/>
              </a:ext>
            </a:extLst>
          </p:cNvPr>
          <p:cNvSpPr>
            <a:spLocks noGrp="1"/>
          </p:cNvSpPr>
          <p:nvPr>
            <p:ph type="sldNum" sz="quarter" idx="12"/>
          </p:nvPr>
        </p:nvSpPr>
        <p:spPr/>
        <p:txBody>
          <a:bodyPr/>
          <a:lstStyle/>
          <a:p>
            <a:fld id="{2559E306-2ECC-45F4-9E94-B54F3BFAC461}" type="slidenum">
              <a:rPr lang="ja-JP" altLang="en-US" smtClean="0"/>
              <a:pPr/>
              <a:t>14</a:t>
            </a:fld>
            <a:endParaRPr lang="ja-JP" altLang="en-US" dirty="0"/>
          </a:p>
        </p:txBody>
      </p:sp>
      <p:sp>
        <p:nvSpPr>
          <p:cNvPr id="12" name="テキスト ボックス 11">
            <a:extLst>
              <a:ext uri="{FF2B5EF4-FFF2-40B4-BE49-F238E27FC236}">
                <a16:creationId xmlns:a16="http://schemas.microsoft.com/office/drawing/2014/main" id="{04A3E9A9-ADF7-4C0D-8C97-FCA7BE4832D7}"/>
              </a:ext>
            </a:extLst>
          </p:cNvPr>
          <p:cNvSpPr txBox="1"/>
          <p:nvPr/>
        </p:nvSpPr>
        <p:spPr>
          <a:xfrm>
            <a:off x="67299" y="3429000"/>
            <a:ext cx="3735823" cy="338554"/>
          </a:xfrm>
          <a:prstGeom prst="rect">
            <a:avLst/>
          </a:prstGeom>
          <a:solidFill>
            <a:schemeClr val="accent6">
              <a:lumMod val="20000"/>
              <a:lumOff val="80000"/>
            </a:schemeClr>
          </a:solidFill>
          <a:ln>
            <a:noFill/>
          </a:ln>
        </p:spPr>
        <p:txBody>
          <a:bodyPr wrap="square" rtlCol="0">
            <a:spAutoFit/>
          </a:bodyPr>
          <a:lstStyle/>
          <a:p>
            <a:pPr algn="ctr"/>
            <a:r>
              <a:rPr lang="ja-JP" altLang="en-US" sz="1600" dirty="0">
                <a:latin typeface="メイリオ" panose="020B0604030504040204" pitchFamily="50" charset="-128"/>
                <a:ea typeface="メイリオ" panose="020B0604030504040204" pitchFamily="50" charset="-128"/>
              </a:rPr>
              <a:t>宇都宮のもみじ（カエデ）の紅葉日</a:t>
            </a:r>
            <a:endParaRPr lang="en-US" altLang="ja-JP" sz="16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3F3D9AEC-7E6F-4D7A-BD32-C0BA12B1707F}"/>
              </a:ext>
            </a:extLst>
          </p:cNvPr>
          <p:cNvSpPr txBox="1"/>
          <p:nvPr/>
        </p:nvSpPr>
        <p:spPr>
          <a:xfrm>
            <a:off x="5302178" y="5560947"/>
            <a:ext cx="2626797" cy="760959"/>
          </a:xfrm>
          <a:prstGeom prst="rect">
            <a:avLst/>
          </a:prstGeom>
          <a:solidFill>
            <a:schemeClr val="accent1">
              <a:lumMod val="20000"/>
              <a:lumOff val="80000"/>
            </a:schemeClr>
          </a:solidFill>
        </p:spPr>
        <p:txBody>
          <a:bodyPr wrap="square" tIns="108000" bIns="36000" rtlCol="0" anchor="ctr">
            <a:spAutoFit/>
          </a:bodyPr>
          <a:lstStyle/>
          <a:p>
            <a:r>
              <a:rPr kumimoji="1" lang="en-US" altLang="ja-JP" sz="2000" b="1" dirty="0">
                <a:latin typeface="メイリオ" panose="020B0604030504040204" pitchFamily="50" charset="-128"/>
                <a:ea typeface="メイリオ" panose="020B0604030504040204" pitchFamily="50" charset="-128"/>
              </a:rPr>
              <a:t>2019</a:t>
            </a:r>
            <a:r>
              <a:rPr lang="ja-JP" altLang="en-US" sz="2000" b="1" dirty="0">
                <a:latin typeface="メイリオ" panose="020B0604030504040204" pitchFamily="50" charset="-128"/>
                <a:ea typeface="メイリオ" panose="020B0604030504040204" pitchFamily="50" charset="-128"/>
              </a:rPr>
              <a:t>年</a:t>
            </a:r>
            <a:r>
              <a:rPr kumimoji="1" lang="en-US" altLang="ja-JP" sz="2000" b="1" dirty="0">
                <a:latin typeface="メイリオ" panose="020B0604030504040204" pitchFamily="50" charset="-128"/>
                <a:ea typeface="メイリオ" panose="020B0604030504040204" pitchFamily="50" charset="-128"/>
              </a:rPr>
              <a:t>  </a:t>
            </a:r>
            <a:r>
              <a:rPr kumimoji="1" lang="en-US" altLang="ja-JP" sz="2000" b="1" dirty="0">
                <a:solidFill>
                  <a:srgbClr val="FF0000"/>
                </a:solidFill>
                <a:latin typeface="メイリオ" panose="020B0604030504040204" pitchFamily="50" charset="-128"/>
                <a:ea typeface="メイリオ" panose="020B0604030504040204" pitchFamily="50" charset="-128"/>
              </a:rPr>
              <a:t>12</a:t>
            </a:r>
            <a:r>
              <a:rPr kumimoji="1" lang="ja-JP" altLang="en-US" sz="2000" b="1" dirty="0">
                <a:solidFill>
                  <a:srgbClr val="FF0000"/>
                </a:solidFill>
                <a:latin typeface="メイリオ" panose="020B0604030504040204" pitchFamily="50" charset="-128"/>
                <a:ea typeface="メイリオ" panose="020B0604030504040204" pitchFamily="50" charset="-128"/>
              </a:rPr>
              <a:t>月</a:t>
            </a:r>
            <a:r>
              <a:rPr kumimoji="1" lang="en-US" altLang="ja-JP" sz="2000" b="1" dirty="0">
                <a:solidFill>
                  <a:srgbClr val="FF0000"/>
                </a:solidFill>
                <a:latin typeface="メイリオ" panose="020B0604030504040204" pitchFamily="50" charset="-128"/>
                <a:ea typeface="メイリオ" panose="020B0604030504040204" pitchFamily="50" charset="-128"/>
              </a:rPr>
              <a:t>6</a:t>
            </a:r>
            <a:r>
              <a:rPr kumimoji="1" lang="ja-JP" altLang="en-US" sz="2000" b="1" dirty="0">
                <a:solidFill>
                  <a:srgbClr val="FF0000"/>
                </a:solidFill>
                <a:latin typeface="メイリオ" panose="020B0604030504040204" pitchFamily="50" charset="-128"/>
                <a:ea typeface="メイリオ" panose="020B0604030504040204" pitchFamily="50" charset="-128"/>
              </a:rPr>
              <a:t>日</a:t>
            </a:r>
            <a:endParaRPr kumimoji="1" lang="en-US" altLang="ja-JP" sz="2000" b="1" dirty="0">
              <a:solidFill>
                <a:srgbClr val="FF0000"/>
              </a:solidFill>
              <a:latin typeface="メイリオ" panose="020B0604030504040204" pitchFamily="50" charset="-128"/>
              <a:ea typeface="メイリオ" panose="020B0604030504040204" pitchFamily="50" charset="-128"/>
            </a:endParaRPr>
          </a:p>
          <a:p>
            <a:r>
              <a:rPr kumimoji="1" lang="en-US" altLang="ja-JP" sz="2000" b="1" dirty="0">
                <a:latin typeface="メイリオ" panose="020B0604030504040204" pitchFamily="50" charset="-128"/>
                <a:ea typeface="メイリオ" panose="020B0604030504040204" pitchFamily="50" charset="-128"/>
              </a:rPr>
              <a:t>2020</a:t>
            </a:r>
            <a:r>
              <a:rPr lang="ja-JP" altLang="en-US" sz="2000" b="1" dirty="0">
                <a:latin typeface="メイリオ" panose="020B0604030504040204" pitchFamily="50" charset="-128"/>
                <a:ea typeface="メイリオ" panose="020B0604030504040204" pitchFamily="50" charset="-128"/>
              </a:rPr>
              <a:t>年</a:t>
            </a:r>
            <a:r>
              <a:rPr kumimoji="1" lang="en-US" altLang="ja-JP" sz="2000" b="1" dirty="0">
                <a:latin typeface="メイリオ" panose="020B0604030504040204" pitchFamily="50" charset="-128"/>
                <a:ea typeface="メイリオ" panose="020B0604030504040204" pitchFamily="50" charset="-128"/>
              </a:rPr>
              <a:t>  </a:t>
            </a:r>
            <a:r>
              <a:rPr lang="en-US" altLang="ja-JP" sz="2000" b="1" dirty="0">
                <a:solidFill>
                  <a:srgbClr val="FF0000"/>
                </a:solidFill>
                <a:latin typeface="メイリオ" panose="020B0604030504040204" pitchFamily="50" charset="-128"/>
                <a:ea typeface="メイリオ" panose="020B0604030504040204" pitchFamily="50" charset="-128"/>
              </a:rPr>
              <a:t>12</a:t>
            </a:r>
            <a:r>
              <a:rPr lang="ja-JP" altLang="en-US" sz="2000" b="1" dirty="0">
                <a:solidFill>
                  <a:srgbClr val="FF0000"/>
                </a:solidFill>
                <a:latin typeface="メイリオ" panose="020B0604030504040204" pitchFamily="50" charset="-128"/>
                <a:ea typeface="メイリオ" panose="020B0604030504040204" pitchFamily="50" charset="-128"/>
              </a:rPr>
              <a:t>月</a:t>
            </a:r>
            <a:r>
              <a:rPr lang="en-US" altLang="ja-JP" sz="2000" b="1" dirty="0">
                <a:solidFill>
                  <a:srgbClr val="FF0000"/>
                </a:solidFill>
                <a:latin typeface="メイリオ" panose="020B0604030504040204" pitchFamily="50" charset="-128"/>
                <a:ea typeface="メイリオ" panose="020B0604030504040204" pitchFamily="50" charset="-128"/>
              </a:rPr>
              <a:t>7</a:t>
            </a:r>
            <a:r>
              <a:rPr lang="ja-JP" altLang="en-US" sz="2000" b="1" dirty="0">
                <a:solidFill>
                  <a:srgbClr val="FF0000"/>
                </a:solidFill>
                <a:latin typeface="メイリオ" panose="020B0604030504040204" pitchFamily="50" charset="-128"/>
                <a:ea typeface="メイリオ" panose="020B0604030504040204" pitchFamily="50" charset="-128"/>
              </a:rPr>
              <a:t>日</a:t>
            </a:r>
            <a:endParaRPr kumimoji="1" lang="en-US" altLang="ja-JP" sz="20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89310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EADFA9C-4612-48F7-8143-02C4040FAD71}"/>
              </a:ext>
            </a:extLst>
          </p:cNvPr>
          <p:cNvPicPr>
            <a:picLocks noChangeAspect="1"/>
          </p:cNvPicPr>
          <p:nvPr/>
        </p:nvPicPr>
        <p:blipFill>
          <a:blip r:embed="rId3"/>
          <a:stretch>
            <a:fillRect/>
          </a:stretch>
        </p:blipFill>
        <p:spPr>
          <a:xfrm>
            <a:off x="6231721" y="1456473"/>
            <a:ext cx="2430780" cy="1958340"/>
          </a:xfrm>
          <a:prstGeom prst="rect">
            <a:avLst/>
          </a:prstGeom>
        </p:spPr>
      </p:pic>
      <p:pic>
        <p:nvPicPr>
          <p:cNvPr id="6" name="図 5">
            <a:extLst>
              <a:ext uri="{FF2B5EF4-FFF2-40B4-BE49-F238E27FC236}">
                <a16:creationId xmlns:a16="http://schemas.microsoft.com/office/drawing/2014/main" id="{26CE6758-1A13-4F84-85E5-4C4B7AEFF85D}"/>
              </a:ext>
            </a:extLst>
          </p:cNvPr>
          <p:cNvPicPr>
            <a:picLocks noChangeAspect="1"/>
          </p:cNvPicPr>
          <p:nvPr/>
        </p:nvPicPr>
        <p:blipFill rotWithShape="1">
          <a:blip r:embed="rId4"/>
          <a:srcRect l="9500"/>
          <a:stretch/>
        </p:blipFill>
        <p:spPr>
          <a:xfrm>
            <a:off x="-1" y="5081009"/>
            <a:ext cx="1289571" cy="1424940"/>
          </a:xfrm>
          <a:prstGeom prst="rect">
            <a:avLst/>
          </a:prstGeom>
        </p:spPr>
      </p:pic>
      <p:grpSp>
        <p:nvGrpSpPr>
          <p:cNvPr id="35" name="グループ化 34">
            <a:extLst>
              <a:ext uri="{FF2B5EF4-FFF2-40B4-BE49-F238E27FC236}">
                <a16:creationId xmlns:a16="http://schemas.microsoft.com/office/drawing/2014/main" id="{E8211F46-E3CE-47A2-ACA8-6937A08F2FE9}"/>
              </a:ext>
            </a:extLst>
          </p:cNvPr>
          <p:cNvGrpSpPr/>
          <p:nvPr/>
        </p:nvGrpSpPr>
        <p:grpSpPr>
          <a:xfrm>
            <a:off x="964437" y="3994088"/>
            <a:ext cx="7424208" cy="2577176"/>
            <a:chOff x="448592" y="80830"/>
            <a:chExt cx="8499158" cy="3457125"/>
          </a:xfrm>
        </p:grpSpPr>
        <p:graphicFrame>
          <p:nvGraphicFramePr>
            <p:cNvPr id="36" name="グラフ 35">
              <a:extLst>
                <a:ext uri="{FF2B5EF4-FFF2-40B4-BE49-F238E27FC236}">
                  <a16:creationId xmlns:a16="http://schemas.microsoft.com/office/drawing/2014/main" id="{AC1F1007-7B36-42C6-8A6A-126426862DE3}"/>
                </a:ext>
              </a:extLst>
            </p:cNvPr>
            <p:cNvGraphicFramePr>
              <a:graphicFrameLocks/>
            </p:cNvGraphicFramePr>
            <p:nvPr>
              <p:extLst/>
            </p:nvPr>
          </p:nvGraphicFramePr>
          <p:xfrm>
            <a:off x="448592" y="80830"/>
            <a:ext cx="8499158" cy="3457125"/>
          </p:xfrm>
          <a:graphic>
            <a:graphicData uri="http://schemas.openxmlformats.org/drawingml/2006/chart">
              <c:chart xmlns:c="http://schemas.openxmlformats.org/drawingml/2006/chart" xmlns:r="http://schemas.openxmlformats.org/officeDocument/2006/relationships" r:id="rId5"/>
            </a:graphicData>
          </a:graphic>
        </p:graphicFrame>
        <p:cxnSp>
          <p:nvCxnSpPr>
            <p:cNvPr id="37" name="直線コネクタ 36">
              <a:extLst>
                <a:ext uri="{FF2B5EF4-FFF2-40B4-BE49-F238E27FC236}">
                  <a16:creationId xmlns:a16="http://schemas.microsoft.com/office/drawing/2014/main" id="{27FC136C-7BAD-419E-A337-BC6C6A1B1BCD}"/>
                </a:ext>
              </a:extLst>
            </p:cNvPr>
            <p:cNvCxnSpPr/>
            <p:nvPr/>
          </p:nvCxnSpPr>
          <p:spPr>
            <a:xfrm>
              <a:off x="2767819" y="1294376"/>
              <a:ext cx="5347481" cy="1237369"/>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EED614E4-3C98-49CE-9968-14ADB368D291}"/>
                </a:ext>
              </a:extLst>
            </p:cNvPr>
            <p:cNvCxnSpPr/>
            <p:nvPr/>
          </p:nvCxnSpPr>
          <p:spPr>
            <a:xfrm>
              <a:off x="4184821" y="686787"/>
              <a:ext cx="351744" cy="0"/>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39" name="テキスト ボックス 1">
              <a:extLst>
                <a:ext uri="{FF2B5EF4-FFF2-40B4-BE49-F238E27FC236}">
                  <a16:creationId xmlns:a16="http://schemas.microsoft.com/office/drawing/2014/main" id="{F9B7DEA7-58F1-48D0-B426-A2296743322B}"/>
                </a:ext>
              </a:extLst>
            </p:cNvPr>
            <p:cNvSpPr txBox="1"/>
            <p:nvPr/>
          </p:nvSpPr>
          <p:spPr>
            <a:xfrm>
              <a:off x="4502190" y="538824"/>
              <a:ext cx="3436647" cy="295925"/>
            </a:xfrm>
            <a:prstGeom prst="rect">
              <a:avLst/>
            </a:prstGeom>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100" dirty="0">
                  <a:latin typeface="メイリオ" panose="020B0604030504040204" pitchFamily="50" charset="-128"/>
                  <a:ea typeface="メイリオ" panose="020B0604030504040204" pitchFamily="50" charset="-128"/>
                </a:rPr>
                <a:t>トレンド（＝</a:t>
              </a:r>
              <a:r>
                <a:rPr lang="en-US" altLang="ja-JP" sz="1100" dirty="0">
                  <a:latin typeface="メイリオ" panose="020B0604030504040204" pitchFamily="50" charset="-128"/>
                  <a:ea typeface="メイリオ" panose="020B0604030504040204" pitchFamily="50" charset="-128"/>
                </a:rPr>
                <a:t>-44.5</a:t>
              </a:r>
              <a:r>
                <a:rPr lang="ja-JP" altLang="en-US" sz="1100" dirty="0">
                  <a:latin typeface="メイリオ" panose="020B0604030504040204" pitchFamily="50" charset="-128"/>
                  <a:ea typeface="メイリオ" panose="020B0604030504040204" pitchFamily="50" charset="-128"/>
                </a:rPr>
                <a:t>日</a:t>
              </a:r>
              <a:r>
                <a:rPr lang="en-US" altLang="ja-JP" sz="1100" dirty="0">
                  <a:latin typeface="メイリオ" panose="020B0604030504040204" pitchFamily="50" charset="-128"/>
                  <a:ea typeface="メイリオ" panose="020B0604030504040204" pitchFamily="50" charset="-128"/>
                </a:rPr>
                <a:t>/80</a:t>
              </a:r>
              <a:r>
                <a:rPr lang="ja-JP" altLang="en-US" sz="1100" dirty="0">
                  <a:latin typeface="メイリオ" panose="020B0604030504040204" pitchFamily="50" charset="-128"/>
                  <a:ea typeface="メイリオ" panose="020B0604030504040204" pitchFamily="50" charset="-128"/>
                </a:rPr>
                <a:t>年）</a:t>
              </a:r>
            </a:p>
          </p:txBody>
        </p:sp>
      </p:grpSp>
      <p:sp>
        <p:nvSpPr>
          <p:cNvPr id="28" name="テキスト ボックス 27">
            <a:extLst>
              <a:ext uri="{FF2B5EF4-FFF2-40B4-BE49-F238E27FC236}">
                <a16:creationId xmlns:a16="http://schemas.microsoft.com/office/drawing/2014/main" id="{A02C0AED-370D-4552-80A5-A3F4A6DDB9F4}"/>
              </a:ext>
            </a:extLst>
          </p:cNvPr>
          <p:cNvSpPr txBox="1"/>
          <p:nvPr/>
        </p:nvSpPr>
        <p:spPr>
          <a:xfrm>
            <a:off x="252814" y="1559456"/>
            <a:ext cx="5330760" cy="646331"/>
          </a:xfrm>
          <a:prstGeom prst="rect">
            <a:avLst/>
          </a:prstGeom>
          <a:solidFill>
            <a:schemeClr val="accent1">
              <a:lumMod val="20000"/>
              <a:lumOff val="80000"/>
            </a:schemeClr>
          </a:solid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　このままだと将来、</a:t>
            </a:r>
            <a:endParaRPr lang="en-US" altLang="ja-JP" b="1" dirty="0">
              <a:latin typeface="メイリオ" panose="020B0604030504040204" pitchFamily="50" charset="-128"/>
              <a:ea typeface="メイリオ" panose="020B0604030504040204" pitchFamily="50" charset="-128"/>
            </a:endParaRPr>
          </a:p>
          <a:p>
            <a:r>
              <a:rPr lang="ja-JP" altLang="en-US" b="1" dirty="0">
                <a:solidFill>
                  <a:srgbClr val="FF0000"/>
                </a:solidFill>
                <a:latin typeface="メイリオ" panose="020B0604030504040204" pitchFamily="50" charset="-128"/>
                <a:ea typeface="メイリオ" panose="020B0604030504040204" pitchFamily="50" charset="-128"/>
              </a:rPr>
              <a:t>　しも</a:t>
            </a:r>
            <a:r>
              <a:rPr kumimoji="1" lang="ja-JP" altLang="en-US" b="1" dirty="0">
                <a:solidFill>
                  <a:srgbClr val="FF0000"/>
                </a:solidFill>
                <a:latin typeface="メイリオ" panose="020B0604030504040204" pitchFamily="50" charset="-128"/>
                <a:ea typeface="メイリオ" panose="020B0604030504040204" pitchFamily="50" charset="-128"/>
              </a:rPr>
              <a:t>柱</a:t>
            </a:r>
            <a:r>
              <a:rPr kumimoji="1" lang="ja-JP" altLang="en-US" b="1" dirty="0">
                <a:latin typeface="メイリオ" panose="020B0604030504040204" pitchFamily="50" charset="-128"/>
                <a:ea typeface="メイリオ" panose="020B0604030504040204" pitchFamily="50" charset="-128"/>
              </a:rPr>
              <a:t>は見られなくなるかもしれないね。</a:t>
            </a:r>
            <a:endParaRPr kumimoji="1" lang="en-US" altLang="ja-JP" b="1" dirty="0">
              <a:latin typeface="メイリオ" panose="020B0604030504040204" pitchFamily="50" charset="-128"/>
              <a:ea typeface="メイリオ" panose="020B0604030504040204" pitchFamily="50" charset="-128"/>
            </a:endParaRPr>
          </a:p>
        </p:txBody>
      </p:sp>
      <p:sp>
        <p:nvSpPr>
          <p:cNvPr id="10" name="サブタイトル 2">
            <a:extLst>
              <a:ext uri="{FF2B5EF4-FFF2-40B4-BE49-F238E27FC236}">
                <a16:creationId xmlns:a16="http://schemas.microsoft.com/office/drawing/2014/main" id="{89FD92AF-41F1-46F7-87CF-9BA48EBCE67F}"/>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１　気候はどう変わった？</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13" name="四角形: 角を丸くする 12">
            <a:extLst>
              <a:ext uri="{FF2B5EF4-FFF2-40B4-BE49-F238E27FC236}">
                <a16:creationId xmlns:a16="http://schemas.microsoft.com/office/drawing/2014/main" id="{239F925F-DD81-42C1-8A4A-7A193CCEB842}"/>
              </a:ext>
            </a:extLst>
          </p:cNvPr>
          <p:cNvSpPr/>
          <p:nvPr/>
        </p:nvSpPr>
        <p:spPr>
          <a:xfrm>
            <a:off x="277274" y="959231"/>
            <a:ext cx="1377673" cy="432000"/>
          </a:xfrm>
          <a:prstGeom prst="roundRect">
            <a:avLst>
              <a:gd name="adj" fmla="val 50000"/>
            </a:avLst>
          </a:prstGeom>
        </p:spPr>
        <p:style>
          <a:lnRef idx="2">
            <a:schemeClr val="accent6">
              <a:shade val="50000"/>
            </a:schemeClr>
          </a:lnRef>
          <a:fillRef idx="1">
            <a:schemeClr val="accent6"/>
          </a:fillRef>
          <a:effectRef idx="0">
            <a:schemeClr val="accent6"/>
          </a:effectRef>
          <a:fontRef idx="minor">
            <a:schemeClr val="lt1"/>
          </a:fontRef>
        </p:style>
        <p:txBody>
          <a:bodyPr wrap="none" rtlCol="0" anchor="ctr">
            <a:spAutoFit/>
          </a:bodyPr>
          <a:lstStyle/>
          <a:p>
            <a:pPr algn="ctr"/>
            <a:r>
              <a:rPr kumimoji="1" lang="ja-JP" altLang="en-US" dirty="0"/>
              <a:t>気候の変化</a:t>
            </a:r>
          </a:p>
        </p:txBody>
      </p:sp>
      <p:sp>
        <p:nvSpPr>
          <p:cNvPr id="40" name="テキスト ボックス 39">
            <a:extLst>
              <a:ext uri="{FF2B5EF4-FFF2-40B4-BE49-F238E27FC236}">
                <a16:creationId xmlns:a16="http://schemas.microsoft.com/office/drawing/2014/main" id="{2436157A-1E0B-479F-A67A-11A16FBE95A3}"/>
              </a:ext>
            </a:extLst>
          </p:cNvPr>
          <p:cNvSpPr txBox="1"/>
          <p:nvPr/>
        </p:nvSpPr>
        <p:spPr>
          <a:xfrm>
            <a:off x="6862498" y="3320809"/>
            <a:ext cx="1289676" cy="307777"/>
          </a:xfrm>
          <a:prstGeom prst="rect">
            <a:avLst/>
          </a:prstGeom>
          <a:solidFill>
            <a:schemeClr val="accent2">
              <a:lumMod val="20000"/>
              <a:lumOff val="80000"/>
            </a:schemeClr>
          </a:solidFill>
        </p:spPr>
        <p:txBody>
          <a:bodyPr wrap="square" rtlCol="0">
            <a:spAutoFit/>
          </a:bodyPr>
          <a:lstStyle/>
          <a:p>
            <a:pPr algn="ctr"/>
            <a:r>
              <a:rPr lang="ja-JP" altLang="en-US" sz="1400" dirty="0">
                <a:latin typeface="メイリオ" panose="020B0604030504040204" pitchFamily="50" charset="-128"/>
                <a:ea typeface="メイリオ" panose="020B0604030504040204" pitchFamily="50" charset="-128"/>
              </a:rPr>
              <a:t>しも柱</a:t>
            </a:r>
            <a:endParaRPr lang="en-US" altLang="ja-JP" sz="1400"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C5ADFF6D-280E-408C-AA08-4C63CBACED65}"/>
              </a:ext>
            </a:extLst>
          </p:cNvPr>
          <p:cNvSpPr/>
          <p:nvPr/>
        </p:nvSpPr>
        <p:spPr>
          <a:xfrm>
            <a:off x="669739" y="2642744"/>
            <a:ext cx="5244678" cy="1129627"/>
          </a:xfrm>
          <a:prstGeom prst="rect">
            <a:avLst/>
          </a:prstGeom>
          <a:ln w="19050">
            <a:solidFill>
              <a:srgbClr val="0070C0"/>
            </a:solidFill>
          </a:ln>
        </p:spPr>
        <p:txBody>
          <a:bodyPr wrap="square">
            <a:noAutofit/>
          </a:bodyPr>
          <a:lstStyle/>
          <a:p>
            <a:pPr>
              <a:lnSpc>
                <a:spcPts val="800"/>
              </a:lnSpc>
            </a:pP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気温が</a:t>
            </a:r>
            <a:r>
              <a:rPr lang="en-US" altLang="ja-JP" sz="1600" dirty="0">
                <a:latin typeface="メイリオ" panose="020B0604030504040204" pitchFamily="50" charset="-128"/>
                <a:ea typeface="メイリオ" panose="020B0604030504040204" pitchFamily="50" charset="-128"/>
              </a:rPr>
              <a:t>0</a:t>
            </a:r>
            <a:r>
              <a:rPr lang="ja-JP" altLang="en-US" sz="1600" dirty="0">
                <a:latin typeface="メイリオ" panose="020B0604030504040204" pitchFamily="50" charset="-128"/>
                <a:ea typeface="メイリオ" panose="020B0604030504040204" pitchFamily="50" charset="-128"/>
              </a:rPr>
              <a:t>℃より低い、冬の寒い朝にみられる、</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地面からのびる高さ</a:t>
            </a:r>
            <a:r>
              <a:rPr lang="en-US" altLang="ja-JP" sz="1600" dirty="0">
                <a:latin typeface="メイリオ" panose="020B0604030504040204" pitchFamily="50" charset="-128"/>
                <a:ea typeface="メイリオ" panose="020B0604030504040204" pitchFamily="50" charset="-128"/>
              </a:rPr>
              <a:t>5cm</a:t>
            </a:r>
            <a:r>
              <a:rPr lang="ja-JP" altLang="en-US" sz="1600" dirty="0">
                <a:latin typeface="メイリオ" panose="020B0604030504040204" pitchFamily="50" charset="-128"/>
                <a:ea typeface="メイリオ" panose="020B0604030504040204" pitchFamily="50" charset="-128"/>
              </a:rPr>
              <a:t>ぐらいの細い氷の柱のこと。</a:t>
            </a:r>
            <a:endParaRPr lang="en-US" altLang="ja-JP" sz="11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ふむと、ザクッザクッと音を立てて、くだけるよ。</a:t>
            </a:r>
            <a:endParaRPr lang="en-US" altLang="ja-JP" sz="1600" dirty="0">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5AF787AA-5A67-4B7F-BAA8-C7A1E76E19B9}"/>
              </a:ext>
            </a:extLst>
          </p:cNvPr>
          <p:cNvSpPr txBox="1"/>
          <p:nvPr/>
        </p:nvSpPr>
        <p:spPr>
          <a:xfrm>
            <a:off x="778454" y="2367259"/>
            <a:ext cx="1420399" cy="307777"/>
          </a:xfrm>
          <a:prstGeom prst="rect">
            <a:avLst/>
          </a:prstGeom>
          <a:solidFill>
            <a:schemeClr val="accent5">
              <a:lumMod val="20000"/>
              <a:lumOff val="80000"/>
            </a:schemeClr>
          </a:solidFill>
        </p:spPr>
        <p:txBody>
          <a:bodyPr wrap="square" rtlCol="0">
            <a:spAutoFit/>
          </a:bodyPr>
          <a:lstStyle/>
          <a:p>
            <a:pPr algn="ctr"/>
            <a:r>
              <a:rPr lang="ja-JP" altLang="en-US" sz="1400" dirty="0">
                <a:latin typeface="メイリオ" panose="020B0604030504040204" pitchFamily="50" charset="-128"/>
                <a:ea typeface="メイリオ" panose="020B0604030504040204" pitchFamily="50" charset="-128"/>
              </a:rPr>
              <a:t>しも柱とは？</a:t>
            </a:r>
            <a:endParaRPr lang="en-US" altLang="ja-JP" sz="1400" dirty="0">
              <a:latin typeface="メイリオ" panose="020B0604030504040204" pitchFamily="50" charset="-128"/>
              <a:ea typeface="メイリオ" panose="020B0604030504040204" pitchFamily="50" charset="-128"/>
            </a:endParaRPr>
          </a:p>
        </p:txBody>
      </p:sp>
      <p:sp>
        <p:nvSpPr>
          <p:cNvPr id="42" name="矢印: 右 41">
            <a:extLst>
              <a:ext uri="{FF2B5EF4-FFF2-40B4-BE49-F238E27FC236}">
                <a16:creationId xmlns:a16="http://schemas.microsoft.com/office/drawing/2014/main" id="{1CD4DB5E-6F20-4CD7-8B67-C34816B1D7B8}"/>
              </a:ext>
            </a:extLst>
          </p:cNvPr>
          <p:cNvSpPr/>
          <p:nvPr/>
        </p:nvSpPr>
        <p:spPr>
          <a:xfrm rot="5400000">
            <a:off x="7966849" y="5229600"/>
            <a:ext cx="957247" cy="536733"/>
          </a:xfrm>
          <a:prstGeom prst="rightArrow">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a:extLst>
              <a:ext uri="{FF2B5EF4-FFF2-40B4-BE49-F238E27FC236}">
                <a16:creationId xmlns:a16="http://schemas.microsoft.com/office/drawing/2014/main" id="{CAFE4E5F-6873-4FE7-B459-7A0B21591002}"/>
              </a:ext>
            </a:extLst>
          </p:cNvPr>
          <p:cNvCxnSpPr>
            <a:cxnSpLocks/>
          </p:cNvCxnSpPr>
          <p:nvPr/>
        </p:nvCxnSpPr>
        <p:spPr>
          <a:xfrm>
            <a:off x="3463563" y="5091423"/>
            <a:ext cx="4716000" cy="0"/>
          </a:xfrm>
          <a:prstGeom prst="line">
            <a:avLst/>
          </a:prstGeom>
          <a:ln w="38100">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72316697-1729-44FB-906B-A5099DDA4983}"/>
              </a:ext>
            </a:extLst>
          </p:cNvPr>
          <p:cNvSpPr>
            <a:spLocks noGrp="1"/>
          </p:cNvSpPr>
          <p:nvPr>
            <p:ph type="sldNum" sz="quarter" idx="12"/>
          </p:nvPr>
        </p:nvSpPr>
        <p:spPr/>
        <p:txBody>
          <a:bodyPr/>
          <a:lstStyle/>
          <a:p>
            <a:fld id="{2559E306-2ECC-45F4-9E94-B54F3BFAC461}" type="slidenum">
              <a:rPr lang="ja-JP" altLang="en-US" smtClean="0"/>
              <a:pPr/>
              <a:t>15</a:t>
            </a:fld>
            <a:endParaRPr lang="ja-JP" altLang="en-US" dirty="0"/>
          </a:p>
        </p:txBody>
      </p:sp>
      <p:sp>
        <p:nvSpPr>
          <p:cNvPr id="18" name="正方形/長方形 17">
            <a:extLst>
              <a:ext uri="{FF2B5EF4-FFF2-40B4-BE49-F238E27FC236}">
                <a16:creationId xmlns:a16="http://schemas.microsoft.com/office/drawing/2014/main" id="{F4F81DE5-FB2E-47C1-BD43-63ED22421296}"/>
              </a:ext>
            </a:extLst>
          </p:cNvPr>
          <p:cNvSpPr/>
          <p:nvPr/>
        </p:nvSpPr>
        <p:spPr>
          <a:xfrm>
            <a:off x="4256549" y="6664571"/>
            <a:ext cx="4572000" cy="246221"/>
          </a:xfrm>
          <a:prstGeom prst="rect">
            <a:avLst/>
          </a:prstGeom>
        </p:spPr>
        <p:txBody>
          <a:bodyPr>
            <a:spAutoFit/>
          </a:bodyPr>
          <a:lstStyle/>
          <a:p>
            <a:r>
              <a:rPr lang="ja-JP" altLang="en-US" sz="1000" dirty="0">
                <a:solidFill>
                  <a:srgbClr val="000000"/>
                </a:solidFill>
                <a:latin typeface="メイリオ" panose="020B0604030504040204" pitchFamily="50" charset="-128"/>
                <a:ea typeface="メイリオ" panose="020B0604030504040204" pitchFamily="50" charset="-128"/>
              </a:rPr>
              <a:t>出典：気象庁データ及び東京管区気象台（</a:t>
            </a:r>
            <a:r>
              <a:rPr lang="en-US" altLang="ja-JP" sz="1000" dirty="0">
                <a:solidFill>
                  <a:srgbClr val="000000"/>
                </a:solidFill>
                <a:latin typeface="メイリオ" panose="020B0604030504040204" pitchFamily="50" charset="-128"/>
                <a:ea typeface="メイリオ" panose="020B0604030504040204" pitchFamily="50" charset="-128"/>
              </a:rPr>
              <a:t>2019</a:t>
            </a:r>
            <a:r>
              <a:rPr lang="ja-JP" altLang="en-US" sz="1000" dirty="0">
                <a:solidFill>
                  <a:srgbClr val="000000"/>
                </a:solidFill>
                <a:latin typeface="メイリオ" panose="020B0604030504040204" pitchFamily="50" charset="-128"/>
                <a:ea typeface="メイリオ" panose="020B0604030504040204" pitchFamily="50" charset="-128"/>
              </a:rPr>
              <a:t>）から日本気象協会が作成</a:t>
            </a:r>
            <a:endParaRPr lang="ja-JP" altLang="en-US" sz="1000" dirty="0"/>
          </a:p>
        </p:txBody>
      </p:sp>
    </p:spTree>
    <p:extLst>
      <p:ext uri="{BB962C8B-B14F-4D97-AF65-F5344CB8AC3E}">
        <p14:creationId xmlns:p14="http://schemas.microsoft.com/office/powerpoint/2010/main" val="4126884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5972306B-FD81-4B94-BB63-C19182D25B73}"/>
              </a:ext>
            </a:extLst>
          </p:cNvPr>
          <p:cNvSpPr/>
          <p:nvPr/>
        </p:nvSpPr>
        <p:spPr>
          <a:xfrm>
            <a:off x="-41295" y="-30530"/>
            <a:ext cx="9175867" cy="6226513"/>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36" name="グループ化 35">
            <a:extLst>
              <a:ext uri="{FF2B5EF4-FFF2-40B4-BE49-F238E27FC236}">
                <a16:creationId xmlns:a16="http://schemas.microsoft.com/office/drawing/2014/main" id="{B467168F-E7C9-483B-B431-F70FA5ECC009}"/>
              </a:ext>
            </a:extLst>
          </p:cNvPr>
          <p:cNvGrpSpPr/>
          <p:nvPr/>
        </p:nvGrpSpPr>
        <p:grpSpPr>
          <a:xfrm>
            <a:off x="2010346" y="4970366"/>
            <a:ext cx="1223353" cy="1123675"/>
            <a:chOff x="2378572" y="4453561"/>
            <a:chExt cx="1631137" cy="1498233"/>
          </a:xfrm>
        </p:grpSpPr>
        <p:sp>
          <p:nvSpPr>
            <p:cNvPr id="37" name="正方形/長方形 36">
              <a:extLst>
                <a:ext uri="{FF2B5EF4-FFF2-40B4-BE49-F238E27FC236}">
                  <a16:creationId xmlns:a16="http://schemas.microsoft.com/office/drawing/2014/main" id="{52FB6DEA-93E4-44BB-9B56-66CC6D7CB2D7}"/>
                </a:ext>
              </a:extLst>
            </p:cNvPr>
            <p:cNvSpPr/>
            <p:nvPr/>
          </p:nvSpPr>
          <p:spPr>
            <a:xfrm>
              <a:off x="2378572"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8" name="正方形/長方形 37">
              <a:extLst>
                <a:ext uri="{FF2B5EF4-FFF2-40B4-BE49-F238E27FC236}">
                  <a16:creationId xmlns:a16="http://schemas.microsoft.com/office/drawing/2014/main" id="{E9FECE21-5FED-4209-9D22-C41C551F1E09}"/>
                </a:ext>
              </a:extLst>
            </p:cNvPr>
            <p:cNvSpPr/>
            <p:nvPr/>
          </p:nvSpPr>
          <p:spPr>
            <a:xfrm>
              <a:off x="2504696" y="4945174"/>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sp>
        <p:nvSpPr>
          <p:cNvPr id="39" name="正方形/長方形 38">
            <a:extLst>
              <a:ext uri="{FF2B5EF4-FFF2-40B4-BE49-F238E27FC236}">
                <a16:creationId xmlns:a16="http://schemas.microsoft.com/office/drawing/2014/main" id="{E70355FD-1770-487D-9597-5FBC9B5C2998}"/>
              </a:ext>
            </a:extLst>
          </p:cNvPr>
          <p:cNvSpPr/>
          <p:nvPr/>
        </p:nvSpPr>
        <p:spPr>
          <a:xfrm>
            <a:off x="1135117" y="1969154"/>
            <a:ext cx="7149662" cy="1503364"/>
          </a:xfrm>
          <a:prstGeom prst="rect">
            <a:avLst/>
          </a:prstGeom>
          <a:solidFill>
            <a:srgbClr val="CC66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FFCCCC"/>
                </a:solidFill>
                <a:effectLst>
                  <a:outerShdw dir="6000000" sy="30000" kx="-1800000" algn="bl" rotWithShape="0">
                    <a:prstClr val="black">
                      <a:alpha val="93000"/>
                    </a:prstClr>
                  </a:outerShdw>
                </a:effectLst>
                <a:latin typeface="HG創英角ﾎﾟｯﾌﾟ体" panose="040B0A09000000000000" pitchFamily="49" charset="-128"/>
                <a:ea typeface="HG創英角ﾎﾟｯﾌﾟ体" panose="040B0A09000000000000" pitchFamily="49" charset="-128"/>
              </a:rPr>
              <a:t>では、宇都宮市の気温は</a:t>
            </a:r>
            <a:r>
              <a:rPr lang="en-US" altLang="ja-JP" sz="2800" dirty="0">
                <a:solidFill>
                  <a:srgbClr val="FFCCCC"/>
                </a:solidFill>
                <a:effectLst>
                  <a:outerShdw dir="6000000" sy="30000" kx="-1800000" algn="bl" rotWithShape="0">
                    <a:prstClr val="black">
                      <a:alpha val="93000"/>
                    </a:prstClr>
                  </a:outerShdw>
                </a:effectLst>
                <a:latin typeface="HG創英角ﾎﾟｯﾌﾟ体" panose="040B0A09000000000000" pitchFamily="49" charset="-128"/>
                <a:ea typeface="HG創英角ﾎﾟｯﾌﾟ体" panose="040B0A09000000000000" pitchFamily="49" charset="-128"/>
              </a:rPr>
              <a:t>100</a:t>
            </a:r>
            <a:r>
              <a:rPr lang="ja-JP" altLang="en-US" sz="2800" dirty="0">
                <a:solidFill>
                  <a:srgbClr val="FFCCCC"/>
                </a:solidFill>
                <a:effectLst>
                  <a:outerShdw dir="6000000" sy="30000" kx="-1800000" algn="bl" rotWithShape="0">
                    <a:prstClr val="black">
                      <a:alpha val="93000"/>
                    </a:prstClr>
                  </a:outerShdw>
                </a:effectLst>
                <a:latin typeface="HG創英角ﾎﾟｯﾌﾟ体" panose="040B0A09000000000000" pitchFamily="49" charset="-128"/>
                <a:ea typeface="HG創英角ﾎﾟｯﾌﾟ体" panose="040B0A09000000000000" pitchFamily="49" charset="-128"/>
              </a:rPr>
              <a:t>年後、</a:t>
            </a:r>
            <a:endParaRPr lang="en-US" altLang="ja-JP" sz="2800" dirty="0">
              <a:solidFill>
                <a:srgbClr val="FFCCCC"/>
              </a:solidFill>
              <a:effectLst>
                <a:outerShdw dir="6000000" sy="30000" kx="-1800000" algn="bl" rotWithShape="0">
                  <a:prstClr val="black">
                    <a:alpha val="93000"/>
                  </a:prstClr>
                </a:outerShdw>
              </a:effectLst>
              <a:latin typeface="HG創英角ﾎﾟｯﾌﾟ体" panose="040B0A09000000000000" pitchFamily="49" charset="-128"/>
              <a:ea typeface="HG創英角ﾎﾟｯﾌﾟ体" panose="040B0A09000000000000" pitchFamily="49" charset="-128"/>
            </a:endParaRPr>
          </a:p>
          <a:p>
            <a:pPr algn="ctr"/>
            <a:r>
              <a:rPr lang="ja-JP" altLang="en-US" sz="2800" dirty="0">
                <a:solidFill>
                  <a:srgbClr val="FFCCCC"/>
                </a:solidFill>
                <a:effectLst>
                  <a:outerShdw dir="6000000" sy="30000" kx="-1800000" algn="bl" rotWithShape="0">
                    <a:prstClr val="black">
                      <a:alpha val="93000"/>
                    </a:prstClr>
                  </a:outerShdw>
                </a:effectLst>
                <a:latin typeface="HG創英角ﾎﾟｯﾌﾟ体" panose="040B0A09000000000000" pitchFamily="49" charset="-128"/>
                <a:ea typeface="HG創英角ﾎﾟｯﾌﾟ体" panose="040B0A09000000000000" pitchFamily="49" charset="-128"/>
              </a:rPr>
              <a:t>今のどこと同じくらいになるかな？</a:t>
            </a:r>
            <a:endParaRPr lang="en-US" altLang="ja-JP" sz="2800" dirty="0">
              <a:solidFill>
                <a:srgbClr val="FFCCCC"/>
              </a:solidFill>
              <a:effectLst>
                <a:outerShdw dir="6000000" sy="30000" kx="-1800000" algn="bl" rotWithShape="0">
                  <a:prstClr val="black">
                    <a:alpha val="93000"/>
                  </a:prstClr>
                </a:outerShdw>
              </a:effectLst>
              <a:latin typeface="HG創英角ﾎﾟｯﾌﾟ体" panose="040B0A09000000000000" pitchFamily="49" charset="-128"/>
              <a:ea typeface="HG創英角ﾎﾟｯﾌﾟ体" panose="040B0A09000000000000" pitchFamily="49" charset="-128"/>
            </a:endParaRPr>
          </a:p>
        </p:txBody>
      </p:sp>
      <p:sp>
        <p:nvSpPr>
          <p:cNvPr id="40" name="楕円 39">
            <a:extLst>
              <a:ext uri="{FF2B5EF4-FFF2-40B4-BE49-F238E27FC236}">
                <a16:creationId xmlns:a16="http://schemas.microsoft.com/office/drawing/2014/main" id="{E0FFFD0E-A642-480C-B18C-E58D63DED585}"/>
              </a:ext>
            </a:extLst>
          </p:cNvPr>
          <p:cNvSpPr>
            <a:spLocks noChangeAspect="1"/>
          </p:cNvSpPr>
          <p:nvPr/>
        </p:nvSpPr>
        <p:spPr>
          <a:xfrm>
            <a:off x="1324302" y="2109072"/>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1" name="楕円 40">
            <a:extLst>
              <a:ext uri="{FF2B5EF4-FFF2-40B4-BE49-F238E27FC236}">
                <a16:creationId xmlns:a16="http://schemas.microsoft.com/office/drawing/2014/main" id="{7DEAFD1E-8C5D-4382-B7D5-7A3AC8F3C2AF}"/>
              </a:ext>
            </a:extLst>
          </p:cNvPr>
          <p:cNvSpPr>
            <a:spLocks noChangeAspect="1"/>
          </p:cNvSpPr>
          <p:nvPr/>
        </p:nvSpPr>
        <p:spPr>
          <a:xfrm>
            <a:off x="1324302" y="3203214"/>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2" name="楕円 41">
            <a:extLst>
              <a:ext uri="{FF2B5EF4-FFF2-40B4-BE49-F238E27FC236}">
                <a16:creationId xmlns:a16="http://schemas.microsoft.com/office/drawing/2014/main" id="{89C3E1E1-EB03-44FC-9496-D3E1251CF9CF}"/>
              </a:ext>
            </a:extLst>
          </p:cNvPr>
          <p:cNvSpPr>
            <a:spLocks noChangeAspect="1"/>
          </p:cNvSpPr>
          <p:nvPr/>
        </p:nvSpPr>
        <p:spPr>
          <a:xfrm>
            <a:off x="8033077" y="2109072"/>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3" name="楕円 42">
            <a:extLst>
              <a:ext uri="{FF2B5EF4-FFF2-40B4-BE49-F238E27FC236}">
                <a16:creationId xmlns:a16="http://schemas.microsoft.com/office/drawing/2014/main" id="{DE6841E2-D48D-46CC-8D14-073CAAF3FD53}"/>
              </a:ext>
            </a:extLst>
          </p:cNvPr>
          <p:cNvSpPr>
            <a:spLocks noChangeAspect="1"/>
          </p:cNvSpPr>
          <p:nvPr/>
        </p:nvSpPr>
        <p:spPr>
          <a:xfrm>
            <a:off x="8033077" y="3203214"/>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44" name="グループ化 43">
            <a:extLst>
              <a:ext uri="{FF2B5EF4-FFF2-40B4-BE49-F238E27FC236}">
                <a16:creationId xmlns:a16="http://schemas.microsoft.com/office/drawing/2014/main" id="{7BE25948-6964-4809-958A-EB263CFF892A}"/>
              </a:ext>
            </a:extLst>
          </p:cNvPr>
          <p:cNvGrpSpPr/>
          <p:nvPr/>
        </p:nvGrpSpPr>
        <p:grpSpPr>
          <a:xfrm>
            <a:off x="4195208" y="4970366"/>
            <a:ext cx="1223353" cy="1123675"/>
            <a:chOff x="5291721" y="4453561"/>
            <a:chExt cx="1631137" cy="1498233"/>
          </a:xfrm>
        </p:grpSpPr>
        <p:sp>
          <p:nvSpPr>
            <p:cNvPr id="45" name="正方形/長方形 44">
              <a:extLst>
                <a:ext uri="{FF2B5EF4-FFF2-40B4-BE49-F238E27FC236}">
                  <a16:creationId xmlns:a16="http://schemas.microsoft.com/office/drawing/2014/main" id="{234374B1-BE70-4CB2-BEB9-A19847089D51}"/>
                </a:ext>
              </a:extLst>
            </p:cNvPr>
            <p:cNvSpPr/>
            <p:nvPr/>
          </p:nvSpPr>
          <p:spPr>
            <a:xfrm>
              <a:off x="5291721"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6" name="正方形/長方形 45">
              <a:extLst>
                <a:ext uri="{FF2B5EF4-FFF2-40B4-BE49-F238E27FC236}">
                  <a16:creationId xmlns:a16="http://schemas.microsoft.com/office/drawing/2014/main" id="{96222317-692F-40FD-9CE7-5AE8351F6113}"/>
                </a:ext>
              </a:extLst>
            </p:cNvPr>
            <p:cNvSpPr/>
            <p:nvPr/>
          </p:nvSpPr>
          <p:spPr>
            <a:xfrm>
              <a:off x="5417845" y="4945174"/>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47" name="グループ化 46">
            <a:extLst>
              <a:ext uri="{FF2B5EF4-FFF2-40B4-BE49-F238E27FC236}">
                <a16:creationId xmlns:a16="http://schemas.microsoft.com/office/drawing/2014/main" id="{C7AB5C5F-B644-4526-BC32-EBD7883DCA4A}"/>
              </a:ext>
            </a:extLst>
          </p:cNvPr>
          <p:cNvGrpSpPr/>
          <p:nvPr/>
        </p:nvGrpSpPr>
        <p:grpSpPr>
          <a:xfrm>
            <a:off x="6308711" y="4970366"/>
            <a:ext cx="1223353" cy="1123675"/>
            <a:chOff x="8109725" y="4453561"/>
            <a:chExt cx="1631137" cy="1498233"/>
          </a:xfrm>
        </p:grpSpPr>
        <p:sp>
          <p:nvSpPr>
            <p:cNvPr id="48" name="正方形/長方形 47">
              <a:extLst>
                <a:ext uri="{FF2B5EF4-FFF2-40B4-BE49-F238E27FC236}">
                  <a16:creationId xmlns:a16="http://schemas.microsoft.com/office/drawing/2014/main" id="{A8F5802F-47BE-41AA-A6C5-15C4A4F9D48A}"/>
                </a:ext>
              </a:extLst>
            </p:cNvPr>
            <p:cNvSpPr/>
            <p:nvPr/>
          </p:nvSpPr>
          <p:spPr>
            <a:xfrm>
              <a:off x="8109725"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9" name="正方形/長方形 48">
              <a:extLst>
                <a:ext uri="{FF2B5EF4-FFF2-40B4-BE49-F238E27FC236}">
                  <a16:creationId xmlns:a16="http://schemas.microsoft.com/office/drawing/2014/main" id="{756E70B8-8E21-4242-A993-4C3B7568529E}"/>
                </a:ext>
              </a:extLst>
            </p:cNvPr>
            <p:cNvSpPr/>
            <p:nvPr/>
          </p:nvSpPr>
          <p:spPr>
            <a:xfrm>
              <a:off x="8235849" y="4945174"/>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50" name="グループ化 49">
            <a:extLst>
              <a:ext uri="{FF2B5EF4-FFF2-40B4-BE49-F238E27FC236}">
                <a16:creationId xmlns:a16="http://schemas.microsoft.com/office/drawing/2014/main" id="{7CD0FFBC-A3D9-48D4-882B-7E979E1BFC96}"/>
              </a:ext>
            </a:extLst>
          </p:cNvPr>
          <p:cNvGrpSpPr/>
          <p:nvPr/>
        </p:nvGrpSpPr>
        <p:grpSpPr>
          <a:xfrm>
            <a:off x="0" y="6087895"/>
            <a:ext cx="9144000" cy="759000"/>
            <a:chOff x="0" y="5943600"/>
            <a:chExt cx="12192000" cy="1012000"/>
          </a:xfrm>
          <a:solidFill>
            <a:srgbClr val="008080"/>
          </a:solidFill>
        </p:grpSpPr>
        <p:grpSp>
          <p:nvGrpSpPr>
            <p:cNvPr id="51" name="グループ化 50">
              <a:extLst>
                <a:ext uri="{FF2B5EF4-FFF2-40B4-BE49-F238E27FC236}">
                  <a16:creationId xmlns:a16="http://schemas.microsoft.com/office/drawing/2014/main" id="{0FD97343-440F-4028-B251-FED7E47D4986}"/>
                </a:ext>
              </a:extLst>
            </p:cNvPr>
            <p:cNvGrpSpPr>
              <a:grpSpLocks noChangeAspect="1"/>
            </p:cNvGrpSpPr>
            <p:nvPr/>
          </p:nvGrpSpPr>
          <p:grpSpPr>
            <a:xfrm>
              <a:off x="0" y="5943600"/>
              <a:ext cx="511091" cy="504000"/>
              <a:chOff x="6366933" y="3683000"/>
              <a:chExt cx="927267" cy="914400"/>
            </a:xfrm>
            <a:grpFill/>
          </p:grpSpPr>
          <p:sp>
            <p:nvSpPr>
              <p:cNvPr id="365" name="正方形/長方形 364">
                <a:extLst>
                  <a:ext uri="{FF2B5EF4-FFF2-40B4-BE49-F238E27FC236}">
                    <a16:creationId xmlns:a16="http://schemas.microsoft.com/office/drawing/2014/main" id="{98D29F8E-217A-4A17-918D-C791626A60B2}"/>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66" name="フリーフォーム: 図形 365">
                <a:extLst>
                  <a:ext uri="{FF2B5EF4-FFF2-40B4-BE49-F238E27FC236}">
                    <a16:creationId xmlns:a16="http://schemas.microsoft.com/office/drawing/2014/main" id="{4C9C2392-3F9D-46F1-BF21-EEAEB01AB77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67" name="フリーフォーム: 図形 366">
                <a:extLst>
                  <a:ext uri="{FF2B5EF4-FFF2-40B4-BE49-F238E27FC236}">
                    <a16:creationId xmlns:a16="http://schemas.microsoft.com/office/drawing/2014/main" id="{75F510B8-54D6-47FB-83C0-D6AB7920AE33}"/>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68" name="フリーフォーム: 図形 367">
                <a:extLst>
                  <a:ext uri="{FF2B5EF4-FFF2-40B4-BE49-F238E27FC236}">
                    <a16:creationId xmlns:a16="http://schemas.microsoft.com/office/drawing/2014/main" id="{A2100A3F-C89D-4B7E-92E3-16854222F5E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69" name="フリーフォーム: 図形 368">
                <a:extLst>
                  <a:ext uri="{FF2B5EF4-FFF2-40B4-BE49-F238E27FC236}">
                    <a16:creationId xmlns:a16="http://schemas.microsoft.com/office/drawing/2014/main" id="{EF18D23E-12AC-4EF5-B0C7-C28901ABCE5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2" name="グループ化 51">
              <a:extLst>
                <a:ext uri="{FF2B5EF4-FFF2-40B4-BE49-F238E27FC236}">
                  <a16:creationId xmlns:a16="http://schemas.microsoft.com/office/drawing/2014/main" id="{B493E5A6-F154-481A-B711-936EED8C40DC}"/>
                </a:ext>
              </a:extLst>
            </p:cNvPr>
            <p:cNvGrpSpPr>
              <a:grpSpLocks noChangeAspect="1"/>
            </p:cNvGrpSpPr>
            <p:nvPr/>
          </p:nvGrpSpPr>
          <p:grpSpPr>
            <a:xfrm>
              <a:off x="0" y="6451600"/>
              <a:ext cx="511091" cy="504000"/>
              <a:chOff x="6366933" y="3683000"/>
              <a:chExt cx="927267" cy="914400"/>
            </a:xfrm>
            <a:grpFill/>
          </p:grpSpPr>
          <p:sp>
            <p:nvSpPr>
              <p:cNvPr id="329" name="正方形/長方形 328">
                <a:extLst>
                  <a:ext uri="{FF2B5EF4-FFF2-40B4-BE49-F238E27FC236}">
                    <a16:creationId xmlns:a16="http://schemas.microsoft.com/office/drawing/2014/main" id="{52CBB39C-F679-4E0D-8128-69B646159607}"/>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31" name="フリーフォーム: 図形 330">
                <a:extLst>
                  <a:ext uri="{FF2B5EF4-FFF2-40B4-BE49-F238E27FC236}">
                    <a16:creationId xmlns:a16="http://schemas.microsoft.com/office/drawing/2014/main" id="{3BA25399-E680-48D2-8094-24C5C59A844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32" name="フリーフォーム: 図形 331">
                <a:extLst>
                  <a:ext uri="{FF2B5EF4-FFF2-40B4-BE49-F238E27FC236}">
                    <a16:creationId xmlns:a16="http://schemas.microsoft.com/office/drawing/2014/main" id="{E4EB6839-3D72-4360-9057-4B5F70ED7F6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33" name="フリーフォーム: 図形 332">
                <a:extLst>
                  <a:ext uri="{FF2B5EF4-FFF2-40B4-BE49-F238E27FC236}">
                    <a16:creationId xmlns:a16="http://schemas.microsoft.com/office/drawing/2014/main" id="{0B41F05A-56CC-4456-92BF-77A5BAF5A7E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64" name="フリーフォーム: 図形 363">
                <a:extLst>
                  <a:ext uri="{FF2B5EF4-FFF2-40B4-BE49-F238E27FC236}">
                    <a16:creationId xmlns:a16="http://schemas.microsoft.com/office/drawing/2014/main" id="{723A4340-DEFD-4103-8DB8-40B0EBF99221}"/>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3" name="グループ化 52">
              <a:extLst>
                <a:ext uri="{FF2B5EF4-FFF2-40B4-BE49-F238E27FC236}">
                  <a16:creationId xmlns:a16="http://schemas.microsoft.com/office/drawing/2014/main" id="{09FA663F-A48D-4F8D-8DDD-9F94D3D4799E}"/>
                </a:ext>
              </a:extLst>
            </p:cNvPr>
            <p:cNvGrpSpPr>
              <a:grpSpLocks noChangeAspect="1"/>
            </p:cNvGrpSpPr>
            <p:nvPr/>
          </p:nvGrpSpPr>
          <p:grpSpPr>
            <a:xfrm>
              <a:off x="512354" y="5943600"/>
              <a:ext cx="511091" cy="504000"/>
              <a:chOff x="6366933" y="3683000"/>
              <a:chExt cx="927267" cy="914400"/>
            </a:xfrm>
            <a:grpFill/>
          </p:grpSpPr>
          <p:sp>
            <p:nvSpPr>
              <p:cNvPr id="324" name="正方形/長方形 323">
                <a:extLst>
                  <a:ext uri="{FF2B5EF4-FFF2-40B4-BE49-F238E27FC236}">
                    <a16:creationId xmlns:a16="http://schemas.microsoft.com/office/drawing/2014/main" id="{78B1C38A-4314-489C-94B5-C2CFC8D2206E}"/>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25" name="フリーフォーム: 図形 324">
                <a:extLst>
                  <a:ext uri="{FF2B5EF4-FFF2-40B4-BE49-F238E27FC236}">
                    <a16:creationId xmlns:a16="http://schemas.microsoft.com/office/drawing/2014/main" id="{C288827D-FF44-4C2C-9F6E-7EC5E8843BE9}"/>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6" name="フリーフォーム: 図形 325">
                <a:extLst>
                  <a:ext uri="{FF2B5EF4-FFF2-40B4-BE49-F238E27FC236}">
                    <a16:creationId xmlns:a16="http://schemas.microsoft.com/office/drawing/2014/main" id="{9C1A3876-92A5-4372-9F33-0A7DA366C81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7" name="フリーフォーム: 図形 326">
                <a:extLst>
                  <a:ext uri="{FF2B5EF4-FFF2-40B4-BE49-F238E27FC236}">
                    <a16:creationId xmlns:a16="http://schemas.microsoft.com/office/drawing/2014/main" id="{1FF962C6-A260-4289-8D73-CEBC4C47618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8" name="フリーフォーム: 図形 327">
                <a:extLst>
                  <a:ext uri="{FF2B5EF4-FFF2-40B4-BE49-F238E27FC236}">
                    <a16:creationId xmlns:a16="http://schemas.microsoft.com/office/drawing/2014/main" id="{8615C405-CA45-4891-8283-5282A097032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4" name="グループ化 53">
              <a:extLst>
                <a:ext uri="{FF2B5EF4-FFF2-40B4-BE49-F238E27FC236}">
                  <a16:creationId xmlns:a16="http://schemas.microsoft.com/office/drawing/2014/main" id="{5F79408F-774C-4669-8A13-EFC20270F952}"/>
                </a:ext>
              </a:extLst>
            </p:cNvPr>
            <p:cNvGrpSpPr>
              <a:grpSpLocks noChangeAspect="1"/>
            </p:cNvGrpSpPr>
            <p:nvPr/>
          </p:nvGrpSpPr>
          <p:grpSpPr>
            <a:xfrm>
              <a:off x="512354" y="6451600"/>
              <a:ext cx="511091" cy="504000"/>
              <a:chOff x="6366933" y="3683000"/>
              <a:chExt cx="927267" cy="914400"/>
            </a:xfrm>
            <a:grpFill/>
          </p:grpSpPr>
          <p:sp>
            <p:nvSpPr>
              <p:cNvPr id="319" name="正方形/長方形 318">
                <a:extLst>
                  <a:ext uri="{FF2B5EF4-FFF2-40B4-BE49-F238E27FC236}">
                    <a16:creationId xmlns:a16="http://schemas.microsoft.com/office/drawing/2014/main" id="{7778A672-57DA-4AB6-97CD-372974AE1C4A}"/>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20" name="フリーフォーム: 図形 319">
                <a:extLst>
                  <a:ext uri="{FF2B5EF4-FFF2-40B4-BE49-F238E27FC236}">
                    <a16:creationId xmlns:a16="http://schemas.microsoft.com/office/drawing/2014/main" id="{826B8955-7DA5-4AEB-93C9-5A9134FE243A}"/>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1" name="フリーフォーム: 図形 320">
                <a:extLst>
                  <a:ext uri="{FF2B5EF4-FFF2-40B4-BE49-F238E27FC236}">
                    <a16:creationId xmlns:a16="http://schemas.microsoft.com/office/drawing/2014/main" id="{D66DB264-9CEC-4895-B91C-55A13FEEC29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2" name="フリーフォーム: 図形 321">
                <a:extLst>
                  <a:ext uri="{FF2B5EF4-FFF2-40B4-BE49-F238E27FC236}">
                    <a16:creationId xmlns:a16="http://schemas.microsoft.com/office/drawing/2014/main" id="{24CC30C7-AE7C-42C2-A03B-ABF33259150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3" name="フリーフォーム: 図形 322">
                <a:extLst>
                  <a:ext uri="{FF2B5EF4-FFF2-40B4-BE49-F238E27FC236}">
                    <a16:creationId xmlns:a16="http://schemas.microsoft.com/office/drawing/2014/main" id="{D8958220-B465-443B-9349-D253ECAE7C3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5" name="グループ化 54">
              <a:extLst>
                <a:ext uri="{FF2B5EF4-FFF2-40B4-BE49-F238E27FC236}">
                  <a16:creationId xmlns:a16="http://schemas.microsoft.com/office/drawing/2014/main" id="{50385AD6-F44B-42DB-9961-47B36460A263}"/>
                </a:ext>
              </a:extLst>
            </p:cNvPr>
            <p:cNvGrpSpPr>
              <a:grpSpLocks noChangeAspect="1"/>
            </p:cNvGrpSpPr>
            <p:nvPr/>
          </p:nvGrpSpPr>
          <p:grpSpPr>
            <a:xfrm>
              <a:off x="1011621" y="5943600"/>
              <a:ext cx="511091" cy="504000"/>
              <a:chOff x="6366933" y="3683000"/>
              <a:chExt cx="927267" cy="914400"/>
            </a:xfrm>
            <a:grpFill/>
          </p:grpSpPr>
          <p:sp>
            <p:nvSpPr>
              <p:cNvPr id="314" name="正方形/長方形 313">
                <a:extLst>
                  <a:ext uri="{FF2B5EF4-FFF2-40B4-BE49-F238E27FC236}">
                    <a16:creationId xmlns:a16="http://schemas.microsoft.com/office/drawing/2014/main" id="{C4847422-4FD0-4387-8E86-CD4924A2228E}"/>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15" name="フリーフォーム: 図形 314">
                <a:extLst>
                  <a:ext uri="{FF2B5EF4-FFF2-40B4-BE49-F238E27FC236}">
                    <a16:creationId xmlns:a16="http://schemas.microsoft.com/office/drawing/2014/main" id="{1C9791F2-8DBB-4328-B767-7B935B58DC4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6" name="フリーフォーム: 図形 315">
                <a:extLst>
                  <a:ext uri="{FF2B5EF4-FFF2-40B4-BE49-F238E27FC236}">
                    <a16:creationId xmlns:a16="http://schemas.microsoft.com/office/drawing/2014/main" id="{3A90C04D-A994-4E48-9FAA-B5D914993B0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7" name="フリーフォーム: 図形 316">
                <a:extLst>
                  <a:ext uri="{FF2B5EF4-FFF2-40B4-BE49-F238E27FC236}">
                    <a16:creationId xmlns:a16="http://schemas.microsoft.com/office/drawing/2014/main" id="{18B8C3A0-C8E3-45D4-AED2-6504F02D4E6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8" name="フリーフォーム: 図形 317">
                <a:extLst>
                  <a:ext uri="{FF2B5EF4-FFF2-40B4-BE49-F238E27FC236}">
                    <a16:creationId xmlns:a16="http://schemas.microsoft.com/office/drawing/2014/main" id="{A63376F9-AF6C-4160-819C-E7FC4317D77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6" name="グループ化 55">
              <a:extLst>
                <a:ext uri="{FF2B5EF4-FFF2-40B4-BE49-F238E27FC236}">
                  <a16:creationId xmlns:a16="http://schemas.microsoft.com/office/drawing/2014/main" id="{D69D6AC0-B9C3-4840-BD47-A7CA960DC423}"/>
                </a:ext>
              </a:extLst>
            </p:cNvPr>
            <p:cNvGrpSpPr>
              <a:grpSpLocks noChangeAspect="1"/>
            </p:cNvGrpSpPr>
            <p:nvPr/>
          </p:nvGrpSpPr>
          <p:grpSpPr>
            <a:xfrm>
              <a:off x="1011621" y="6451600"/>
              <a:ext cx="511091" cy="504000"/>
              <a:chOff x="6366933" y="3683000"/>
              <a:chExt cx="927267" cy="914400"/>
            </a:xfrm>
            <a:grpFill/>
          </p:grpSpPr>
          <p:sp>
            <p:nvSpPr>
              <p:cNvPr id="309" name="正方形/長方形 308">
                <a:extLst>
                  <a:ext uri="{FF2B5EF4-FFF2-40B4-BE49-F238E27FC236}">
                    <a16:creationId xmlns:a16="http://schemas.microsoft.com/office/drawing/2014/main" id="{75959DD3-8E84-43A5-8C68-9DB168C03104}"/>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10" name="フリーフォーム: 図形 309">
                <a:extLst>
                  <a:ext uri="{FF2B5EF4-FFF2-40B4-BE49-F238E27FC236}">
                    <a16:creationId xmlns:a16="http://schemas.microsoft.com/office/drawing/2014/main" id="{23C00C5C-9DF6-4525-A5F1-873A8F9667C6}"/>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1" name="フリーフォーム: 図形 310">
                <a:extLst>
                  <a:ext uri="{FF2B5EF4-FFF2-40B4-BE49-F238E27FC236}">
                    <a16:creationId xmlns:a16="http://schemas.microsoft.com/office/drawing/2014/main" id="{437562C1-E1D5-4737-ABFA-92E52B3F530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2" name="フリーフォーム: 図形 311">
                <a:extLst>
                  <a:ext uri="{FF2B5EF4-FFF2-40B4-BE49-F238E27FC236}">
                    <a16:creationId xmlns:a16="http://schemas.microsoft.com/office/drawing/2014/main" id="{4AA0966C-AE9F-4AAF-B05D-7AF606B6CF25}"/>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3" name="フリーフォーム: 図形 312">
                <a:extLst>
                  <a:ext uri="{FF2B5EF4-FFF2-40B4-BE49-F238E27FC236}">
                    <a16:creationId xmlns:a16="http://schemas.microsoft.com/office/drawing/2014/main" id="{D6975E94-FF85-416E-BF79-1E891F78F95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7" name="グループ化 56">
              <a:extLst>
                <a:ext uri="{FF2B5EF4-FFF2-40B4-BE49-F238E27FC236}">
                  <a16:creationId xmlns:a16="http://schemas.microsoft.com/office/drawing/2014/main" id="{7B2C7CEA-2E07-4CC6-9940-7DD944F2C4F7}"/>
                </a:ext>
              </a:extLst>
            </p:cNvPr>
            <p:cNvGrpSpPr>
              <a:grpSpLocks noChangeAspect="1"/>
            </p:cNvGrpSpPr>
            <p:nvPr/>
          </p:nvGrpSpPr>
          <p:grpSpPr>
            <a:xfrm>
              <a:off x="1523975" y="5943600"/>
              <a:ext cx="511091" cy="504000"/>
              <a:chOff x="6366933" y="3683000"/>
              <a:chExt cx="927267" cy="914400"/>
            </a:xfrm>
            <a:grpFill/>
          </p:grpSpPr>
          <p:sp>
            <p:nvSpPr>
              <p:cNvPr id="304" name="正方形/長方形 303">
                <a:extLst>
                  <a:ext uri="{FF2B5EF4-FFF2-40B4-BE49-F238E27FC236}">
                    <a16:creationId xmlns:a16="http://schemas.microsoft.com/office/drawing/2014/main" id="{E01A6C95-164A-4BA1-A461-F16B10A348F8}"/>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5" name="フリーフォーム: 図形 304">
                <a:extLst>
                  <a:ext uri="{FF2B5EF4-FFF2-40B4-BE49-F238E27FC236}">
                    <a16:creationId xmlns:a16="http://schemas.microsoft.com/office/drawing/2014/main" id="{5B6089D9-75EB-430F-ABA7-70EE53E78AB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6" name="フリーフォーム: 図形 305">
                <a:extLst>
                  <a:ext uri="{FF2B5EF4-FFF2-40B4-BE49-F238E27FC236}">
                    <a16:creationId xmlns:a16="http://schemas.microsoft.com/office/drawing/2014/main" id="{66FDBD78-5CCA-4875-ACA2-107685B0A00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7" name="フリーフォーム: 図形 306">
                <a:extLst>
                  <a:ext uri="{FF2B5EF4-FFF2-40B4-BE49-F238E27FC236}">
                    <a16:creationId xmlns:a16="http://schemas.microsoft.com/office/drawing/2014/main" id="{6B653804-4FF3-4B1C-9C20-DD5199959A3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8" name="フリーフォーム: 図形 307">
                <a:extLst>
                  <a:ext uri="{FF2B5EF4-FFF2-40B4-BE49-F238E27FC236}">
                    <a16:creationId xmlns:a16="http://schemas.microsoft.com/office/drawing/2014/main" id="{0305BBC8-E129-4117-BF3E-02133AF7F40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8" name="グループ化 57">
              <a:extLst>
                <a:ext uri="{FF2B5EF4-FFF2-40B4-BE49-F238E27FC236}">
                  <a16:creationId xmlns:a16="http://schemas.microsoft.com/office/drawing/2014/main" id="{004622D0-FEEC-4EC2-934D-045B00AB53ED}"/>
                </a:ext>
              </a:extLst>
            </p:cNvPr>
            <p:cNvGrpSpPr>
              <a:grpSpLocks noChangeAspect="1"/>
            </p:cNvGrpSpPr>
            <p:nvPr/>
          </p:nvGrpSpPr>
          <p:grpSpPr>
            <a:xfrm>
              <a:off x="1523975" y="6451600"/>
              <a:ext cx="511091" cy="504000"/>
              <a:chOff x="6366933" y="3683000"/>
              <a:chExt cx="927267" cy="914400"/>
            </a:xfrm>
            <a:grpFill/>
          </p:grpSpPr>
          <p:sp>
            <p:nvSpPr>
              <p:cNvPr id="299" name="正方形/長方形 298">
                <a:extLst>
                  <a:ext uri="{FF2B5EF4-FFF2-40B4-BE49-F238E27FC236}">
                    <a16:creationId xmlns:a16="http://schemas.microsoft.com/office/drawing/2014/main" id="{FB67BA48-0226-4E43-9853-917BD38B686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0" name="フリーフォーム: 図形 299">
                <a:extLst>
                  <a:ext uri="{FF2B5EF4-FFF2-40B4-BE49-F238E27FC236}">
                    <a16:creationId xmlns:a16="http://schemas.microsoft.com/office/drawing/2014/main" id="{CFD73672-B7C3-4909-AD17-74E2D46C94D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1" name="フリーフォーム: 図形 300">
                <a:extLst>
                  <a:ext uri="{FF2B5EF4-FFF2-40B4-BE49-F238E27FC236}">
                    <a16:creationId xmlns:a16="http://schemas.microsoft.com/office/drawing/2014/main" id="{7FCD13CD-0828-48F7-B14D-751E4F766C3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2" name="フリーフォーム: 図形 301">
                <a:extLst>
                  <a:ext uri="{FF2B5EF4-FFF2-40B4-BE49-F238E27FC236}">
                    <a16:creationId xmlns:a16="http://schemas.microsoft.com/office/drawing/2014/main" id="{1AAF20C1-ED2A-45A8-AFB3-18BB3296AC9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3" name="フリーフォーム: 図形 302">
                <a:extLst>
                  <a:ext uri="{FF2B5EF4-FFF2-40B4-BE49-F238E27FC236}">
                    <a16:creationId xmlns:a16="http://schemas.microsoft.com/office/drawing/2014/main" id="{83207768-A927-4057-9AE8-B460418347C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9" name="グループ化 58">
              <a:extLst>
                <a:ext uri="{FF2B5EF4-FFF2-40B4-BE49-F238E27FC236}">
                  <a16:creationId xmlns:a16="http://schemas.microsoft.com/office/drawing/2014/main" id="{C39366B5-432D-4474-8134-E02CF984EB12}"/>
                </a:ext>
              </a:extLst>
            </p:cNvPr>
            <p:cNvGrpSpPr>
              <a:grpSpLocks noChangeAspect="1"/>
            </p:cNvGrpSpPr>
            <p:nvPr/>
          </p:nvGrpSpPr>
          <p:grpSpPr>
            <a:xfrm>
              <a:off x="2038132" y="5943600"/>
              <a:ext cx="511091" cy="504000"/>
              <a:chOff x="6366933" y="3683000"/>
              <a:chExt cx="927267" cy="914400"/>
            </a:xfrm>
            <a:grpFill/>
          </p:grpSpPr>
          <p:sp>
            <p:nvSpPr>
              <p:cNvPr id="294" name="正方形/長方形 293">
                <a:extLst>
                  <a:ext uri="{FF2B5EF4-FFF2-40B4-BE49-F238E27FC236}">
                    <a16:creationId xmlns:a16="http://schemas.microsoft.com/office/drawing/2014/main" id="{5B0F5663-284D-4152-A85A-E3371A1FFC9F}"/>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95" name="フリーフォーム: 図形 294">
                <a:extLst>
                  <a:ext uri="{FF2B5EF4-FFF2-40B4-BE49-F238E27FC236}">
                    <a16:creationId xmlns:a16="http://schemas.microsoft.com/office/drawing/2014/main" id="{EF5C0974-CDEF-4546-94C8-EDED0275CD3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6" name="フリーフォーム: 図形 295">
                <a:extLst>
                  <a:ext uri="{FF2B5EF4-FFF2-40B4-BE49-F238E27FC236}">
                    <a16:creationId xmlns:a16="http://schemas.microsoft.com/office/drawing/2014/main" id="{A550D921-3E3D-47BE-84B3-3C60A1D7DD8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7" name="フリーフォーム: 図形 296">
                <a:extLst>
                  <a:ext uri="{FF2B5EF4-FFF2-40B4-BE49-F238E27FC236}">
                    <a16:creationId xmlns:a16="http://schemas.microsoft.com/office/drawing/2014/main" id="{EE79547A-4528-48CA-AF89-8296D7AAC54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8" name="フリーフォーム: 図形 297">
                <a:extLst>
                  <a:ext uri="{FF2B5EF4-FFF2-40B4-BE49-F238E27FC236}">
                    <a16:creationId xmlns:a16="http://schemas.microsoft.com/office/drawing/2014/main" id="{848F6481-AD22-474F-8EEB-1060074F6AA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0" name="グループ化 59">
              <a:extLst>
                <a:ext uri="{FF2B5EF4-FFF2-40B4-BE49-F238E27FC236}">
                  <a16:creationId xmlns:a16="http://schemas.microsoft.com/office/drawing/2014/main" id="{FD0381B4-3A7A-4584-8E39-850AADDB3262}"/>
                </a:ext>
              </a:extLst>
            </p:cNvPr>
            <p:cNvGrpSpPr>
              <a:grpSpLocks noChangeAspect="1"/>
            </p:cNvGrpSpPr>
            <p:nvPr/>
          </p:nvGrpSpPr>
          <p:grpSpPr>
            <a:xfrm>
              <a:off x="2038132" y="6451600"/>
              <a:ext cx="511091" cy="504000"/>
              <a:chOff x="6366933" y="3683000"/>
              <a:chExt cx="927267" cy="914400"/>
            </a:xfrm>
            <a:grpFill/>
          </p:grpSpPr>
          <p:sp>
            <p:nvSpPr>
              <p:cNvPr id="289" name="正方形/長方形 288">
                <a:extLst>
                  <a:ext uri="{FF2B5EF4-FFF2-40B4-BE49-F238E27FC236}">
                    <a16:creationId xmlns:a16="http://schemas.microsoft.com/office/drawing/2014/main" id="{46EE6A08-5294-4E88-A59C-E2D638C4CA15}"/>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90" name="フリーフォーム: 図形 289">
                <a:extLst>
                  <a:ext uri="{FF2B5EF4-FFF2-40B4-BE49-F238E27FC236}">
                    <a16:creationId xmlns:a16="http://schemas.microsoft.com/office/drawing/2014/main" id="{659B6CDF-211B-468B-8019-8246C6D6F23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1" name="フリーフォーム: 図形 290">
                <a:extLst>
                  <a:ext uri="{FF2B5EF4-FFF2-40B4-BE49-F238E27FC236}">
                    <a16:creationId xmlns:a16="http://schemas.microsoft.com/office/drawing/2014/main" id="{16B93A61-64A0-4FF5-8F13-7D5245B2F57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2" name="フリーフォーム: 図形 291">
                <a:extLst>
                  <a:ext uri="{FF2B5EF4-FFF2-40B4-BE49-F238E27FC236}">
                    <a16:creationId xmlns:a16="http://schemas.microsoft.com/office/drawing/2014/main" id="{2DBA507F-116B-4285-BFCA-54A45157444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3" name="フリーフォーム: 図形 292">
                <a:extLst>
                  <a:ext uri="{FF2B5EF4-FFF2-40B4-BE49-F238E27FC236}">
                    <a16:creationId xmlns:a16="http://schemas.microsoft.com/office/drawing/2014/main" id="{0AA76ACC-EB19-4708-BABD-249C109C56F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1" name="グループ化 60">
              <a:extLst>
                <a:ext uri="{FF2B5EF4-FFF2-40B4-BE49-F238E27FC236}">
                  <a16:creationId xmlns:a16="http://schemas.microsoft.com/office/drawing/2014/main" id="{E2D1DC14-0380-4735-B8A9-478A3519D6AE}"/>
                </a:ext>
              </a:extLst>
            </p:cNvPr>
            <p:cNvGrpSpPr>
              <a:grpSpLocks noChangeAspect="1"/>
            </p:cNvGrpSpPr>
            <p:nvPr/>
          </p:nvGrpSpPr>
          <p:grpSpPr>
            <a:xfrm>
              <a:off x="2550486" y="5943600"/>
              <a:ext cx="511091" cy="504000"/>
              <a:chOff x="6366933" y="3683000"/>
              <a:chExt cx="927267" cy="914400"/>
            </a:xfrm>
            <a:grpFill/>
          </p:grpSpPr>
          <p:sp>
            <p:nvSpPr>
              <p:cNvPr id="284" name="正方形/長方形 283">
                <a:extLst>
                  <a:ext uri="{FF2B5EF4-FFF2-40B4-BE49-F238E27FC236}">
                    <a16:creationId xmlns:a16="http://schemas.microsoft.com/office/drawing/2014/main" id="{608A2809-C51E-45AD-B19B-9C093CB3AB4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85" name="フリーフォーム: 図形 284">
                <a:extLst>
                  <a:ext uri="{FF2B5EF4-FFF2-40B4-BE49-F238E27FC236}">
                    <a16:creationId xmlns:a16="http://schemas.microsoft.com/office/drawing/2014/main" id="{79B8C9E2-4AB2-46A4-945C-41797328E0D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6" name="フリーフォーム: 図形 285">
                <a:extLst>
                  <a:ext uri="{FF2B5EF4-FFF2-40B4-BE49-F238E27FC236}">
                    <a16:creationId xmlns:a16="http://schemas.microsoft.com/office/drawing/2014/main" id="{D4D9AE77-B2D7-47F6-9A6D-66BB00FCD1B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7" name="フリーフォーム: 図形 286">
                <a:extLst>
                  <a:ext uri="{FF2B5EF4-FFF2-40B4-BE49-F238E27FC236}">
                    <a16:creationId xmlns:a16="http://schemas.microsoft.com/office/drawing/2014/main" id="{F8EE63E9-A1B8-4163-ABCF-E37C2022863D}"/>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8" name="フリーフォーム: 図形 287">
                <a:extLst>
                  <a:ext uri="{FF2B5EF4-FFF2-40B4-BE49-F238E27FC236}">
                    <a16:creationId xmlns:a16="http://schemas.microsoft.com/office/drawing/2014/main" id="{99667E88-7A2F-4612-93ED-3078E09EACA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2" name="グループ化 61">
              <a:extLst>
                <a:ext uri="{FF2B5EF4-FFF2-40B4-BE49-F238E27FC236}">
                  <a16:creationId xmlns:a16="http://schemas.microsoft.com/office/drawing/2014/main" id="{9559C1A7-8203-4F92-B02D-16B6254C96E6}"/>
                </a:ext>
              </a:extLst>
            </p:cNvPr>
            <p:cNvGrpSpPr>
              <a:grpSpLocks noChangeAspect="1"/>
            </p:cNvGrpSpPr>
            <p:nvPr/>
          </p:nvGrpSpPr>
          <p:grpSpPr>
            <a:xfrm>
              <a:off x="2550486" y="6451600"/>
              <a:ext cx="511091" cy="504000"/>
              <a:chOff x="6366933" y="3683000"/>
              <a:chExt cx="927267" cy="914400"/>
            </a:xfrm>
            <a:grpFill/>
          </p:grpSpPr>
          <p:sp>
            <p:nvSpPr>
              <p:cNvPr id="279" name="正方形/長方形 278">
                <a:extLst>
                  <a:ext uri="{FF2B5EF4-FFF2-40B4-BE49-F238E27FC236}">
                    <a16:creationId xmlns:a16="http://schemas.microsoft.com/office/drawing/2014/main" id="{FA675CA0-7CD5-406B-85BA-CF643FD43973}"/>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80" name="フリーフォーム: 図形 279">
                <a:extLst>
                  <a:ext uri="{FF2B5EF4-FFF2-40B4-BE49-F238E27FC236}">
                    <a16:creationId xmlns:a16="http://schemas.microsoft.com/office/drawing/2014/main" id="{7A441DDD-FA5E-4986-BCAD-6448799E2E7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1" name="フリーフォーム: 図形 280">
                <a:extLst>
                  <a:ext uri="{FF2B5EF4-FFF2-40B4-BE49-F238E27FC236}">
                    <a16:creationId xmlns:a16="http://schemas.microsoft.com/office/drawing/2014/main" id="{55C3B20C-0895-4C84-9D36-2C5D55B9D99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2" name="フリーフォーム: 図形 281">
                <a:extLst>
                  <a:ext uri="{FF2B5EF4-FFF2-40B4-BE49-F238E27FC236}">
                    <a16:creationId xmlns:a16="http://schemas.microsoft.com/office/drawing/2014/main" id="{505DC95F-C033-498C-9BF0-013AFD2CA73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3" name="フリーフォーム: 図形 282">
                <a:extLst>
                  <a:ext uri="{FF2B5EF4-FFF2-40B4-BE49-F238E27FC236}">
                    <a16:creationId xmlns:a16="http://schemas.microsoft.com/office/drawing/2014/main" id="{D38433A1-39C8-4281-9575-E2E392CC1AA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3" name="グループ化 62">
              <a:extLst>
                <a:ext uri="{FF2B5EF4-FFF2-40B4-BE49-F238E27FC236}">
                  <a16:creationId xmlns:a16="http://schemas.microsoft.com/office/drawing/2014/main" id="{90330B37-EEE7-4BA1-9C59-D9E11414BBA7}"/>
                </a:ext>
              </a:extLst>
            </p:cNvPr>
            <p:cNvGrpSpPr>
              <a:grpSpLocks noChangeAspect="1"/>
            </p:cNvGrpSpPr>
            <p:nvPr/>
          </p:nvGrpSpPr>
          <p:grpSpPr>
            <a:xfrm>
              <a:off x="3049753" y="5943600"/>
              <a:ext cx="511091" cy="504000"/>
              <a:chOff x="6366933" y="3683000"/>
              <a:chExt cx="927267" cy="914400"/>
            </a:xfrm>
            <a:grpFill/>
          </p:grpSpPr>
          <p:sp>
            <p:nvSpPr>
              <p:cNvPr id="274" name="正方形/長方形 273">
                <a:extLst>
                  <a:ext uri="{FF2B5EF4-FFF2-40B4-BE49-F238E27FC236}">
                    <a16:creationId xmlns:a16="http://schemas.microsoft.com/office/drawing/2014/main" id="{4AF03460-1622-4193-BCAE-26F9989EDC67}"/>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5" name="フリーフォーム: 図形 274">
                <a:extLst>
                  <a:ext uri="{FF2B5EF4-FFF2-40B4-BE49-F238E27FC236}">
                    <a16:creationId xmlns:a16="http://schemas.microsoft.com/office/drawing/2014/main" id="{F9E9F8E4-2D29-4F12-BAC9-B9EB2C51718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6" name="フリーフォーム: 図形 275">
                <a:extLst>
                  <a:ext uri="{FF2B5EF4-FFF2-40B4-BE49-F238E27FC236}">
                    <a16:creationId xmlns:a16="http://schemas.microsoft.com/office/drawing/2014/main" id="{9AA69866-C447-4AB5-B239-95E8FD9F2347}"/>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7" name="フリーフォーム: 図形 276">
                <a:extLst>
                  <a:ext uri="{FF2B5EF4-FFF2-40B4-BE49-F238E27FC236}">
                    <a16:creationId xmlns:a16="http://schemas.microsoft.com/office/drawing/2014/main" id="{253B2443-BA06-4711-A490-0264EFCE5A1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8" name="フリーフォーム: 図形 277">
                <a:extLst>
                  <a:ext uri="{FF2B5EF4-FFF2-40B4-BE49-F238E27FC236}">
                    <a16:creationId xmlns:a16="http://schemas.microsoft.com/office/drawing/2014/main" id="{300F325E-1A90-47F8-94DC-D60150600E3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4" name="グループ化 63">
              <a:extLst>
                <a:ext uri="{FF2B5EF4-FFF2-40B4-BE49-F238E27FC236}">
                  <a16:creationId xmlns:a16="http://schemas.microsoft.com/office/drawing/2014/main" id="{F956A177-D3BA-4797-9EED-9E901A747ECB}"/>
                </a:ext>
              </a:extLst>
            </p:cNvPr>
            <p:cNvGrpSpPr>
              <a:grpSpLocks noChangeAspect="1"/>
            </p:cNvGrpSpPr>
            <p:nvPr/>
          </p:nvGrpSpPr>
          <p:grpSpPr>
            <a:xfrm>
              <a:off x="3049753" y="6451600"/>
              <a:ext cx="511091" cy="504000"/>
              <a:chOff x="6366933" y="3683000"/>
              <a:chExt cx="927267" cy="914400"/>
            </a:xfrm>
            <a:grpFill/>
          </p:grpSpPr>
          <p:sp>
            <p:nvSpPr>
              <p:cNvPr id="269" name="正方形/長方形 268">
                <a:extLst>
                  <a:ext uri="{FF2B5EF4-FFF2-40B4-BE49-F238E27FC236}">
                    <a16:creationId xmlns:a16="http://schemas.microsoft.com/office/drawing/2014/main" id="{CEEE9F2B-0401-4425-9E26-331F67C1FF4F}"/>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0" name="フリーフォーム: 図形 269">
                <a:extLst>
                  <a:ext uri="{FF2B5EF4-FFF2-40B4-BE49-F238E27FC236}">
                    <a16:creationId xmlns:a16="http://schemas.microsoft.com/office/drawing/2014/main" id="{E9315372-AD39-45D6-B0C7-211AA54A844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1" name="フリーフォーム: 図形 270">
                <a:extLst>
                  <a:ext uri="{FF2B5EF4-FFF2-40B4-BE49-F238E27FC236}">
                    <a16:creationId xmlns:a16="http://schemas.microsoft.com/office/drawing/2014/main" id="{8DA73EF7-3225-4396-B8BB-4D7215A9D276}"/>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2" name="フリーフォーム: 図形 271">
                <a:extLst>
                  <a:ext uri="{FF2B5EF4-FFF2-40B4-BE49-F238E27FC236}">
                    <a16:creationId xmlns:a16="http://schemas.microsoft.com/office/drawing/2014/main" id="{070DCA81-6D36-408D-82A5-6E2F7B8EB8A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3" name="フリーフォーム: 図形 272">
                <a:extLst>
                  <a:ext uri="{FF2B5EF4-FFF2-40B4-BE49-F238E27FC236}">
                    <a16:creationId xmlns:a16="http://schemas.microsoft.com/office/drawing/2014/main" id="{99F15F30-6D4E-4157-8CC9-04E6A6DCB1C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5" name="グループ化 64">
              <a:extLst>
                <a:ext uri="{FF2B5EF4-FFF2-40B4-BE49-F238E27FC236}">
                  <a16:creationId xmlns:a16="http://schemas.microsoft.com/office/drawing/2014/main" id="{0FB0C1AE-0897-4AB1-86BB-4BA1AFFDE4BA}"/>
                </a:ext>
              </a:extLst>
            </p:cNvPr>
            <p:cNvGrpSpPr>
              <a:grpSpLocks noChangeAspect="1"/>
            </p:cNvGrpSpPr>
            <p:nvPr/>
          </p:nvGrpSpPr>
          <p:grpSpPr>
            <a:xfrm>
              <a:off x="3562107" y="5943600"/>
              <a:ext cx="511091" cy="504000"/>
              <a:chOff x="6366933" y="3683000"/>
              <a:chExt cx="927267" cy="914400"/>
            </a:xfrm>
            <a:grpFill/>
          </p:grpSpPr>
          <p:sp>
            <p:nvSpPr>
              <p:cNvPr id="264" name="正方形/長方形 263">
                <a:extLst>
                  <a:ext uri="{FF2B5EF4-FFF2-40B4-BE49-F238E27FC236}">
                    <a16:creationId xmlns:a16="http://schemas.microsoft.com/office/drawing/2014/main" id="{C692AC13-0C95-4505-8915-3DDD96D2F836}"/>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65" name="フリーフォーム: 図形 264">
                <a:extLst>
                  <a:ext uri="{FF2B5EF4-FFF2-40B4-BE49-F238E27FC236}">
                    <a16:creationId xmlns:a16="http://schemas.microsoft.com/office/drawing/2014/main" id="{BC463285-5FC1-421A-98BF-6FD4F4C6A3DA}"/>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6" name="フリーフォーム: 図形 265">
                <a:extLst>
                  <a:ext uri="{FF2B5EF4-FFF2-40B4-BE49-F238E27FC236}">
                    <a16:creationId xmlns:a16="http://schemas.microsoft.com/office/drawing/2014/main" id="{83051B24-B814-415F-86C8-5966F6595D61}"/>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7" name="フリーフォーム: 図形 266">
                <a:extLst>
                  <a:ext uri="{FF2B5EF4-FFF2-40B4-BE49-F238E27FC236}">
                    <a16:creationId xmlns:a16="http://schemas.microsoft.com/office/drawing/2014/main" id="{DA7E9B69-0DDD-4AEA-B0F9-886D7F4168E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8" name="フリーフォーム: 図形 267">
                <a:extLst>
                  <a:ext uri="{FF2B5EF4-FFF2-40B4-BE49-F238E27FC236}">
                    <a16:creationId xmlns:a16="http://schemas.microsoft.com/office/drawing/2014/main" id="{DDBA3E57-DA67-443F-B9A5-1B61878892A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6" name="グループ化 65">
              <a:extLst>
                <a:ext uri="{FF2B5EF4-FFF2-40B4-BE49-F238E27FC236}">
                  <a16:creationId xmlns:a16="http://schemas.microsoft.com/office/drawing/2014/main" id="{7560DD3C-1DF9-4A83-8D6D-B938C87AAB55}"/>
                </a:ext>
              </a:extLst>
            </p:cNvPr>
            <p:cNvGrpSpPr>
              <a:grpSpLocks noChangeAspect="1"/>
            </p:cNvGrpSpPr>
            <p:nvPr/>
          </p:nvGrpSpPr>
          <p:grpSpPr>
            <a:xfrm>
              <a:off x="3562107" y="6451600"/>
              <a:ext cx="511091" cy="504000"/>
              <a:chOff x="6366933" y="3683000"/>
              <a:chExt cx="927267" cy="914400"/>
            </a:xfrm>
            <a:grpFill/>
          </p:grpSpPr>
          <p:sp>
            <p:nvSpPr>
              <p:cNvPr id="259" name="正方形/長方形 258">
                <a:extLst>
                  <a:ext uri="{FF2B5EF4-FFF2-40B4-BE49-F238E27FC236}">
                    <a16:creationId xmlns:a16="http://schemas.microsoft.com/office/drawing/2014/main" id="{946E948A-220B-472F-82DF-0AE7B8DC413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60" name="フリーフォーム: 図形 259">
                <a:extLst>
                  <a:ext uri="{FF2B5EF4-FFF2-40B4-BE49-F238E27FC236}">
                    <a16:creationId xmlns:a16="http://schemas.microsoft.com/office/drawing/2014/main" id="{4C185D07-0478-40DE-A1B9-597EDD2B1EA7}"/>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1" name="フリーフォーム: 図形 260">
                <a:extLst>
                  <a:ext uri="{FF2B5EF4-FFF2-40B4-BE49-F238E27FC236}">
                    <a16:creationId xmlns:a16="http://schemas.microsoft.com/office/drawing/2014/main" id="{3DD6145D-3868-44FA-B3D8-A1AF54A90986}"/>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2" name="フリーフォーム: 図形 261">
                <a:extLst>
                  <a:ext uri="{FF2B5EF4-FFF2-40B4-BE49-F238E27FC236}">
                    <a16:creationId xmlns:a16="http://schemas.microsoft.com/office/drawing/2014/main" id="{D7387481-B934-4836-8481-C792C8F438F5}"/>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3" name="フリーフォーム: 図形 262">
                <a:extLst>
                  <a:ext uri="{FF2B5EF4-FFF2-40B4-BE49-F238E27FC236}">
                    <a16:creationId xmlns:a16="http://schemas.microsoft.com/office/drawing/2014/main" id="{975476A9-5923-4DE6-B1DC-46F6F5A8243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7" name="グループ化 66">
              <a:extLst>
                <a:ext uri="{FF2B5EF4-FFF2-40B4-BE49-F238E27FC236}">
                  <a16:creationId xmlns:a16="http://schemas.microsoft.com/office/drawing/2014/main" id="{D8537357-8082-46AF-AFED-DCD5CECA2FF9}"/>
                </a:ext>
              </a:extLst>
            </p:cNvPr>
            <p:cNvGrpSpPr>
              <a:grpSpLocks noChangeAspect="1"/>
            </p:cNvGrpSpPr>
            <p:nvPr/>
          </p:nvGrpSpPr>
          <p:grpSpPr>
            <a:xfrm>
              <a:off x="4038600" y="5943600"/>
              <a:ext cx="511091" cy="504000"/>
              <a:chOff x="6366933" y="3683000"/>
              <a:chExt cx="927267" cy="914400"/>
            </a:xfrm>
            <a:grpFill/>
          </p:grpSpPr>
          <p:sp>
            <p:nvSpPr>
              <p:cNvPr id="254" name="正方形/長方形 253">
                <a:extLst>
                  <a:ext uri="{FF2B5EF4-FFF2-40B4-BE49-F238E27FC236}">
                    <a16:creationId xmlns:a16="http://schemas.microsoft.com/office/drawing/2014/main" id="{BAEE97BB-5D54-4665-8031-FAEEE84B290D}"/>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55" name="フリーフォーム: 図形 254">
                <a:extLst>
                  <a:ext uri="{FF2B5EF4-FFF2-40B4-BE49-F238E27FC236}">
                    <a16:creationId xmlns:a16="http://schemas.microsoft.com/office/drawing/2014/main" id="{4A60E99A-0302-4E2E-8662-74B655B34BB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6" name="フリーフォーム: 図形 255">
                <a:extLst>
                  <a:ext uri="{FF2B5EF4-FFF2-40B4-BE49-F238E27FC236}">
                    <a16:creationId xmlns:a16="http://schemas.microsoft.com/office/drawing/2014/main" id="{97F2CAC4-CEC7-4AE5-A314-78E4A1C84AE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7" name="フリーフォーム: 図形 256">
                <a:extLst>
                  <a:ext uri="{FF2B5EF4-FFF2-40B4-BE49-F238E27FC236}">
                    <a16:creationId xmlns:a16="http://schemas.microsoft.com/office/drawing/2014/main" id="{743FF037-7242-43C9-A8A0-BD21BE2F5E9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8" name="フリーフォーム: 図形 257">
                <a:extLst>
                  <a:ext uri="{FF2B5EF4-FFF2-40B4-BE49-F238E27FC236}">
                    <a16:creationId xmlns:a16="http://schemas.microsoft.com/office/drawing/2014/main" id="{E65560A7-6D98-441C-BF2A-D83293A9BA4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8" name="グループ化 67">
              <a:extLst>
                <a:ext uri="{FF2B5EF4-FFF2-40B4-BE49-F238E27FC236}">
                  <a16:creationId xmlns:a16="http://schemas.microsoft.com/office/drawing/2014/main" id="{41A901E2-ED85-4C2F-8926-819A780B0664}"/>
                </a:ext>
              </a:extLst>
            </p:cNvPr>
            <p:cNvGrpSpPr>
              <a:grpSpLocks noChangeAspect="1"/>
            </p:cNvGrpSpPr>
            <p:nvPr/>
          </p:nvGrpSpPr>
          <p:grpSpPr>
            <a:xfrm>
              <a:off x="4038600" y="6451600"/>
              <a:ext cx="511091" cy="504000"/>
              <a:chOff x="6366933" y="3683000"/>
              <a:chExt cx="927267" cy="914400"/>
            </a:xfrm>
            <a:grpFill/>
          </p:grpSpPr>
          <p:sp>
            <p:nvSpPr>
              <p:cNvPr id="249" name="正方形/長方形 248">
                <a:extLst>
                  <a:ext uri="{FF2B5EF4-FFF2-40B4-BE49-F238E27FC236}">
                    <a16:creationId xmlns:a16="http://schemas.microsoft.com/office/drawing/2014/main" id="{45E8EA93-979B-4997-B7AC-8FD934B3F577}"/>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50" name="フリーフォーム: 図形 249">
                <a:extLst>
                  <a:ext uri="{FF2B5EF4-FFF2-40B4-BE49-F238E27FC236}">
                    <a16:creationId xmlns:a16="http://schemas.microsoft.com/office/drawing/2014/main" id="{F511A573-FE5D-4AB4-BF8C-6F2E682EDB27}"/>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1" name="フリーフォーム: 図形 250">
                <a:extLst>
                  <a:ext uri="{FF2B5EF4-FFF2-40B4-BE49-F238E27FC236}">
                    <a16:creationId xmlns:a16="http://schemas.microsoft.com/office/drawing/2014/main" id="{6A2F8431-56D5-4E4F-939B-83119C4B750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2" name="フリーフォーム: 図形 251">
                <a:extLst>
                  <a:ext uri="{FF2B5EF4-FFF2-40B4-BE49-F238E27FC236}">
                    <a16:creationId xmlns:a16="http://schemas.microsoft.com/office/drawing/2014/main" id="{BD1B6A9A-ED9A-4D67-95B2-BA183E90CAFD}"/>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3" name="フリーフォーム: 図形 252">
                <a:extLst>
                  <a:ext uri="{FF2B5EF4-FFF2-40B4-BE49-F238E27FC236}">
                    <a16:creationId xmlns:a16="http://schemas.microsoft.com/office/drawing/2014/main" id="{47ACF40B-A117-4701-B026-E94F75D6120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9" name="グループ化 68">
              <a:extLst>
                <a:ext uri="{FF2B5EF4-FFF2-40B4-BE49-F238E27FC236}">
                  <a16:creationId xmlns:a16="http://schemas.microsoft.com/office/drawing/2014/main" id="{C48A5120-DC3A-4FE1-A6A5-073884A77AFC}"/>
                </a:ext>
              </a:extLst>
            </p:cNvPr>
            <p:cNvGrpSpPr>
              <a:grpSpLocks noChangeAspect="1"/>
            </p:cNvGrpSpPr>
            <p:nvPr/>
          </p:nvGrpSpPr>
          <p:grpSpPr>
            <a:xfrm>
              <a:off x="4550954" y="5943600"/>
              <a:ext cx="511091" cy="504000"/>
              <a:chOff x="6366933" y="3683000"/>
              <a:chExt cx="927267" cy="914400"/>
            </a:xfrm>
            <a:grpFill/>
          </p:grpSpPr>
          <p:sp>
            <p:nvSpPr>
              <p:cNvPr id="244" name="正方形/長方形 243">
                <a:extLst>
                  <a:ext uri="{FF2B5EF4-FFF2-40B4-BE49-F238E27FC236}">
                    <a16:creationId xmlns:a16="http://schemas.microsoft.com/office/drawing/2014/main" id="{0C139374-31ED-49F7-B62E-DBE4CE799ED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5" name="フリーフォーム: 図形 244">
                <a:extLst>
                  <a:ext uri="{FF2B5EF4-FFF2-40B4-BE49-F238E27FC236}">
                    <a16:creationId xmlns:a16="http://schemas.microsoft.com/office/drawing/2014/main" id="{829CFB25-46C3-422A-9077-BE967B6FD48F}"/>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6" name="フリーフォーム: 図形 245">
                <a:extLst>
                  <a:ext uri="{FF2B5EF4-FFF2-40B4-BE49-F238E27FC236}">
                    <a16:creationId xmlns:a16="http://schemas.microsoft.com/office/drawing/2014/main" id="{7DEF7F30-DD49-494D-9B74-13DD475B6C2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7" name="フリーフォーム: 図形 246">
                <a:extLst>
                  <a:ext uri="{FF2B5EF4-FFF2-40B4-BE49-F238E27FC236}">
                    <a16:creationId xmlns:a16="http://schemas.microsoft.com/office/drawing/2014/main" id="{553CC3FB-F7B3-4CD9-8AED-602177A5CDB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8" name="フリーフォーム: 図形 247">
                <a:extLst>
                  <a:ext uri="{FF2B5EF4-FFF2-40B4-BE49-F238E27FC236}">
                    <a16:creationId xmlns:a16="http://schemas.microsoft.com/office/drawing/2014/main" id="{8B59B967-68DE-40F5-9D54-E3B6E3D9983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0" name="グループ化 69">
              <a:extLst>
                <a:ext uri="{FF2B5EF4-FFF2-40B4-BE49-F238E27FC236}">
                  <a16:creationId xmlns:a16="http://schemas.microsoft.com/office/drawing/2014/main" id="{6961BDE8-2359-4445-82FF-EB3EEBDEFAEE}"/>
                </a:ext>
              </a:extLst>
            </p:cNvPr>
            <p:cNvGrpSpPr>
              <a:grpSpLocks noChangeAspect="1"/>
            </p:cNvGrpSpPr>
            <p:nvPr/>
          </p:nvGrpSpPr>
          <p:grpSpPr>
            <a:xfrm>
              <a:off x="4550954" y="6451600"/>
              <a:ext cx="511091" cy="504000"/>
              <a:chOff x="6366933" y="3683000"/>
              <a:chExt cx="927267" cy="914400"/>
            </a:xfrm>
            <a:grpFill/>
          </p:grpSpPr>
          <p:sp>
            <p:nvSpPr>
              <p:cNvPr id="239" name="正方形/長方形 238">
                <a:extLst>
                  <a:ext uri="{FF2B5EF4-FFF2-40B4-BE49-F238E27FC236}">
                    <a16:creationId xmlns:a16="http://schemas.microsoft.com/office/drawing/2014/main" id="{5A91E5EF-6DA6-48E3-B2C5-4BD33EAA673D}"/>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0" name="フリーフォーム: 図形 239">
                <a:extLst>
                  <a:ext uri="{FF2B5EF4-FFF2-40B4-BE49-F238E27FC236}">
                    <a16:creationId xmlns:a16="http://schemas.microsoft.com/office/drawing/2014/main" id="{0EF568FA-C353-4A6B-8765-B36C2648210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1" name="フリーフォーム: 図形 240">
                <a:extLst>
                  <a:ext uri="{FF2B5EF4-FFF2-40B4-BE49-F238E27FC236}">
                    <a16:creationId xmlns:a16="http://schemas.microsoft.com/office/drawing/2014/main" id="{11C758E4-0119-4EE6-9123-F6B74EEED64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2" name="フリーフォーム: 図形 241">
                <a:extLst>
                  <a:ext uri="{FF2B5EF4-FFF2-40B4-BE49-F238E27FC236}">
                    <a16:creationId xmlns:a16="http://schemas.microsoft.com/office/drawing/2014/main" id="{EBBDACAB-B02C-4324-BDB6-DC843598F80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3" name="フリーフォーム: 図形 242">
                <a:extLst>
                  <a:ext uri="{FF2B5EF4-FFF2-40B4-BE49-F238E27FC236}">
                    <a16:creationId xmlns:a16="http://schemas.microsoft.com/office/drawing/2014/main" id="{5399D8E2-A7BE-41E1-8657-044BB0E025D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1" name="グループ化 70">
              <a:extLst>
                <a:ext uri="{FF2B5EF4-FFF2-40B4-BE49-F238E27FC236}">
                  <a16:creationId xmlns:a16="http://schemas.microsoft.com/office/drawing/2014/main" id="{39E7CFC2-9243-4C64-B570-F273045CC147}"/>
                </a:ext>
              </a:extLst>
            </p:cNvPr>
            <p:cNvGrpSpPr>
              <a:grpSpLocks noChangeAspect="1"/>
            </p:cNvGrpSpPr>
            <p:nvPr/>
          </p:nvGrpSpPr>
          <p:grpSpPr>
            <a:xfrm>
              <a:off x="5050221" y="5943600"/>
              <a:ext cx="511091" cy="504000"/>
              <a:chOff x="6366933" y="3683000"/>
              <a:chExt cx="927267" cy="914400"/>
            </a:xfrm>
            <a:grpFill/>
          </p:grpSpPr>
          <p:sp>
            <p:nvSpPr>
              <p:cNvPr id="234" name="正方形/長方形 233">
                <a:extLst>
                  <a:ext uri="{FF2B5EF4-FFF2-40B4-BE49-F238E27FC236}">
                    <a16:creationId xmlns:a16="http://schemas.microsoft.com/office/drawing/2014/main" id="{C1CAA2AC-B282-4879-B3F6-D4AEA4C9D166}"/>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35" name="フリーフォーム: 図形 234">
                <a:extLst>
                  <a:ext uri="{FF2B5EF4-FFF2-40B4-BE49-F238E27FC236}">
                    <a16:creationId xmlns:a16="http://schemas.microsoft.com/office/drawing/2014/main" id="{E6B12516-E951-4903-9D35-B69E488F8756}"/>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6" name="フリーフォーム: 図形 235">
                <a:extLst>
                  <a:ext uri="{FF2B5EF4-FFF2-40B4-BE49-F238E27FC236}">
                    <a16:creationId xmlns:a16="http://schemas.microsoft.com/office/drawing/2014/main" id="{84BA9A75-B300-4F18-A87E-D5D9FE35BC93}"/>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7" name="フリーフォーム: 図形 236">
                <a:extLst>
                  <a:ext uri="{FF2B5EF4-FFF2-40B4-BE49-F238E27FC236}">
                    <a16:creationId xmlns:a16="http://schemas.microsoft.com/office/drawing/2014/main" id="{F90F2BE2-7FE3-4F2A-9000-1E259D3EC1C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8" name="フリーフォーム: 図形 237">
                <a:extLst>
                  <a:ext uri="{FF2B5EF4-FFF2-40B4-BE49-F238E27FC236}">
                    <a16:creationId xmlns:a16="http://schemas.microsoft.com/office/drawing/2014/main" id="{F4D404C0-A8A4-4AC5-9378-E3EE6D43E05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2" name="グループ化 71">
              <a:extLst>
                <a:ext uri="{FF2B5EF4-FFF2-40B4-BE49-F238E27FC236}">
                  <a16:creationId xmlns:a16="http://schemas.microsoft.com/office/drawing/2014/main" id="{A660E9DD-C455-4FFE-B074-8058FDE6AEAA}"/>
                </a:ext>
              </a:extLst>
            </p:cNvPr>
            <p:cNvGrpSpPr>
              <a:grpSpLocks noChangeAspect="1"/>
            </p:cNvGrpSpPr>
            <p:nvPr/>
          </p:nvGrpSpPr>
          <p:grpSpPr>
            <a:xfrm>
              <a:off x="5050221" y="6451600"/>
              <a:ext cx="511091" cy="504000"/>
              <a:chOff x="6366933" y="3683000"/>
              <a:chExt cx="927267" cy="914400"/>
            </a:xfrm>
            <a:grpFill/>
          </p:grpSpPr>
          <p:sp>
            <p:nvSpPr>
              <p:cNvPr id="229" name="正方形/長方形 228">
                <a:extLst>
                  <a:ext uri="{FF2B5EF4-FFF2-40B4-BE49-F238E27FC236}">
                    <a16:creationId xmlns:a16="http://schemas.microsoft.com/office/drawing/2014/main" id="{037BC484-CC43-4D59-A71D-4725483AC3C3}"/>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30" name="フリーフォーム: 図形 229">
                <a:extLst>
                  <a:ext uri="{FF2B5EF4-FFF2-40B4-BE49-F238E27FC236}">
                    <a16:creationId xmlns:a16="http://schemas.microsoft.com/office/drawing/2014/main" id="{49BABCCA-C348-4FE5-9CC3-D4F656C9328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1" name="フリーフォーム: 図形 230">
                <a:extLst>
                  <a:ext uri="{FF2B5EF4-FFF2-40B4-BE49-F238E27FC236}">
                    <a16:creationId xmlns:a16="http://schemas.microsoft.com/office/drawing/2014/main" id="{307F8D93-A32C-4567-A7C2-501DE08D531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2" name="フリーフォーム: 図形 231">
                <a:extLst>
                  <a:ext uri="{FF2B5EF4-FFF2-40B4-BE49-F238E27FC236}">
                    <a16:creationId xmlns:a16="http://schemas.microsoft.com/office/drawing/2014/main" id="{C42EDAF5-C502-4B70-AB14-44A98900566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3" name="フリーフォーム: 図形 232">
                <a:extLst>
                  <a:ext uri="{FF2B5EF4-FFF2-40B4-BE49-F238E27FC236}">
                    <a16:creationId xmlns:a16="http://schemas.microsoft.com/office/drawing/2014/main" id="{A55B79FD-17A3-4BBF-B225-6E4B9643718A}"/>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3" name="グループ化 72">
              <a:extLst>
                <a:ext uri="{FF2B5EF4-FFF2-40B4-BE49-F238E27FC236}">
                  <a16:creationId xmlns:a16="http://schemas.microsoft.com/office/drawing/2014/main" id="{6866348D-42E4-43EA-A9C0-29245413793E}"/>
                </a:ext>
              </a:extLst>
            </p:cNvPr>
            <p:cNvGrpSpPr>
              <a:grpSpLocks noChangeAspect="1"/>
            </p:cNvGrpSpPr>
            <p:nvPr/>
          </p:nvGrpSpPr>
          <p:grpSpPr>
            <a:xfrm>
              <a:off x="5562575" y="5943600"/>
              <a:ext cx="511091" cy="504000"/>
              <a:chOff x="6366933" y="3683000"/>
              <a:chExt cx="927267" cy="914400"/>
            </a:xfrm>
            <a:grpFill/>
          </p:grpSpPr>
          <p:sp>
            <p:nvSpPr>
              <p:cNvPr id="224" name="正方形/長方形 223">
                <a:extLst>
                  <a:ext uri="{FF2B5EF4-FFF2-40B4-BE49-F238E27FC236}">
                    <a16:creationId xmlns:a16="http://schemas.microsoft.com/office/drawing/2014/main" id="{ACA6A5EB-A028-427A-A655-67FFB50B1DEA}"/>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5" name="フリーフォーム: 図形 224">
                <a:extLst>
                  <a:ext uri="{FF2B5EF4-FFF2-40B4-BE49-F238E27FC236}">
                    <a16:creationId xmlns:a16="http://schemas.microsoft.com/office/drawing/2014/main" id="{F97A8BD7-3E35-41E0-B951-91A449B5E0D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6" name="フリーフォーム: 図形 225">
                <a:extLst>
                  <a:ext uri="{FF2B5EF4-FFF2-40B4-BE49-F238E27FC236}">
                    <a16:creationId xmlns:a16="http://schemas.microsoft.com/office/drawing/2014/main" id="{30BA1B3E-F359-47DA-B758-FDF755D82EBB}"/>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7" name="フリーフォーム: 図形 226">
                <a:extLst>
                  <a:ext uri="{FF2B5EF4-FFF2-40B4-BE49-F238E27FC236}">
                    <a16:creationId xmlns:a16="http://schemas.microsoft.com/office/drawing/2014/main" id="{3EDEB9F2-8088-45BA-BAFF-23E03020F82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8" name="フリーフォーム: 図形 227">
                <a:extLst>
                  <a:ext uri="{FF2B5EF4-FFF2-40B4-BE49-F238E27FC236}">
                    <a16:creationId xmlns:a16="http://schemas.microsoft.com/office/drawing/2014/main" id="{DF6DFBA5-C44E-43DA-BDF8-A81B5FEBB4D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4" name="グループ化 73">
              <a:extLst>
                <a:ext uri="{FF2B5EF4-FFF2-40B4-BE49-F238E27FC236}">
                  <a16:creationId xmlns:a16="http://schemas.microsoft.com/office/drawing/2014/main" id="{637C100E-C584-450F-BB28-8AED8F75FEEC}"/>
                </a:ext>
              </a:extLst>
            </p:cNvPr>
            <p:cNvGrpSpPr>
              <a:grpSpLocks noChangeAspect="1"/>
            </p:cNvGrpSpPr>
            <p:nvPr/>
          </p:nvGrpSpPr>
          <p:grpSpPr>
            <a:xfrm>
              <a:off x="5562575" y="6451600"/>
              <a:ext cx="511091" cy="504000"/>
              <a:chOff x="6366933" y="3683000"/>
              <a:chExt cx="927267" cy="914400"/>
            </a:xfrm>
            <a:grpFill/>
          </p:grpSpPr>
          <p:sp>
            <p:nvSpPr>
              <p:cNvPr id="219" name="正方形/長方形 218">
                <a:extLst>
                  <a:ext uri="{FF2B5EF4-FFF2-40B4-BE49-F238E27FC236}">
                    <a16:creationId xmlns:a16="http://schemas.microsoft.com/office/drawing/2014/main" id="{57EF0F49-E962-4250-8DFA-BC3045A99B68}"/>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0" name="フリーフォーム: 図形 219">
                <a:extLst>
                  <a:ext uri="{FF2B5EF4-FFF2-40B4-BE49-F238E27FC236}">
                    <a16:creationId xmlns:a16="http://schemas.microsoft.com/office/drawing/2014/main" id="{0CC61F6F-C47F-4EFD-A112-0BDC44E8E21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1" name="フリーフォーム: 図形 220">
                <a:extLst>
                  <a:ext uri="{FF2B5EF4-FFF2-40B4-BE49-F238E27FC236}">
                    <a16:creationId xmlns:a16="http://schemas.microsoft.com/office/drawing/2014/main" id="{CFC1DD5F-F387-41DF-9CE6-95643491E6A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2" name="フリーフォーム: 図形 221">
                <a:extLst>
                  <a:ext uri="{FF2B5EF4-FFF2-40B4-BE49-F238E27FC236}">
                    <a16:creationId xmlns:a16="http://schemas.microsoft.com/office/drawing/2014/main" id="{8348956A-E5F7-4261-A42F-B320BD791939}"/>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3" name="フリーフォーム: 図形 222">
                <a:extLst>
                  <a:ext uri="{FF2B5EF4-FFF2-40B4-BE49-F238E27FC236}">
                    <a16:creationId xmlns:a16="http://schemas.microsoft.com/office/drawing/2014/main" id="{7F9D3533-9DFE-4144-95CD-9C5098577882}"/>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5" name="グループ化 74">
              <a:extLst>
                <a:ext uri="{FF2B5EF4-FFF2-40B4-BE49-F238E27FC236}">
                  <a16:creationId xmlns:a16="http://schemas.microsoft.com/office/drawing/2014/main" id="{C86D090D-4A75-4D61-A35F-DB6F5FB635C6}"/>
                </a:ext>
              </a:extLst>
            </p:cNvPr>
            <p:cNvGrpSpPr>
              <a:grpSpLocks noChangeAspect="1"/>
            </p:cNvGrpSpPr>
            <p:nvPr/>
          </p:nvGrpSpPr>
          <p:grpSpPr>
            <a:xfrm>
              <a:off x="6076732" y="5943600"/>
              <a:ext cx="511091" cy="504000"/>
              <a:chOff x="6366933" y="3683000"/>
              <a:chExt cx="927267" cy="914400"/>
            </a:xfrm>
            <a:grpFill/>
          </p:grpSpPr>
          <p:sp>
            <p:nvSpPr>
              <p:cNvPr id="214" name="正方形/長方形 213">
                <a:extLst>
                  <a:ext uri="{FF2B5EF4-FFF2-40B4-BE49-F238E27FC236}">
                    <a16:creationId xmlns:a16="http://schemas.microsoft.com/office/drawing/2014/main" id="{E866A654-BD9F-407E-80DA-18D13A7121D1}"/>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5" name="フリーフォーム: 図形 214">
                <a:extLst>
                  <a:ext uri="{FF2B5EF4-FFF2-40B4-BE49-F238E27FC236}">
                    <a16:creationId xmlns:a16="http://schemas.microsoft.com/office/drawing/2014/main" id="{6C359724-215F-4FBB-8DFD-09DA7D33C049}"/>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6" name="フリーフォーム: 図形 215">
                <a:extLst>
                  <a:ext uri="{FF2B5EF4-FFF2-40B4-BE49-F238E27FC236}">
                    <a16:creationId xmlns:a16="http://schemas.microsoft.com/office/drawing/2014/main" id="{9FFCBC06-C9C5-4928-8160-DC3B7378160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7" name="フリーフォーム: 図形 216">
                <a:extLst>
                  <a:ext uri="{FF2B5EF4-FFF2-40B4-BE49-F238E27FC236}">
                    <a16:creationId xmlns:a16="http://schemas.microsoft.com/office/drawing/2014/main" id="{EA30C988-EC62-4BB7-8931-6386FC27672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8" name="フリーフォーム: 図形 217">
                <a:extLst>
                  <a:ext uri="{FF2B5EF4-FFF2-40B4-BE49-F238E27FC236}">
                    <a16:creationId xmlns:a16="http://schemas.microsoft.com/office/drawing/2014/main" id="{71D05FC7-940A-43A2-BC55-1C8E2C07753A}"/>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6" name="グループ化 75">
              <a:extLst>
                <a:ext uri="{FF2B5EF4-FFF2-40B4-BE49-F238E27FC236}">
                  <a16:creationId xmlns:a16="http://schemas.microsoft.com/office/drawing/2014/main" id="{525674C2-F4A8-4457-BA2D-DB49956E95F7}"/>
                </a:ext>
              </a:extLst>
            </p:cNvPr>
            <p:cNvGrpSpPr>
              <a:grpSpLocks noChangeAspect="1"/>
            </p:cNvGrpSpPr>
            <p:nvPr/>
          </p:nvGrpSpPr>
          <p:grpSpPr>
            <a:xfrm>
              <a:off x="6076732" y="6451600"/>
              <a:ext cx="511091" cy="504000"/>
              <a:chOff x="6366933" y="3683000"/>
              <a:chExt cx="927267" cy="914400"/>
            </a:xfrm>
            <a:grpFill/>
          </p:grpSpPr>
          <p:sp>
            <p:nvSpPr>
              <p:cNvPr id="209" name="正方形/長方形 208">
                <a:extLst>
                  <a:ext uri="{FF2B5EF4-FFF2-40B4-BE49-F238E27FC236}">
                    <a16:creationId xmlns:a16="http://schemas.microsoft.com/office/drawing/2014/main" id="{8EE80DE8-90D2-447C-BB9A-D71A56121B78}"/>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0" name="フリーフォーム: 図形 209">
                <a:extLst>
                  <a:ext uri="{FF2B5EF4-FFF2-40B4-BE49-F238E27FC236}">
                    <a16:creationId xmlns:a16="http://schemas.microsoft.com/office/drawing/2014/main" id="{FC036064-017F-46D7-8B49-E69B356803E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1" name="フリーフォーム: 図形 210">
                <a:extLst>
                  <a:ext uri="{FF2B5EF4-FFF2-40B4-BE49-F238E27FC236}">
                    <a16:creationId xmlns:a16="http://schemas.microsoft.com/office/drawing/2014/main" id="{F5F94BD2-9F68-4F77-AE86-04FC2DC6C28B}"/>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2" name="フリーフォーム: 図形 211">
                <a:extLst>
                  <a:ext uri="{FF2B5EF4-FFF2-40B4-BE49-F238E27FC236}">
                    <a16:creationId xmlns:a16="http://schemas.microsoft.com/office/drawing/2014/main" id="{D121AEED-CBDB-405F-A9D2-D67CFCE7754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3" name="フリーフォーム: 図形 212">
                <a:extLst>
                  <a:ext uri="{FF2B5EF4-FFF2-40B4-BE49-F238E27FC236}">
                    <a16:creationId xmlns:a16="http://schemas.microsoft.com/office/drawing/2014/main" id="{F5BF069E-82E7-4320-8649-6273D47F792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7" name="グループ化 76">
              <a:extLst>
                <a:ext uri="{FF2B5EF4-FFF2-40B4-BE49-F238E27FC236}">
                  <a16:creationId xmlns:a16="http://schemas.microsoft.com/office/drawing/2014/main" id="{FC0E91CF-C03F-4503-871A-B7268541510D}"/>
                </a:ext>
              </a:extLst>
            </p:cNvPr>
            <p:cNvGrpSpPr>
              <a:grpSpLocks noChangeAspect="1"/>
            </p:cNvGrpSpPr>
            <p:nvPr/>
          </p:nvGrpSpPr>
          <p:grpSpPr>
            <a:xfrm>
              <a:off x="6589086" y="5943600"/>
              <a:ext cx="511091" cy="504000"/>
              <a:chOff x="6366933" y="3683000"/>
              <a:chExt cx="927267" cy="914400"/>
            </a:xfrm>
            <a:grpFill/>
          </p:grpSpPr>
          <p:sp>
            <p:nvSpPr>
              <p:cNvPr id="204" name="正方形/長方形 203">
                <a:extLst>
                  <a:ext uri="{FF2B5EF4-FFF2-40B4-BE49-F238E27FC236}">
                    <a16:creationId xmlns:a16="http://schemas.microsoft.com/office/drawing/2014/main" id="{E7F9D522-BBE5-49BE-9BF0-F29A4E80DDDF}"/>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5" name="フリーフォーム: 図形 204">
                <a:extLst>
                  <a:ext uri="{FF2B5EF4-FFF2-40B4-BE49-F238E27FC236}">
                    <a16:creationId xmlns:a16="http://schemas.microsoft.com/office/drawing/2014/main" id="{47C0C67C-28DD-4963-8EB4-86F17A609599}"/>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6" name="フリーフォーム: 図形 205">
                <a:extLst>
                  <a:ext uri="{FF2B5EF4-FFF2-40B4-BE49-F238E27FC236}">
                    <a16:creationId xmlns:a16="http://schemas.microsoft.com/office/drawing/2014/main" id="{58E173D6-AE24-4FCA-AB17-7CE052120E0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7" name="フリーフォーム: 図形 206">
                <a:extLst>
                  <a:ext uri="{FF2B5EF4-FFF2-40B4-BE49-F238E27FC236}">
                    <a16:creationId xmlns:a16="http://schemas.microsoft.com/office/drawing/2014/main" id="{C955E738-0631-47AB-B467-C4E0B1305B14}"/>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8" name="フリーフォーム: 図形 207">
                <a:extLst>
                  <a:ext uri="{FF2B5EF4-FFF2-40B4-BE49-F238E27FC236}">
                    <a16:creationId xmlns:a16="http://schemas.microsoft.com/office/drawing/2014/main" id="{0E0736FB-BA37-4610-8783-95D26C8900E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8" name="グループ化 77">
              <a:extLst>
                <a:ext uri="{FF2B5EF4-FFF2-40B4-BE49-F238E27FC236}">
                  <a16:creationId xmlns:a16="http://schemas.microsoft.com/office/drawing/2014/main" id="{31D3E8EB-3570-4441-9A36-41844CD8196D}"/>
                </a:ext>
              </a:extLst>
            </p:cNvPr>
            <p:cNvGrpSpPr>
              <a:grpSpLocks noChangeAspect="1"/>
            </p:cNvGrpSpPr>
            <p:nvPr/>
          </p:nvGrpSpPr>
          <p:grpSpPr>
            <a:xfrm>
              <a:off x="6589086" y="6451600"/>
              <a:ext cx="511091" cy="504000"/>
              <a:chOff x="6366933" y="3683000"/>
              <a:chExt cx="927267" cy="914400"/>
            </a:xfrm>
            <a:grpFill/>
          </p:grpSpPr>
          <p:sp>
            <p:nvSpPr>
              <p:cNvPr id="199" name="正方形/長方形 198">
                <a:extLst>
                  <a:ext uri="{FF2B5EF4-FFF2-40B4-BE49-F238E27FC236}">
                    <a16:creationId xmlns:a16="http://schemas.microsoft.com/office/drawing/2014/main" id="{FB11D752-1C5B-4916-B715-B352820950CF}"/>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0" name="フリーフォーム: 図形 199">
                <a:extLst>
                  <a:ext uri="{FF2B5EF4-FFF2-40B4-BE49-F238E27FC236}">
                    <a16:creationId xmlns:a16="http://schemas.microsoft.com/office/drawing/2014/main" id="{DB0AE9B0-BCB9-43A6-B044-2AA8A8743D6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1" name="フリーフォーム: 図形 200">
                <a:extLst>
                  <a:ext uri="{FF2B5EF4-FFF2-40B4-BE49-F238E27FC236}">
                    <a16:creationId xmlns:a16="http://schemas.microsoft.com/office/drawing/2014/main" id="{3ABBFF89-A147-4CC7-9842-DB9C915845D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2" name="フリーフォーム: 図形 201">
                <a:extLst>
                  <a:ext uri="{FF2B5EF4-FFF2-40B4-BE49-F238E27FC236}">
                    <a16:creationId xmlns:a16="http://schemas.microsoft.com/office/drawing/2014/main" id="{A5289826-810E-4AAD-8CE6-17EEFBE55B8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3" name="フリーフォーム: 図形 202">
                <a:extLst>
                  <a:ext uri="{FF2B5EF4-FFF2-40B4-BE49-F238E27FC236}">
                    <a16:creationId xmlns:a16="http://schemas.microsoft.com/office/drawing/2014/main" id="{5A62CF34-AD8B-4EE2-8683-DC89FC1697D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9" name="グループ化 78">
              <a:extLst>
                <a:ext uri="{FF2B5EF4-FFF2-40B4-BE49-F238E27FC236}">
                  <a16:creationId xmlns:a16="http://schemas.microsoft.com/office/drawing/2014/main" id="{7B65C84B-9AC6-4208-BE94-8726DA6C2E08}"/>
                </a:ext>
              </a:extLst>
            </p:cNvPr>
            <p:cNvGrpSpPr>
              <a:grpSpLocks noChangeAspect="1"/>
            </p:cNvGrpSpPr>
            <p:nvPr/>
          </p:nvGrpSpPr>
          <p:grpSpPr>
            <a:xfrm>
              <a:off x="7088353" y="5943600"/>
              <a:ext cx="511091" cy="504000"/>
              <a:chOff x="6366933" y="3683000"/>
              <a:chExt cx="927267" cy="914400"/>
            </a:xfrm>
            <a:grpFill/>
          </p:grpSpPr>
          <p:sp>
            <p:nvSpPr>
              <p:cNvPr id="194" name="正方形/長方形 193">
                <a:extLst>
                  <a:ext uri="{FF2B5EF4-FFF2-40B4-BE49-F238E27FC236}">
                    <a16:creationId xmlns:a16="http://schemas.microsoft.com/office/drawing/2014/main" id="{7EF9BA09-55A6-4693-8A8B-DDC504FB6661}"/>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5" name="フリーフォーム: 図形 194">
                <a:extLst>
                  <a:ext uri="{FF2B5EF4-FFF2-40B4-BE49-F238E27FC236}">
                    <a16:creationId xmlns:a16="http://schemas.microsoft.com/office/drawing/2014/main" id="{D3FA2895-82A7-439F-B33F-2E206EF62F44}"/>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6" name="フリーフォーム: 図形 195">
                <a:extLst>
                  <a:ext uri="{FF2B5EF4-FFF2-40B4-BE49-F238E27FC236}">
                    <a16:creationId xmlns:a16="http://schemas.microsoft.com/office/drawing/2014/main" id="{765A3114-D345-4833-A7B6-7488D24DBF3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7" name="フリーフォーム: 図形 196">
                <a:extLst>
                  <a:ext uri="{FF2B5EF4-FFF2-40B4-BE49-F238E27FC236}">
                    <a16:creationId xmlns:a16="http://schemas.microsoft.com/office/drawing/2014/main" id="{B1079B7B-BD2C-42A5-BC6D-447EC13D7D9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8" name="フリーフォーム: 図形 197">
                <a:extLst>
                  <a:ext uri="{FF2B5EF4-FFF2-40B4-BE49-F238E27FC236}">
                    <a16:creationId xmlns:a16="http://schemas.microsoft.com/office/drawing/2014/main" id="{99701E71-9C57-4FAC-BFCD-22B3FEBCB7F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0" name="グループ化 79">
              <a:extLst>
                <a:ext uri="{FF2B5EF4-FFF2-40B4-BE49-F238E27FC236}">
                  <a16:creationId xmlns:a16="http://schemas.microsoft.com/office/drawing/2014/main" id="{3700E0DC-3178-48E9-997D-7305D3E2D940}"/>
                </a:ext>
              </a:extLst>
            </p:cNvPr>
            <p:cNvGrpSpPr>
              <a:grpSpLocks noChangeAspect="1"/>
            </p:cNvGrpSpPr>
            <p:nvPr/>
          </p:nvGrpSpPr>
          <p:grpSpPr>
            <a:xfrm>
              <a:off x="7088353" y="6451600"/>
              <a:ext cx="511091" cy="504000"/>
              <a:chOff x="6366933" y="3683000"/>
              <a:chExt cx="927267" cy="914400"/>
            </a:xfrm>
            <a:grpFill/>
          </p:grpSpPr>
          <p:sp>
            <p:nvSpPr>
              <p:cNvPr id="189" name="正方形/長方形 188">
                <a:extLst>
                  <a:ext uri="{FF2B5EF4-FFF2-40B4-BE49-F238E27FC236}">
                    <a16:creationId xmlns:a16="http://schemas.microsoft.com/office/drawing/2014/main" id="{71FC1253-0981-4B58-9A18-5E27EE508B4D}"/>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0" name="フリーフォーム: 図形 189">
                <a:extLst>
                  <a:ext uri="{FF2B5EF4-FFF2-40B4-BE49-F238E27FC236}">
                    <a16:creationId xmlns:a16="http://schemas.microsoft.com/office/drawing/2014/main" id="{757406DD-97BF-4325-97B5-EA4845F70A3E}"/>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1" name="フリーフォーム: 図形 190">
                <a:extLst>
                  <a:ext uri="{FF2B5EF4-FFF2-40B4-BE49-F238E27FC236}">
                    <a16:creationId xmlns:a16="http://schemas.microsoft.com/office/drawing/2014/main" id="{A4F1435E-B41F-406F-AA71-B2D982BD731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2" name="フリーフォーム: 図形 191">
                <a:extLst>
                  <a:ext uri="{FF2B5EF4-FFF2-40B4-BE49-F238E27FC236}">
                    <a16:creationId xmlns:a16="http://schemas.microsoft.com/office/drawing/2014/main" id="{4981A4AF-C626-483E-AADF-81A7CB2421C4}"/>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3" name="フリーフォーム: 図形 192">
                <a:extLst>
                  <a:ext uri="{FF2B5EF4-FFF2-40B4-BE49-F238E27FC236}">
                    <a16:creationId xmlns:a16="http://schemas.microsoft.com/office/drawing/2014/main" id="{65B6A8AD-487A-4E98-B237-FFCD738A668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1" name="グループ化 80">
              <a:extLst>
                <a:ext uri="{FF2B5EF4-FFF2-40B4-BE49-F238E27FC236}">
                  <a16:creationId xmlns:a16="http://schemas.microsoft.com/office/drawing/2014/main" id="{5BA7E3F6-594C-4B73-8B3D-B25207E922DF}"/>
                </a:ext>
              </a:extLst>
            </p:cNvPr>
            <p:cNvGrpSpPr>
              <a:grpSpLocks noChangeAspect="1"/>
            </p:cNvGrpSpPr>
            <p:nvPr/>
          </p:nvGrpSpPr>
          <p:grpSpPr>
            <a:xfrm>
              <a:off x="7600707" y="5943600"/>
              <a:ext cx="511091" cy="504000"/>
              <a:chOff x="6366933" y="3683000"/>
              <a:chExt cx="927267" cy="914400"/>
            </a:xfrm>
            <a:grpFill/>
          </p:grpSpPr>
          <p:sp>
            <p:nvSpPr>
              <p:cNvPr id="184" name="正方形/長方形 183">
                <a:extLst>
                  <a:ext uri="{FF2B5EF4-FFF2-40B4-BE49-F238E27FC236}">
                    <a16:creationId xmlns:a16="http://schemas.microsoft.com/office/drawing/2014/main" id="{3E6C9B22-4566-444D-AB30-52F6D057B85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5" name="フリーフォーム: 図形 184">
                <a:extLst>
                  <a:ext uri="{FF2B5EF4-FFF2-40B4-BE49-F238E27FC236}">
                    <a16:creationId xmlns:a16="http://schemas.microsoft.com/office/drawing/2014/main" id="{8A96FE69-6FA5-4B54-A28F-2F8D469E4D5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6" name="フリーフォーム: 図形 185">
                <a:extLst>
                  <a:ext uri="{FF2B5EF4-FFF2-40B4-BE49-F238E27FC236}">
                    <a16:creationId xmlns:a16="http://schemas.microsoft.com/office/drawing/2014/main" id="{716483D1-32F5-4F4D-ABE9-A8213F4CC2A6}"/>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7" name="フリーフォーム: 図形 186">
                <a:extLst>
                  <a:ext uri="{FF2B5EF4-FFF2-40B4-BE49-F238E27FC236}">
                    <a16:creationId xmlns:a16="http://schemas.microsoft.com/office/drawing/2014/main" id="{A0BBC4A5-F288-456B-85E9-835BC252B7E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8" name="フリーフォーム: 図形 187">
                <a:extLst>
                  <a:ext uri="{FF2B5EF4-FFF2-40B4-BE49-F238E27FC236}">
                    <a16:creationId xmlns:a16="http://schemas.microsoft.com/office/drawing/2014/main" id="{E6817AD6-224B-475F-BF68-70C647AF958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2" name="グループ化 81">
              <a:extLst>
                <a:ext uri="{FF2B5EF4-FFF2-40B4-BE49-F238E27FC236}">
                  <a16:creationId xmlns:a16="http://schemas.microsoft.com/office/drawing/2014/main" id="{86BBA325-9987-4EED-9FF1-B4139FBE1D9F}"/>
                </a:ext>
              </a:extLst>
            </p:cNvPr>
            <p:cNvGrpSpPr>
              <a:grpSpLocks noChangeAspect="1"/>
            </p:cNvGrpSpPr>
            <p:nvPr/>
          </p:nvGrpSpPr>
          <p:grpSpPr>
            <a:xfrm>
              <a:off x="7600707" y="6451600"/>
              <a:ext cx="511091" cy="504000"/>
              <a:chOff x="6366933" y="3683000"/>
              <a:chExt cx="927267" cy="914400"/>
            </a:xfrm>
            <a:grpFill/>
          </p:grpSpPr>
          <p:sp>
            <p:nvSpPr>
              <p:cNvPr id="179" name="正方形/長方形 178">
                <a:extLst>
                  <a:ext uri="{FF2B5EF4-FFF2-40B4-BE49-F238E27FC236}">
                    <a16:creationId xmlns:a16="http://schemas.microsoft.com/office/drawing/2014/main" id="{9AAEDAE3-0858-454A-B5E2-E3F7767D28CA}"/>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0" name="フリーフォーム: 図形 179">
                <a:extLst>
                  <a:ext uri="{FF2B5EF4-FFF2-40B4-BE49-F238E27FC236}">
                    <a16:creationId xmlns:a16="http://schemas.microsoft.com/office/drawing/2014/main" id="{C63BB316-96A8-4359-A4A7-6D861A7776E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1" name="フリーフォーム: 図形 180">
                <a:extLst>
                  <a:ext uri="{FF2B5EF4-FFF2-40B4-BE49-F238E27FC236}">
                    <a16:creationId xmlns:a16="http://schemas.microsoft.com/office/drawing/2014/main" id="{3C8049D4-A93C-4872-85EF-38CEF16F409B}"/>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2" name="フリーフォーム: 図形 181">
                <a:extLst>
                  <a:ext uri="{FF2B5EF4-FFF2-40B4-BE49-F238E27FC236}">
                    <a16:creationId xmlns:a16="http://schemas.microsoft.com/office/drawing/2014/main" id="{0E8EF80D-8C34-492B-B4DE-E1BB35296CB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3" name="フリーフォーム: 図形 182">
                <a:extLst>
                  <a:ext uri="{FF2B5EF4-FFF2-40B4-BE49-F238E27FC236}">
                    <a16:creationId xmlns:a16="http://schemas.microsoft.com/office/drawing/2014/main" id="{FBB04D71-0A13-49C9-9E98-2D29658F2ED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3" name="グループ化 82">
              <a:extLst>
                <a:ext uri="{FF2B5EF4-FFF2-40B4-BE49-F238E27FC236}">
                  <a16:creationId xmlns:a16="http://schemas.microsoft.com/office/drawing/2014/main" id="{DB448951-5381-4D7D-871C-FD9265AF4152}"/>
                </a:ext>
              </a:extLst>
            </p:cNvPr>
            <p:cNvGrpSpPr>
              <a:grpSpLocks noChangeAspect="1"/>
            </p:cNvGrpSpPr>
            <p:nvPr/>
          </p:nvGrpSpPr>
          <p:grpSpPr>
            <a:xfrm>
              <a:off x="8118802" y="5943600"/>
              <a:ext cx="511091" cy="504000"/>
              <a:chOff x="6366933" y="3683000"/>
              <a:chExt cx="927267" cy="914400"/>
            </a:xfrm>
            <a:grpFill/>
          </p:grpSpPr>
          <p:sp>
            <p:nvSpPr>
              <p:cNvPr id="174" name="正方形/長方形 173">
                <a:extLst>
                  <a:ext uri="{FF2B5EF4-FFF2-40B4-BE49-F238E27FC236}">
                    <a16:creationId xmlns:a16="http://schemas.microsoft.com/office/drawing/2014/main" id="{C6509043-76A3-4446-B6E6-E6716D3C3845}"/>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5" name="フリーフォーム: 図形 174">
                <a:extLst>
                  <a:ext uri="{FF2B5EF4-FFF2-40B4-BE49-F238E27FC236}">
                    <a16:creationId xmlns:a16="http://schemas.microsoft.com/office/drawing/2014/main" id="{EBE59B17-4E1F-4AF6-A49F-FFDB0D02192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6" name="フリーフォーム: 図形 175">
                <a:extLst>
                  <a:ext uri="{FF2B5EF4-FFF2-40B4-BE49-F238E27FC236}">
                    <a16:creationId xmlns:a16="http://schemas.microsoft.com/office/drawing/2014/main" id="{848BCF0B-F55E-4299-A2E6-16069BAA779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7" name="フリーフォーム: 図形 176">
                <a:extLst>
                  <a:ext uri="{FF2B5EF4-FFF2-40B4-BE49-F238E27FC236}">
                    <a16:creationId xmlns:a16="http://schemas.microsoft.com/office/drawing/2014/main" id="{F82E0953-4148-4C3E-97C3-84799BDF25F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8" name="フリーフォーム: 図形 177">
                <a:extLst>
                  <a:ext uri="{FF2B5EF4-FFF2-40B4-BE49-F238E27FC236}">
                    <a16:creationId xmlns:a16="http://schemas.microsoft.com/office/drawing/2014/main" id="{2E92920B-CFC3-4E20-A4E0-37D20782073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4" name="グループ化 83">
              <a:extLst>
                <a:ext uri="{FF2B5EF4-FFF2-40B4-BE49-F238E27FC236}">
                  <a16:creationId xmlns:a16="http://schemas.microsoft.com/office/drawing/2014/main" id="{BE7C14A8-371C-4F61-AB3C-3425A18DA545}"/>
                </a:ext>
              </a:extLst>
            </p:cNvPr>
            <p:cNvGrpSpPr>
              <a:grpSpLocks noChangeAspect="1"/>
            </p:cNvGrpSpPr>
            <p:nvPr/>
          </p:nvGrpSpPr>
          <p:grpSpPr>
            <a:xfrm>
              <a:off x="8118802" y="6451600"/>
              <a:ext cx="511091" cy="504000"/>
              <a:chOff x="6366933" y="3683000"/>
              <a:chExt cx="927267" cy="914400"/>
            </a:xfrm>
            <a:grpFill/>
          </p:grpSpPr>
          <p:sp>
            <p:nvSpPr>
              <p:cNvPr id="169" name="正方形/長方形 168">
                <a:extLst>
                  <a:ext uri="{FF2B5EF4-FFF2-40B4-BE49-F238E27FC236}">
                    <a16:creationId xmlns:a16="http://schemas.microsoft.com/office/drawing/2014/main" id="{4CF5EC1B-45AE-4B97-A055-D9FEDB1D3EE5}"/>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0" name="フリーフォーム: 図形 169">
                <a:extLst>
                  <a:ext uri="{FF2B5EF4-FFF2-40B4-BE49-F238E27FC236}">
                    <a16:creationId xmlns:a16="http://schemas.microsoft.com/office/drawing/2014/main" id="{1FB707D2-12DF-4441-A8CA-A39764F020F2}"/>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1" name="フリーフォーム: 図形 170">
                <a:extLst>
                  <a:ext uri="{FF2B5EF4-FFF2-40B4-BE49-F238E27FC236}">
                    <a16:creationId xmlns:a16="http://schemas.microsoft.com/office/drawing/2014/main" id="{F042BABF-3EC7-4B5C-97A4-89BDDC0B05F1}"/>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2" name="フリーフォーム: 図形 171">
                <a:extLst>
                  <a:ext uri="{FF2B5EF4-FFF2-40B4-BE49-F238E27FC236}">
                    <a16:creationId xmlns:a16="http://schemas.microsoft.com/office/drawing/2014/main" id="{E1D468D2-968A-416B-9594-90659B53528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3" name="フリーフォーム: 図形 172">
                <a:extLst>
                  <a:ext uri="{FF2B5EF4-FFF2-40B4-BE49-F238E27FC236}">
                    <a16:creationId xmlns:a16="http://schemas.microsoft.com/office/drawing/2014/main" id="{62309231-0455-455E-9314-509A06508AB2}"/>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5" name="グループ化 84">
              <a:extLst>
                <a:ext uri="{FF2B5EF4-FFF2-40B4-BE49-F238E27FC236}">
                  <a16:creationId xmlns:a16="http://schemas.microsoft.com/office/drawing/2014/main" id="{17B7EA50-B773-4AD0-928B-0AFBEA572DDF}"/>
                </a:ext>
              </a:extLst>
            </p:cNvPr>
            <p:cNvGrpSpPr>
              <a:grpSpLocks noChangeAspect="1"/>
            </p:cNvGrpSpPr>
            <p:nvPr/>
          </p:nvGrpSpPr>
          <p:grpSpPr>
            <a:xfrm>
              <a:off x="8631156" y="5943600"/>
              <a:ext cx="511091" cy="504000"/>
              <a:chOff x="6366933" y="3683000"/>
              <a:chExt cx="927267" cy="914400"/>
            </a:xfrm>
            <a:grpFill/>
          </p:grpSpPr>
          <p:sp>
            <p:nvSpPr>
              <p:cNvPr id="164" name="正方形/長方形 163">
                <a:extLst>
                  <a:ext uri="{FF2B5EF4-FFF2-40B4-BE49-F238E27FC236}">
                    <a16:creationId xmlns:a16="http://schemas.microsoft.com/office/drawing/2014/main" id="{BA01E4A3-01C2-40AB-A359-BF93F1CF9FB5}"/>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5" name="フリーフォーム: 図形 164">
                <a:extLst>
                  <a:ext uri="{FF2B5EF4-FFF2-40B4-BE49-F238E27FC236}">
                    <a16:creationId xmlns:a16="http://schemas.microsoft.com/office/drawing/2014/main" id="{E9B633EF-CE41-4478-91FD-A0630A1456E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6" name="フリーフォーム: 図形 165">
                <a:extLst>
                  <a:ext uri="{FF2B5EF4-FFF2-40B4-BE49-F238E27FC236}">
                    <a16:creationId xmlns:a16="http://schemas.microsoft.com/office/drawing/2014/main" id="{B7E0A6CB-E218-4D4B-BBEF-95AC1F2D7AE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7" name="フリーフォーム: 図形 166">
                <a:extLst>
                  <a:ext uri="{FF2B5EF4-FFF2-40B4-BE49-F238E27FC236}">
                    <a16:creationId xmlns:a16="http://schemas.microsoft.com/office/drawing/2014/main" id="{B34EE530-92A4-427F-9302-EEDA1DEA4D7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8" name="フリーフォーム: 図形 167">
                <a:extLst>
                  <a:ext uri="{FF2B5EF4-FFF2-40B4-BE49-F238E27FC236}">
                    <a16:creationId xmlns:a16="http://schemas.microsoft.com/office/drawing/2014/main" id="{E7AD2018-15B6-43B0-AEA0-D2C7760C040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6" name="グループ化 85">
              <a:extLst>
                <a:ext uri="{FF2B5EF4-FFF2-40B4-BE49-F238E27FC236}">
                  <a16:creationId xmlns:a16="http://schemas.microsoft.com/office/drawing/2014/main" id="{25AE97D2-5C1F-465B-83C2-BE5EA4087697}"/>
                </a:ext>
              </a:extLst>
            </p:cNvPr>
            <p:cNvGrpSpPr>
              <a:grpSpLocks noChangeAspect="1"/>
            </p:cNvGrpSpPr>
            <p:nvPr/>
          </p:nvGrpSpPr>
          <p:grpSpPr>
            <a:xfrm>
              <a:off x="8631156" y="6451600"/>
              <a:ext cx="511091" cy="504000"/>
              <a:chOff x="6366933" y="3683000"/>
              <a:chExt cx="927267" cy="914400"/>
            </a:xfrm>
            <a:grpFill/>
          </p:grpSpPr>
          <p:sp>
            <p:nvSpPr>
              <p:cNvPr id="159" name="正方形/長方形 158">
                <a:extLst>
                  <a:ext uri="{FF2B5EF4-FFF2-40B4-BE49-F238E27FC236}">
                    <a16:creationId xmlns:a16="http://schemas.microsoft.com/office/drawing/2014/main" id="{2D769687-91CB-4B24-8938-CE4F6881311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0" name="フリーフォーム: 図形 159">
                <a:extLst>
                  <a:ext uri="{FF2B5EF4-FFF2-40B4-BE49-F238E27FC236}">
                    <a16:creationId xmlns:a16="http://schemas.microsoft.com/office/drawing/2014/main" id="{670F2552-E4B0-4F6D-B1E9-EF8E394A4CE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1" name="フリーフォーム: 図形 160">
                <a:extLst>
                  <a:ext uri="{FF2B5EF4-FFF2-40B4-BE49-F238E27FC236}">
                    <a16:creationId xmlns:a16="http://schemas.microsoft.com/office/drawing/2014/main" id="{6973F959-D1C8-4C4A-A4EB-4B5ECED65DDB}"/>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2" name="フリーフォーム: 図形 161">
                <a:extLst>
                  <a:ext uri="{FF2B5EF4-FFF2-40B4-BE49-F238E27FC236}">
                    <a16:creationId xmlns:a16="http://schemas.microsoft.com/office/drawing/2014/main" id="{EB191DB7-D2C2-42EF-BC47-B26E1F7C657D}"/>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3" name="フリーフォーム: 図形 162">
                <a:extLst>
                  <a:ext uri="{FF2B5EF4-FFF2-40B4-BE49-F238E27FC236}">
                    <a16:creationId xmlns:a16="http://schemas.microsoft.com/office/drawing/2014/main" id="{4BC841D9-60DD-4983-91F7-BD27E64C285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7" name="グループ化 86">
              <a:extLst>
                <a:ext uri="{FF2B5EF4-FFF2-40B4-BE49-F238E27FC236}">
                  <a16:creationId xmlns:a16="http://schemas.microsoft.com/office/drawing/2014/main" id="{91DD4B9A-1BF6-4861-A373-69508492B40F}"/>
                </a:ext>
              </a:extLst>
            </p:cNvPr>
            <p:cNvGrpSpPr>
              <a:grpSpLocks noChangeAspect="1"/>
            </p:cNvGrpSpPr>
            <p:nvPr/>
          </p:nvGrpSpPr>
          <p:grpSpPr>
            <a:xfrm>
              <a:off x="9130423" y="5943600"/>
              <a:ext cx="511091" cy="504000"/>
              <a:chOff x="6366933" y="3683000"/>
              <a:chExt cx="927267" cy="914400"/>
            </a:xfrm>
            <a:grpFill/>
          </p:grpSpPr>
          <p:sp>
            <p:nvSpPr>
              <p:cNvPr id="154" name="正方形/長方形 153">
                <a:extLst>
                  <a:ext uri="{FF2B5EF4-FFF2-40B4-BE49-F238E27FC236}">
                    <a16:creationId xmlns:a16="http://schemas.microsoft.com/office/drawing/2014/main" id="{0C6BC960-4208-4337-8E78-D7B544F7AA3D}"/>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5" name="フリーフォーム: 図形 154">
                <a:extLst>
                  <a:ext uri="{FF2B5EF4-FFF2-40B4-BE49-F238E27FC236}">
                    <a16:creationId xmlns:a16="http://schemas.microsoft.com/office/drawing/2014/main" id="{E13ADA52-3558-4622-93ED-61FEBC99886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6" name="フリーフォーム: 図形 155">
                <a:extLst>
                  <a:ext uri="{FF2B5EF4-FFF2-40B4-BE49-F238E27FC236}">
                    <a16:creationId xmlns:a16="http://schemas.microsoft.com/office/drawing/2014/main" id="{2ECB2959-1CC1-4479-93BB-34B33F39B2E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7" name="フリーフォーム: 図形 156">
                <a:extLst>
                  <a:ext uri="{FF2B5EF4-FFF2-40B4-BE49-F238E27FC236}">
                    <a16:creationId xmlns:a16="http://schemas.microsoft.com/office/drawing/2014/main" id="{52320A54-DEBA-4074-91EF-5010AFD3723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8" name="フリーフォーム: 図形 157">
                <a:extLst>
                  <a:ext uri="{FF2B5EF4-FFF2-40B4-BE49-F238E27FC236}">
                    <a16:creationId xmlns:a16="http://schemas.microsoft.com/office/drawing/2014/main" id="{D83FB68F-A951-4FCD-8C1B-88C447B9443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8" name="グループ化 87">
              <a:extLst>
                <a:ext uri="{FF2B5EF4-FFF2-40B4-BE49-F238E27FC236}">
                  <a16:creationId xmlns:a16="http://schemas.microsoft.com/office/drawing/2014/main" id="{8044388E-D7A7-49FE-947A-741C76FD9751}"/>
                </a:ext>
              </a:extLst>
            </p:cNvPr>
            <p:cNvGrpSpPr>
              <a:grpSpLocks noChangeAspect="1"/>
            </p:cNvGrpSpPr>
            <p:nvPr/>
          </p:nvGrpSpPr>
          <p:grpSpPr>
            <a:xfrm>
              <a:off x="9130423" y="6451600"/>
              <a:ext cx="511091" cy="504000"/>
              <a:chOff x="6366933" y="3683000"/>
              <a:chExt cx="927267" cy="914400"/>
            </a:xfrm>
            <a:grpFill/>
          </p:grpSpPr>
          <p:sp>
            <p:nvSpPr>
              <p:cNvPr id="149" name="正方形/長方形 148">
                <a:extLst>
                  <a:ext uri="{FF2B5EF4-FFF2-40B4-BE49-F238E27FC236}">
                    <a16:creationId xmlns:a16="http://schemas.microsoft.com/office/drawing/2014/main" id="{EC6BB768-5CCE-43BD-A879-1B898852D7A9}"/>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0" name="フリーフォーム: 図形 149">
                <a:extLst>
                  <a:ext uri="{FF2B5EF4-FFF2-40B4-BE49-F238E27FC236}">
                    <a16:creationId xmlns:a16="http://schemas.microsoft.com/office/drawing/2014/main" id="{8C1F252F-6F5A-490F-A57F-84361B15B42F}"/>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1" name="フリーフォーム: 図形 150">
                <a:extLst>
                  <a:ext uri="{FF2B5EF4-FFF2-40B4-BE49-F238E27FC236}">
                    <a16:creationId xmlns:a16="http://schemas.microsoft.com/office/drawing/2014/main" id="{D38D40A3-0B9B-4402-A6B1-EC4F45F30D57}"/>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2" name="フリーフォーム: 図形 151">
                <a:extLst>
                  <a:ext uri="{FF2B5EF4-FFF2-40B4-BE49-F238E27FC236}">
                    <a16:creationId xmlns:a16="http://schemas.microsoft.com/office/drawing/2014/main" id="{89870C40-0A1C-4150-A20A-904A41CAFB6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3" name="フリーフォーム: 図形 152">
                <a:extLst>
                  <a:ext uri="{FF2B5EF4-FFF2-40B4-BE49-F238E27FC236}">
                    <a16:creationId xmlns:a16="http://schemas.microsoft.com/office/drawing/2014/main" id="{BD040DFB-47CB-4D54-9EFD-016FC40DB37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9" name="グループ化 88">
              <a:extLst>
                <a:ext uri="{FF2B5EF4-FFF2-40B4-BE49-F238E27FC236}">
                  <a16:creationId xmlns:a16="http://schemas.microsoft.com/office/drawing/2014/main" id="{487C3C81-60D2-4B4D-B843-FFCC15A8AB54}"/>
                </a:ext>
              </a:extLst>
            </p:cNvPr>
            <p:cNvGrpSpPr>
              <a:grpSpLocks noChangeAspect="1"/>
            </p:cNvGrpSpPr>
            <p:nvPr/>
          </p:nvGrpSpPr>
          <p:grpSpPr>
            <a:xfrm>
              <a:off x="9642777" y="5943600"/>
              <a:ext cx="511091" cy="504000"/>
              <a:chOff x="6366933" y="3683000"/>
              <a:chExt cx="927267" cy="914400"/>
            </a:xfrm>
            <a:grpFill/>
          </p:grpSpPr>
          <p:sp>
            <p:nvSpPr>
              <p:cNvPr id="144" name="正方形/長方形 143">
                <a:extLst>
                  <a:ext uri="{FF2B5EF4-FFF2-40B4-BE49-F238E27FC236}">
                    <a16:creationId xmlns:a16="http://schemas.microsoft.com/office/drawing/2014/main" id="{31E282E5-01FC-456C-99D3-919182D8E72E}"/>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5" name="フリーフォーム: 図形 144">
                <a:extLst>
                  <a:ext uri="{FF2B5EF4-FFF2-40B4-BE49-F238E27FC236}">
                    <a16:creationId xmlns:a16="http://schemas.microsoft.com/office/drawing/2014/main" id="{23527C5B-2E72-4E4D-9EA7-8FA852EF97B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6" name="フリーフォーム: 図形 145">
                <a:extLst>
                  <a:ext uri="{FF2B5EF4-FFF2-40B4-BE49-F238E27FC236}">
                    <a16:creationId xmlns:a16="http://schemas.microsoft.com/office/drawing/2014/main" id="{7E1A3775-A71B-4E1B-8657-E7FE5BD1E5CA}"/>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7" name="フリーフォーム: 図形 146">
                <a:extLst>
                  <a:ext uri="{FF2B5EF4-FFF2-40B4-BE49-F238E27FC236}">
                    <a16:creationId xmlns:a16="http://schemas.microsoft.com/office/drawing/2014/main" id="{8B86D481-19B0-4351-B696-8E7CFDB723F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8" name="フリーフォーム: 図形 147">
                <a:extLst>
                  <a:ext uri="{FF2B5EF4-FFF2-40B4-BE49-F238E27FC236}">
                    <a16:creationId xmlns:a16="http://schemas.microsoft.com/office/drawing/2014/main" id="{AAC7D5B2-B010-4913-B02D-F2A03C1D1E9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0" name="グループ化 89">
              <a:extLst>
                <a:ext uri="{FF2B5EF4-FFF2-40B4-BE49-F238E27FC236}">
                  <a16:creationId xmlns:a16="http://schemas.microsoft.com/office/drawing/2014/main" id="{76BCBC56-3162-48DB-A706-A28F941AD952}"/>
                </a:ext>
              </a:extLst>
            </p:cNvPr>
            <p:cNvGrpSpPr>
              <a:grpSpLocks noChangeAspect="1"/>
            </p:cNvGrpSpPr>
            <p:nvPr/>
          </p:nvGrpSpPr>
          <p:grpSpPr>
            <a:xfrm>
              <a:off x="9642777" y="6451600"/>
              <a:ext cx="511091" cy="504000"/>
              <a:chOff x="6366933" y="3683000"/>
              <a:chExt cx="927267" cy="914400"/>
            </a:xfrm>
            <a:grpFill/>
          </p:grpSpPr>
          <p:sp>
            <p:nvSpPr>
              <p:cNvPr id="139" name="正方形/長方形 138">
                <a:extLst>
                  <a:ext uri="{FF2B5EF4-FFF2-40B4-BE49-F238E27FC236}">
                    <a16:creationId xmlns:a16="http://schemas.microsoft.com/office/drawing/2014/main" id="{7670806B-1D3A-4107-A471-6F3C5617023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0" name="フリーフォーム: 図形 139">
                <a:extLst>
                  <a:ext uri="{FF2B5EF4-FFF2-40B4-BE49-F238E27FC236}">
                    <a16:creationId xmlns:a16="http://schemas.microsoft.com/office/drawing/2014/main" id="{2FD83110-CAD2-4B41-BF63-B5A9EB72C5D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1" name="フリーフォーム: 図形 140">
                <a:extLst>
                  <a:ext uri="{FF2B5EF4-FFF2-40B4-BE49-F238E27FC236}">
                    <a16:creationId xmlns:a16="http://schemas.microsoft.com/office/drawing/2014/main" id="{A0C39B29-330C-43E9-8B3C-83D6A8ACB0F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2" name="フリーフォーム: 図形 141">
                <a:extLst>
                  <a:ext uri="{FF2B5EF4-FFF2-40B4-BE49-F238E27FC236}">
                    <a16:creationId xmlns:a16="http://schemas.microsoft.com/office/drawing/2014/main" id="{BFE5E5F2-17B2-4C7A-B0A0-111DF322ED2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3" name="フリーフォーム: 図形 142">
                <a:extLst>
                  <a:ext uri="{FF2B5EF4-FFF2-40B4-BE49-F238E27FC236}">
                    <a16:creationId xmlns:a16="http://schemas.microsoft.com/office/drawing/2014/main" id="{6FC6F595-096A-4D69-A3DA-FE15284B442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1" name="グループ化 90">
              <a:extLst>
                <a:ext uri="{FF2B5EF4-FFF2-40B4-BE49-F238E27FC236}">
                  <a16:creationId xmlns:a16="http://schemas.microsoft.com/office/drawing/2014/main" id="{23FE47AD-F1B3-48DB-B94D-EBD0567D2C25}"/>
                </a:ext>
              </a:extLst>
            </p:cNvPr>
            <p:cNvGrpSpPr>
              <a:grpSpLocks noChangeAspect="1"/>
            </p:cNvGrpSpPr>
            <p:nvPr/>
          </p:nvGrpSpPr>
          <p:grpSpPr>
            <a:xfrm>
              <a:off x="10156934" y="5943600"/>
              <a:ext cx="511091" cy="504000"/>
              <a:chOff x="6366933" y="3683000"/>
              <a:chExt cx="927267" cy="914400"/>
            </a:xfrm>
            <a:grpFill/>
          </p:grpSpPr>
          <p:sp>
            <p:nvSpPr>
              <p:cNvPr id="134" name="正方形/長方形 133">
                <a:extLst>
                  <a:ext uri="{FF2B5EF4-FFF2-40B4-BE49-F238E27FC236}">
                    <a16:creationId xmlns:a16="http://schemas.microsoft.com/office/drawing/2014/main" id="{33FE21B0-284B-4CBC-99F3-86718177E59A}"/>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5" name="フリーフォーム: 図形 134">
                <a:extLst>
                  <a:ext uri="{FF2B5EF4-FFF2-40B4-BE49-F238E27FC236}">
                    <a16:creationId xmlns:a16="http://schemas.microsoft.com/office/drawing/2014/main" id="{465FBE53-6534-4431-80B8-E12B278D1D9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6" name="フリーフォーム: 図形 135">
                <a:extLst>
                  <a:ext uri="{FF2B5EF4-FFF2-40B4-BE49-F238E27FC236}">
                    <a16:creationId xmlns:a16="http://schemas.microsoft.com/office/drawing/2014/main" id="{92F9A100-7BB7-47DD-BF2D-505DF4762B2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7" name="フリーフォーム: 図形 136">
                <a:extLst>
                  <a:ext uri="{FF2B5EF4-FFF2-40B4-BE49-F238E27FC236}">
                    <a16:creationId xmlns:a16="http://schemas.microsoft.com/office/drawing/2014/main" id="{BFDE3356-72F1-4E7A-947B-E7693F7011D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8" name="フリーフォーム: 図形 137">
                <a:extLst>
                  <a:ext uri="{FF2B5EF4-FFF2-40B4-BE49-F238E27FC236}">
                    <a16:creationId xmlns:a16="http://schemas.microsoft.com/office/drawing/2014/main" id="{1FA7A87B-8B18-4A5F-9A85-378E7E8A555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2" name="グループ化 91">
              <a:extLst>
                <a:ext uri="{FF2B5EF4-FFF2-40B4-BE49-F238E27FC236}">
                  <a16:creationId xmlns:a16="http://schemas.microsoft.com/office/drawing/2014/main" id="{BD64EBD4-A688-4BE0-9EAD-2C45608B4C48}"/>
                </a:ext>
              </a:extLst>
            </p:cNvPr>
            <p:cNvGrpSpPr>
              <a:grpSpLocks noChangeAspect="1"/>
            </p:cNvGrpSpPr>
            <p:nvPr/>
          </p:nvGrpSpPr>
          <p:grpSpPr>
            <a:xfrm>
              <a:off x="10156934" y="6451600"/>
              <a:ext cx="511091" cy="504000"/>
              <a:chOff x="6366933" y="3683000"/>
              <a:chExt cx="927267" cy="914400"/>
            </a:xfrm>
            <a:grpFill/>
          </p:grpSpPr>
          <p:sp>
            <p:nvSpPr>
              <p:cNvPr id="129" name="正方形/長方形 128">
                <a:extLst>
                  <a:ext uri="{FF2B5EF4-FFF2-40B4-BE49-F238E27FC236}">
                    <a16:creationId xmlns:a16="http://schemas.microsoft.com/office/drawing/2014/main" id="{46AFE394-B4C8-41AC-8C8B-DDF602DE71EC}"/>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0" name="フリーフォーム: 図形 129">
                <a:extLst>
                  <a:ext uri="{FF2B5EF4-FFF2-40B4-BE49-F238E27FC236}">
                    <a16:creationId xmlns:a16="http://schemas.microsoft.com/office/drawing/2014/main" id="{C0BD5835-A762-4D26-99AF-72F926B6654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1" name="フリーフォーム: 図形 130">
                <a:extLst>
                  <a:ext uri="{FF2B5EF4-FFF2-40B4-BE49-F238E27FC236}">
                    <a16:creationId xmlns:a16="http://schemas.microsoft.com/office/drawing/2014/main" id="{B5B5FA74-6E62-4C00-B1E3-F791140D35B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2" name="フリーフォーム: 図形 131">
                <a:extLst>
                  <a:ext uri="{FF2B5EF4-FFF2-40B4-BE49-F238E27FC236}">
                    <a16:creationId xmlns:a16="http://schemas.microsoft.com/office/drawing/2014/main" id="{26663DE8-B798-45AB-88AB-E05EFF48B4C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3" name="フリーフォーム: 図形 132">
                <a:extLst>
                  <a:ext uri="{FF2B5EF4-FFF2-40B4-BE49-F238E27FC236}">
                    <a16:creationId xmlns:a16="http://schemas.microsoft.com/office/drawing/2014/main" id="{67922136-52F6-4471-925A-53FA316D65A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3" name="グループ化 92">
              <a:extLst>
                <a:ext uri="{FF2B5EF4-FFF2-40B4-BE49-F238E27FC236}">
                  <a16:creationId xmlns:a16="http://schemas.microsoft.com/office/drawing/2014/main" id="{26D2C7DC-467F-4365-8A09-563B77D9FC0D}"/>
                </a:ext>
              </a:extLst>
            </p:cNvPr>
            <p:cNvGrpSpPr>
              <a:grpSpLocks noChangeAspect="1"/>
            </p:cNvGrpSpPr>
            <p:nvPr/>
          </p:nvGrpSpPr>
          <p:grpSpPr>
            <a:xfrm>
              <a:off x="10669288" y="5943600"/>
              <a:ext cx="511091" cy="504000"/>
              <a:chOff x="6366933" y="3683000"/>
              <a:chExt cx="927267" cy="914400"/>
            </a:xfrm>
            <a:grpFill/>
          </p:grpSpPr>
          <p:sp>
            <p:nvSpPr>
              <p:cNvPr id="124" name="正方形/長方形 123">
                <a:extLst>
                  <a:ext uri="{FF2B5EF4-FFF2-40B4-BE49-F238E27FC236}">
                    <a16:creationId xmlns:a16="http://schemas.microsoft.com/office/drawing/2014/main" id="{7B56F1CA-C3B7-4650-8C7B-E4BF483BB94A}"/>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5" name="フリーフォーム: 図形 124">
                <a:extLst>
                  <a:ext uri="{FF2B5EF4-FFF2-40B4-BE49-F238E27FC236}">
                    <a16:creationId xmlns:a16="http://schemas.microsoft.com/office/drawing/2014/main" id="{05F1CC66-2EE5-4BF8-850E-7D1CCE2EDA5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6" name="フリーフォーム: 図形 125">
                <a:extLst>
                  <a:ext uri="{FF2B5EF4-FFF2-40B4-BE49-F238E27FC236}">
                    <a16:creationId xmlns:a16="http://schemas.microsoft.com/office/drawing/2014/main" id="{8B90DE3E-8A94-4182-B136-E94F246A611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7" name="フリーフォーム: 図形 126">
                <a:extLst>
                  <a:ext uri="{FF2B5EF4-FFF2-40B4-BE49-F238E27FC236}">
                    <a16:creationId xmlns:a16="http://schemas.microsoft.com/office/drawing/2014/main" id="{36128CB8-0D7F-4402-8329-AEC60823BCF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8" name="フリーフォーム: 図形 127">
                <a:extLst>
                  <a:ext uri="{FF2B5EF4-FFF2-40B4-BE49-F238E27FC236}">
                    <a16:creationId xmlns:a16="http://schemas.microsoft.com/office/drawing/2014/main" id="{C92391F1-1A14-4FDA-94BF-27A0B5C4502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4" name="グループ化 93">
              <a:extLst>
                <a:ext uri="{FF2B5EF4-FFF2-40B4-BE49-F238E27FC236}">
                  <a16:creationId xmlns:a16="http://schemas.microsoft.com/office/drawing/2014/main" id="{A6AD61AC-A5B9-4B0F-8557-D74F0939D808}"/>
                </a:ext>
              </a:extLst>
            </p:cNvPr>
            <p:cNvGrpSpPr>
              <a:grpSpLocks noChangeAspect="1"/>
            </p:cNvGrpSpPr>
            <p:nvPr/>
          </p:nvGrpSpPr>
          <p:grpSpPr>
            <a:xfrm>
              <a:off x="10669288" y="6451600"/>
              <a:ext cx="511091" cy="504000"/>
              <a:chOff x="6366933" y="3683000"/>
              <a:chExt cx="927267" cy="914400"/>
            </a:xfrm>
            <a:grpFill/>
          </p:grpSpPr>
          <p:sp>
            <p:nvSpPr>
              <p:cNvPr id="119" name="正方形/長方形 118">
                <a:extLst>
                  <a:ext uri="{FF2B5EF4-FFF2-40B4-BE49-F238E27FC236}">
                    <a16:creationId xmlns:a16="http://schemas.microsoft.com/office/drawing/2014/main" id="{21AEE1A9-F290-4048-B4AE-00E2E972C32F}"/>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0" name="フリーフォーム: 図形 119">
                <a:extLst>
                  <a:ext uri="{FF2B5EF4-FFF2-40B4-BE49-F238E27FC236}">
                    <a16:creationId xmlns:a16="http://schemas.microsoft.com/office/drawing/2014/main" id="{DD2E07D2-3CB7-41D5-85FF-EE9D8185E67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1" name="フリーフォーム: 図形 120">
                <a:extLst>
                  <a:ext uri="{FF2B5EF4-FFF2-40B4-BE49-F238E27FC236}">
                    <a16:creationId xmlns:a16="http://schemas.microsoft.com/office/drawing/2014/main" id="{09CB165D-9025-4ED2-978B-EE677EBEE85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2" name="フリーフォーム: 図形 121">
                <a:extLst>
                  <a:ext uri="{FF2B5EF4-FFF2-40B4-BE49-F238E27FC236}">
                    <a16:creationId xmlns:a16="http://schemas.microsoft.com/office/drawing/2014/main" id="{5CE34777-39A9-44B0-8A3A-1B9463B82FF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3" name="フリーフォーム: 図形 122">
                <a:extLst>
                  <a:ext uri="{FF2B5EF4-FFF2-40B4-BE49-F238E27FC236}">
                    <a16:creationId xmlns:a16="http://schemas.microsoft.com/office/drawing/2014/main" id="{40CC6375-BC50-40BD-A030-A986046FE92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5" name="グループ化 94">
              <a:extLst>
                <a:ext uri="{FF2B5EF4-FFF2-40B4-BE49-F238E27FC236}">
                  <a16:creationId xmlns:a16="http://schemas.microsoft.com/office/drawing/2014/main" id="{E66031D8-CD3A-4603-8DE8-728FA3CBF346}"/>
                </a:ext>
              </a:extLst>
            </p:cNvPr>
            <p:cNvGrpSpPr>
              <a:grpSpLocks noChangeAspect="1"/>
            </p:cNvGrpSpPr>
            <p:nvPr/>
          </p:nvGrpSpPr>
          <p:grpSpPr>
            <a:xfrm>
              <a:off x="11168555" y="5943600"/>
              <a:ext cx="511091" cy="504000"/>
              <a:chOff x="6366933" y="3683000"/>
              <a:chExt cx="927267" cy="914400"/>
            </a:xfrm>
            <a:grpFill/>
          </p:grpSpPr>
          <p:sp>
            <p:nvSpPr>
              <p:cNvPr id="114" name="正方形/長方形 113">
                <a:extLst>
                  <a:ext uri="{FF2B5EF4-FFF2-40B4-BE49-F238E27FC236}">
                    <a16:creationId xmlns:a16="http://schemas.microsoft.com/office/drawing/2014/main" id="{F95B6C60-63D6-444C-A9F2-3DAE0B18EEBD}"/>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5" name="フリーフォーム: 図形 114">
                <a:extLst>
                  <a:ext uri="{FF2B5EF4-FFF2-40B4-BE49-F238E27FC236}">
                    <a16:creationId xmlns:a16="http://schemas.microsoft.com/office/drawing/2014/main" id="{04253A77-00C7-4422-A744-98090E865C66}"/>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6" name="フリーフォーム: 図形 115">
                <a:extLst>
                  <a:ext uri="{FF2B5EF4-FFF2-40B4-BE49-F238E27FC236}">
                    <a16:creationId xmlns:a16="http://schemas.microsoft.com/office/drawing/2014/main" id="{E81A0CF2-9369-4929-B03A-BA99CCFD02C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7" name="フリーフォーム: 図形 116">
                <a:extLst>
                  <a:ext uri="{FF2B5EF4-FFF2-40B4-BE49-F238E27FC236}">
                    <a16:creationId xmlns:a16="http://schemas.microsoft.com/office/drawing/2014/main" id="{C8808111-4BE3-4B55-809C-2662A3B8DFD9}"/>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8" name="フリーフォーム: 図形 117">
                <a:extLst>
                  <a:ext uri="{FF2B5EF4-FFF2-40B4-BE49-F238E27FC236}">
                    <a16:creationId xmlns:a16="http://schemas.microsoft.com/office/drawing/2014/main" id="{C09A1835-FA19-46C3-B65B-86846280458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6" name="グループ化 95">
              <a:extLst>
                <a:ext uri="{FF2B5EF4-FFF2-40B4-BE49-F238E27FC236}">
                  <a16:creationId xmlns:a16="http://schemas.microsoft.com/office/drawing/2014/main" id="{94018362-16A1-482D-B958-D0224AE49F89}"/>
                </a:ext>
              </a:extLst>
            </p:cNvPr>
            <p:cNvGrpSpPr>
              <a:grpSpLocks noChangeAspect="1"/>
            </p:cNvGrpSpPr>
            <p:nvPr/>
          </p:nvGrpSpPr>
          <p:grpSpPr>
            <a:xfrm>
              <a:off x="11168555" y="6451600"/>
              <a:ext cx="511091" cy="504000"/>
              <a:chOff x="6366933" y="3683000"/>
              <a:chExt cx="927267" cy="914400"/>
            </a:xfrm>
            <a:grpFill/>
          </p:grpSpPr>
          <p:sp>
            <p:nvSpPr>
              <p:cNvPr id="109" name="正方形/長方形 108">
                <a:extLst>
                  <a:ext uri="{FF2B5EF4-FFF2-40B4-BE49-F238E27FC236}">
                    <a16:creationId xmlns:a16="http://schemas.microsoft.com/office/drawing/2014/main" id="{1557C08A-144F-43E4-8967-C38DEFA03143}"/>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0" name="フリーフォーム: 図形 109">
                <a:extLst>
                  <a:ext uri="{FF2B5EF4-FFF2-40B4-BE49-F238E27FC236}">
                    <a16:creationId xmlns:a16="http://schemas.microsoft.com/office/drawing/2014/main" id="{3FE7705B-1DD6-4C3A-A6E2-C08149E737A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1" name="フリーフォーム: 図形 110">
                <a:extLst>
                  <a:ext uri="{FF2B5EF4-FFF2-40B4-BE49-F238E27FC236}">
                    <a16:creationId xmlns:a16="http://schemas.microsoft.com/office/drawing/2014/main" id="{7B1C22FE-770A-4401-8F43-B96023AC0B70}"/>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2" name="フリーフォーム: 図形 111">
                <a:extLst>
                  <a:ext uri="{FF2B5EF4-FFF2-40B4-BE49-F238E27FC236}">
                    <a16:creationId xmlns:a16="http://schemas.microsoft.com/office/drawing/2014/main" id="{55B5D55B-5D8F-40AF-8BAD-1D2897C49ED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3" name="フリーフォーム: 図形 112">
                <a:extLst>
                  <a:ext uri="{FF2B5EF4-FFF2-40B4-BE49-F238E27FC236}">
                    <a16:creationId xmlns:a16="http://schemas.microsoft.com/office/drawing/2014/main" id="{BC4FFEED-3EF0-4F10-9BC4-A33FBD41C34E}"/>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7" name="グループ化 96">
              <a:extLst>
                <a:ext uri="{FF2B5EF4-FFF2-40B4-BE49-F238E27FC236}">
                  <a16:creationId xmlns:a16="http://schemas.microsoft.com/office/drawing/2014/main" id="{1FDA9903-33CE-4263-9AED-87E7C1D2BC3C}"/>
                </a:ext>
              </a:extLst>
            </p:cNvPr>
            <p:cNvGrpSpPr>
              <a:grpSpLocks noChangeAspect="1"/>
            </p:cNvGrpSpPr>
            <p:nvPr/>
          </p:nvGrpSpPr>
          <p:grpSpPr>
            <a:xfrm>
              <a:off x="11680909" y="5943600"/>
              <a:ext cx="511091" cy="504000"/>
              <a:chOff x="6366933" y="3683000"/>
              <a:chExt cx="927267" cy="914400"/>
            </a:xfrm>
            <a:grpFill/>
          </p:grpSpPr>
          <p:sp>
            <p:nvSpPr>
              <p:cNvPr id="104" name="正方形/長方形 103">
                <a:extLst>
                  <a:ext uri="{FF2B5EF4-FFF2-40B4-BE49-F238E27FC236}">
                    <a16:creationId xmlns:a16="http://schemas.microsoft.com/office/drawing/2014/main" id="{1419FDFC-5D59-401B-98C0-46424B609C96}"/>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5" name="フリーフォーム: 図形 104">
                <a:extLst>
                  <a:ext uri="{FF2B5EF4-FFF2-40B4-BE49-F238E27FC236}">
                    <a16:creationId xmlns:a16="http://schemas.microsoft.com/office/drawing/2014/main" id="{0FD73E6B-59C9-493E-A6A5-FA6835C5FCAA}"/>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6" name="フリーフォーム: 図形 105">
                <a:extLst>
                  <a:ext uri="{FF2B5EF4-FFF2-40B4-BE49-F238E27FC236}">
                    <a16:creationId xmlns:a16="http://schemas.microsoft.com/office/drawing/2014/main" id="{145131DA-D888-4583-B103-6800664B21C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7" name="フリーフォーム: 図形 106">
                <a:extLst>
                  <a:ext uri="{FF2B5EF4-FFF2-40B4-BE49-F238E27FC236}">
                    <a16:creationId xmlns:a16="http://schemas.microsoft.com/office/drawing/2014/main" id="{28903A8B-5A51-4759-86C1-9FCE8CFD0D6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8" name="フリーフォーム: 図形 107">
                <a:extLst>
                  <a:ext uri="{FF2B5EF4-FFF2-40B4-BE49-F238E27FC236}">
                    <a16:creationId xmlns:a16="http://schemas.microsoft.com/office/drawing/2014/main" id="{034B33CE-8DC9-45DD-9E86-1B2722D01A2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8" name="グループ化 97">
              <a:extLst>
                <a:ext uri="{FF2B5EF4-FFF2-40B4-BE49-F238E27FC236}">
                  <a16:creationId xmlns:a16="http://schemas.microsoft.com/office/drawing/2014/main" id="{5D48F507-FA9F-4B3E-B6A4-B2D24BBBA211}"/>
                </a:ext>
              </a:extLst>
            </p:cNvPr>
            <p:cNvGrpSpPr>
              <a:grpSpLocks noChangeAspect="1"/>
            </p:cNvGrpSpPr>
            <p:nvPr/>
          </p:nvGrpSpPr>
          <p:grpSpPr>
            <a:xfrm>
              <a:off x="11680909" y="6451600"/>
              <a:ext cx="511091" cy="504000"/>
              <a:chOff x="6366933" y="3683000"/>
              <a:chExt cx="927267" cy="914400"/>
            </a:xfrm>
            <a:grpFill/>
          </p:grpSpPr>
          <p:sp>
            <p:nvSpPr>
              <p:cNvPr id="99" name="正方形/長方形 98">
                <a:extLst>
                  <a:ext uri="{FF2B5EF4-FFF2-40B4-BE49-F238E27FC236}">
                    <a16:creationId xmlns:a16="http://schemas.microsoft.com/office/drawing/2014/main" id="{FC45A29B-1E89-47FC-8EDC-0F05A51A5411}"/>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0" name="フリーフォーム: 図形 99">
                <a:extLst>
                  <a:ext uri="{FF2B5EF4-FFF2-40B4-BE49-F238E27FC236}">
                    <a16:creationId xmlns:a16="http://schemas.microsoft.com/office/drawing/2014/main" id="{F09994A7-FF76-41F0-90C1-30DBEA63AB72}"/>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1" name="フリーフォーム: 図形 100">
                <a:extLst>
                  <a:ext uri="{FF2B5EF4-FFF2-40B4-BE49-F238E27FC236}">
                    <a16:creationId xmlns:a16="http://schemas.microsoft.com/office/drawing/2014/main" id="{2155967C-AF8F-43CD-A4A6-07BC7090A94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2" name="フリーフォーム: 図形 101">
                <a:extLst>
                  <a:ext uri="{FF2B5EF4-FFF2-40B4-BE49-F238E27FC236}">
                    <a16:creationId xmlns:a16="http://schemas.microsoft.com/office/drawing/2014/main" id="{4B7DC23C-D0A2-443C-8DA7-471473511CDD}"/>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3" name="フリーフォーム: 図形 102">
                <a:extLst>
                  <a:ext uri="{FF2B5EF4-FFF2-40B4-BE49-F238E27FC236}">
                    <a16:creationId xmlns:a16="http://schemas.microsoft.com/office/drawing/2014/main" id="{81DEA400-945B-4529-8EA0-8A2A851C07D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pic>
        <p:nvPicPr>
          <p:cNvPr id="370" name="図 369">
            <a:extLst>
              <a:ext uri="{FF2B5EF4-FFF2-40B4-BE49-F238E27FC236}">
                <a16:creationId xmlns:a16="http://schemas.microsoft.com/office/drawing/2014/main" id="{C78AEDBD-1B88-40A0-A850-F0EC05F736B9}"/>
              </a:ext>
            </a:extLst>
          </p:cNvPr>
          <p:cNvPicPr>
            <a:picLocks noChangeAspect="1"/>
          </p:cNvPicPr>
          <p:nvPr/>
        </p:nvPicPr>
        <p:blipFill>
          <a:blip r:embed="rId3" cstate="email">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a:ext>
            </a:extLst>
          </a:blip>
          <a:stretch>
            <a:fillRect/>
          </a:stretch>
        </p:blipFill>
        <p:spPr>
          <a:xfrm>
            <a:off x="7699632" y="4764514"/>
            <a:ext cx="1420399" cy="1420399"/>
          </a:xfrm>
          <a:prstGeom prst="rect">
            <a:avLst/>
          </a:prstGeom>
        </p:spPr>
      </p:pic>
      <p:sp>
        <p:nvSpPr>
          <p:cNvPr id="3" name="吹き出し: 角を丸めた四角形 2">
            <a:extLst>
              <a:ext uri="{FF2B5EF4-FFF2-40B4-BE49-F238E27FC236}">
                <a16:creationId xmlns:a16="http://schemas.microsoft.com/office/drawing/2014/main" id="{78426CC8-E1FA-423E-B5BB-91468755BDD6}"/>
              </a:ext>
            </a:extLst>
          </p:cNvPr>
          <p:cNvSpPr/>
          <p:nvPr/>
        </p:nvSpPr>
        <p:spPr>
          <a:xfrm>
            <a:off x="1663754"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HG創英角ﾎﾟｯﾌﾟ体" panose="040B0A09000000000000" pitchFamily="49" charset="-128"/>
                <a:ea typeface="HG創英角ﾎﾟｯﾌﾟ体" panose="040B0A09000000000000" pitchFamily="49" charset="-128"/>
              </a:rPr>
              <a:t>茨城県</a:t>
            </a:r>
            <a:endParaRPr kumimoji="1" lang="ja-JP" altLang="en-US" sz="2800" dirty="0">
              <a:latin typeface="HG創英角ﾎﾟｯﾌﾟ体" panose="040B0A09000000000000" pitchFamily="49" charset="-128"/>
              <a:ea typeface="HG創英角ﾎﾟｯﾌﾟ体" panose="040B0A09000000000000" pitchFamily="49" charset="-128"/>
            </a:endParaRPr>
          </a:p>
        </p:txBody>
      </p:sp>
      <p:sp>
        <p:nvSpPr>
          <p:cNvPr id="371" name="吹き出し: 角を丸めた四角形 370">
            <a:extLst>
              <a:ext uri="{FF2B5EF4-FFF2-40B4-BE49-F238E27FC236}">
                <a16:creationId xmlns:a16="http://schemas.microsoft.com/office/drawing/2014/main" id="{E60704F0-3887-412C-8E1D-09115E9A6AAE}"/>
              </a:ext>
            </a:extLst>
          </p:cNvPr>
          <p:cNvSpPr/>
          <p:nvPr/>
        </p:nvSpPr>
        <p:spPr>
          <a:xfrm>
            <a:off x="4015406"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latin typeface="HG創英角ﾎﾟｯﾌﾟ体" panose="040B0A09000000000000" pitchFamily="49" charset="-128"/>
                <a:ea typeface="HG創英角ﾎﾟｯﾌﾟ体" panose="040B0A09000000000000" pitchFamily="49" charset="-128"/>
              </a:rPr>
              <a:t>宮崎県</a:t>
            </a:r>
          </a:p>
        </p:txBody>
      </p:sp>
      <p:sp>
        <p:nvSpPr>
          <p:cNvPr id="372" name="吹き出し: 角を丸めた四角形 371">
            <a:extLst>
              <a:ext uri="{FF2B5EF4-FFF2-40B4-BE49-F238E27FC236}">
                <a16:creationId xmlns:a16="http://schemas.microsoft.com/office/drawing/2014/main" id="{1DB70E61-4023-47E4-B779-AC1315D8CE86}"/>
              </a:ext>
            </a:extLst>
          </p:cNvPr>
          <p:cNvSpPr/>
          <p:nvPr/>
        </p:nvSpPr>
        <p:spPr>
          <a:xfrm>
            <a:off x="6210503"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HG創英角ﾎﾟｯﾌﾟ体" panose="040B0A09000000000000" pitchFamily="49" charset="-128"/>
                <a:ea typeface="HG創英角ﾎﾟｯﾌﾟ体" panose="040B0A09000000000000" pitchFamily="49" charset="-128"/>
              </a:rPr>
              <a:t>ハワイ</a:t>
            </a:r>
            <a:endParaRPr kumimoji="1" lang="ja-JP" altLang="en-US" sz="2800" dirty="0">
              <a:latin typeface="HG創英角ﾎﾟｯﾌﾟ体" panose="040B0A09000000000000" pitchFamily="49" charset="-128"/>
              <a:ea typeface="HG創英角ﾎﾟｯﾌﾟ体" panose="040B0A09000000000000" pitchFamily="49" charset="-128"/>
            </a:endParaRPr>
          </a:p>
        </p:txBody>
      </p:sp>
      <p:sp>
        <p:nvSpPr>
          <p:cNvPr id="4" name="テキスト ボックス 3">
            <a:extLst>
              <a:ext uri="{FF2B5EF4-FFF2-40B4-BE49-F238E27FC236}">
                <a16:creationId xmlns:a16="http://schemas.microsoft.com/office/drawing/2014/main" id="{52F3B6E8-7B5F-4197-9D23-A228B4957B34}"/>
              </a:ext>
            </a:extLst>
          </p:cNvPr>
          <p:cNvSpPr txBox="1"/>
          <p:nvPr/>
        </p:nvSpPr>
        <p:spPr>
          <a:xfrm>
            <a:off x="2337811" y="5390672"/>
            <a:ext cx="820007" cy="707886"/>
          </a:xfrm>
          <a:prstGeom prst="rect">
            <a:avLst/>
          </a:prstGeom>
          <a:noFill/>
        </p:spPr>
        <p:txBody>
          <a:bodyPr wrap="square" rtlCol="0">
            <a:spAutoFit/>
          </a:bodyPr>
          <a:lstStyle/>
          <a:p>
            <a:r>
              <a:rPr kumimoji="1" lang="en-US" altLang="ja-JP"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A</a:t>
            </a:r>
            <a:endParaRPr kumimoji="1" lang="ja-JP" altLang="en-US" sz="4000" dirty="0">
              <a:latin typeface="メイリオ" panose="020B0604030504040204" pitchFamily="50" charset="-128"/>
              <a:ea typeface="メイリオ" panose="020B0604030504040204" pitchFamily="50" charset="-128"/>
            </a:endParaRPr>
          </a:p>
        </p:txBody>
      </p:sp>
      <p:sp>
        <p:nvSpPr>
          <p:cNvPr id="2" name="サブタイトル 2">
            <a:extLst>
              <a:ext uri="{FF2B5EF4-FFF2-40B4-BE49-F238E27FC236}">
                <a16:creationId xmlns:a16="http://schemas.microsoft.com/office/drawing/2014/main" id="{39FE4F12-1BA3-47E2-97BC-B684BEC33CF4}"/>
              </a:ext>
            </a:extLst>
          </p:cNvPr>
          <p:cNvSpPr txBox="1">
            <a:spLocks/>
          </p:cNvSpPr>
          <p:nvPr/>
        </p:nvSpPr>
        <p:spPr>
          <a:xfrm>
            <a:off x="0" y="21615"/>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endParaRPr lang="en-US" altLang="ja-JP" sz="4000" u="sng" dirty="0">
              <a:solidFill>
                <a:schemeClr val="accent4">
                  <a:lumMod val="60000"/>
                  <a:lumOff val="40000"/>
                </a:schemeClr>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a:p>
            <a:pPr marL="0" indent="0" algn="ctr">
              <a:buNone/>
            </a:pPr>
            <a:r>
              <a:rPr lang="ja-JP" altLang="en-US" sz="4000" u="sng" dirty="0">
                <a:solidFill>
                  <a:schemeClr val="accent4">
                    <a:lumMod val="60000"/>
                    <a:lumOff val="40000"/>
                  </a:schemeClr>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第２問！</a:t>
            </a:r>
            <a:endParaRPr lang="en-US" altLang="ja-JP" sz="4000" u="sng" dirty="0">
              <a:solidFill>
                <a:schemeClr val="accent4">
                  <a:lumMod val="60000"/>
                  <a:lumOff val="40000"/>
                </a:schemeClr>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p:txBody>
      </p:sp>
      <p:sp>
        <p:nvSpPr>
          <p:cNvPr id="5" name="テキスト ボックス 4">
            <a:extLst>
              <a:ext uri="{FF2B5EF4-FFF2-40B4-BE49-F238E27FC236}">
                <a16:creationId xmlns:a16="http://schemas.microsoft.com/office/drawing/2014/main" id="{0934510B-E83C-42C3-9952-7B448A058CB8}"/>
              </a:ext>
            </a:extLst>
          </p:cNvPr>
          <p:cNvSpPr txBox="1"/>
          <p:nvPr/>
        </p:nvSpPr>
        <p:spPr>
          <a:xfrm>
            <a:off x="4546697" y="5390672"/>
            <a:ext cx="820007" cy="707886"/>
          </a:xfrm>
          <a:prstGeom prst="rect">
            <a:avLst/>
          </a:prstGeom>
          <a:noFill/>
        </p:spPr>
        <p:txBody>
          <a:bodyPr wrap="square" rtlCol="0">
            <a:spAutoFit/>
          </a:bodyPr>
          <a:lstStyle/>
          <a:p>
            <a:r>
              <a:rPr lang="en-US" altLang="ja-JP"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B</a:t>
            </a:r>
            <a:endParaRPr kumimoji="1" lang="ja-JP" altLang="en-US" sz="40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F96B49E3-F730-4543-865E-B34E4E02E3B0}"/>
              </a:ext>
            </a:extLst>
          </p:cNvPr>
          <p:cNvSpPr txBox="1"/>
          <p:nvPr/>
        </p:nvSpPr>
        <p:spPr>
          <a:xfrm>
            <a:off x="6689137" y="5390672"/>
            <a:ext cx="820007" cy="707886"/>
          </a:xfrm>
          <a:prstGeom prst="rect">
            <a:avLst/>
          </a:prstGeom>
          <a:noFill/>
        </p:spPr>
        <p:txBody>
          <a:bodyPr wrap="square" rtlCol="0">
            <a:spAutoFit/>
          </a:bodyPr>
          <a:lstStyle/>
          <a:p>
            <a:r>
              <a:rPr kumimoji="1" lang="en-US" altLang="ja-JP"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C</a:t>
            </a:r>
            <a:endParaRPr kumimoji="1" lang="ja-JP" altLang="en-US" sz="4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45979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5CFFDAD-6094-4C0D-B326-3432D81431C2}"/>
              </a:ext>
            </a:extLst>
          </p:cNvPr>
          <p:cNvPicPr>
            <a:picLocks noChangeAspect="1"/>
          </p:cNvPicPr>
          <p:nvPr/>
        </p:nvPicPr>
        <p:blipFill>
          <a:blip r:embed="rId3"/>
          <a:stretch>
            <a:fillRect/>
          </a:stretch>
        </p:blipFill>
        <p:spPr>
          <a:xfrm>
            <a:off x="157843" y="518704"/>
            <a:ext cx="8854440" cy="5768340"/>
          </a:xfrm>
          <a:prstGeom prst="rect">
            <a:avLst/>
          </a:prstGeom>
        </p:spPr>
      </p:pic>
      <p:sp>
        <p:nvSpPr>
          <p:cNvPr id="9" name="矢印: 右 8">
            <a:extLst>
              <a:ext uri="{FF2B5EF4-FFF2-40B4-BE49-F238E27FC236}">
                <a16:creationId xmlns:a16="http://schemas.microsoft.com/office/drawing/2014/main" id="{5BEF9A08-468D-4DA1-93A5-FE7CBF8B6034}"/>
              </a:ext>
            </a:extLst>
          </p:cNvPr>
          <p:cNvSpPr/>
          <p:nvPr/>
        </p:nvSpPr>
        <p:spPr>
          <a:xfrm rot="2892840">
            <a:off x="3896269" y="2406453"/>
            <a:ext cx="426720" cy="343334"/>
          </a:xfrm>
          <a:prstGeom prst="rightArrow">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CB3DF146-635F-45F6-8501-3E40FB39BF8A}"/>
              </a:ext>
            </a:extLst>
          </p:cNvPr>
          <p:cNvSpPr txBox="1"/>
          <p:nvPr/>
        </p:nvSpPr>
        <p:spPr>
          <a:xfrm>
            <a:off x="3439069" y="2058589"/>
            <a:ext cx="670560" cy="369332"/>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日本</a:t>
            </a:r>
          </a:p>
        </p:txBody>
      </p:sp>
      <p:sp>
        <p:nvSpPr>
          <p:cNvPr id="22" name="矢印: 右 21">
            <a:extLst>
              <a:ext uri="{FF2B5EF4-FFF2-40B4-BE49-F238E27FC236}">
                <a16:creationId xmlns:a16="http://schemas.microsoft.com/office/drawing/2014/main" id="{DBDEA30B-4564-4D4A-9686-75D99F4D0A01}"/>
              </a:ext>
            </a:extLst>
          </p:cNvPr>
          <p:cNvSpPr/>
          <p:nvPr/>
        </p:nvSpPr>
        <p:spPr>
          <a:xfrm rot="13917675">
            <a:off x="5894194" y="3469559"/>
            <a:ext cx="426720" cy="343334"/>
          </a:xfrm>
          <a:prstGeom prst="rightArrow">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5A518B87-F772-4B71-B9D8-7F25E0AEF205}"/>
              </a:ext>
            </a:extLst>
          </p:cNvPr>
          <p:cNvSpPr txBox="1"/>
          <p:nvPr/>
        </p:nvSpPr>
        <p:spPr>
          <a:xfrm>
            <a:off x="5912485" y="3915048"/>
            <a:ext cx="1090930" cy="369332"/>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ハワイ</a:t>
            </a:r>
          </a:p>
        </p:txBody>
      </p:sp>
      <p:sp>
        <p:nvSpPr>
          <p:cNvPr id="3" name="スライド番号プレースホルダー 2">
            <a:extLst>
              <a:ext uri="{FF2B5EF4-FFF2-40B4-BE49-F238E27FC236}">
                <a16:creationId xmlns:a16="http://schemas.microsoft.com/office/drawing/2014/main" id="{35DC33B7-B188-4A78-9206-547E0B6B3CC6}"/>
              </a:ext>
            </a:extLst>
          </p:cNvPr>
          <p:cNvSpPr>
            <a:spLocks noGrp="1"/>
          </p:cNvSpPr>
          <p:nvPr>
            <p:ph type="sldNum" sz="quarter" idx="12"/>
          </p:nvPr>
        </p:nvSpPr>
        <p:spPr/>
        <p:txBody>
          <a:bodyPr/>
          <a:lstStyle/>
          <a:p>
            <a:fld id="{2559E306-2ECC-45F4-9E94-B54F3BFAC461}" type="slidenum">
              <a:rPr lang="ja-JP" altLang="en-US" sz="1600" smtClean="0"/>
              <a:pPr/>
              <a:t>17</a:t>
            </a:fld>
            <a:endParaRPr lang="ja-JP" altLang="en-US" dirty="0"/>
          </a:p>
        </p:txBody>
      </p:sp>
      <p:pic>
        <p:nvPicPr>
          <p:cNvPr id="5" name="図 4">
            <a:extLst>
              <a:ext uri="{FF2B5EF4-FFF2-40B4-BE49-F238E27FC236}">
                <a16:creationId xmlns:a16="http://schemas.microsoft.com/office/drawing/2014/main" id="{DC22E774-A23E-43E2-9A07-5B0834104A99}"/>
              </a:ext>
            </a:extLst>
          </p:cNvPr>
          <p:cNvPicPr>
            <a:picLocks noChangeAspect="1"/>
          </p:cNvPicPr>
          <p:nvPr/>
        </p:nvPicPr>
        <p:blipFill>
          <a:blip r:embed="rId4"/>
          <a:stretch>
            <a:fillRect/>
          </a:stretch>
        </p:blipFill>
        <p:spPr>
          <a:xfrm>
            <a:off x="131717" y="3174594"/>
            <a:ext cx="3543300" cy="3627120"/>
          </a:xfrm>
          <a:prstGeom prst="rect">
            <a:avLst/>
          </a:prstGeom>
        </p:spPr>
      </p:pic>
    </p:spTree>
    <p:extLst>
      <p:ext uri="{BB962C8B-B14F-4D97-AF65-F5344CB8AC3E}">
        <p14:creationId xmlns:p14="http://schemas.microsoft.com/office/powerpoint/2010/main" val="1000365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DB2FD87-3DAE-40DB-B36D-E6A242AA0785}"/>
              </a:ext>
            </a:extLst>
          </p:cNvPr>
          <p:cNvSpPr/>
          <p:nvPr/>
        </p:nvSpPr>
        <p:spPr>
          <a:xfrm>
            <a:off x="-10575" y="1"/>
            <a:ext cx="9144000" cy="6237618"/>
          </a:xfrm>
          <a:prstGeom prst="rect">
            <a:avLst/>
          </a:prstGeom>
          <a:solidFill>
            <a:srgbClr val="66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30" name="吹き出し: 角を丸めた四角形 329">
            <a:extLst>
              <a:ext uri="{FF2B5EF4-FFF2-40B4-BE49-F238E27FC236}">
                <a16:creationId xmlns:a16="http://schemas.microsoft.com/office/drawing/2014/main" id="{46EEC41A-04DC-4032-A658-C3EE307C0483}"/>
              </a:ext>
            </a:extLst>
          </p:cNvPr>
          <p:cNvSpPr/>
          <p:nvPr/>
        </p:nvSpPr>
        <p:spPr>
          <a:xfrm>
            <a:off x="1663754"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HG創英角ﾎﾟｯﾌﾟ体" panose="040B0A09000000000000" pitchFamily="49" charset="-128"/>
                <a:ea typeface="HG創英角ﾎﾟｯﾌﾟ体" panose="040B0A09000000000000" pitchFamily="49" charset="-128"/>
              </a:rPr>
              <a:t>茨城県</a:t>
            </a:r>
            <a:endParaRPr kumimoji="1" lang="ja-JP" altLang="en-US" sz="2800" dirty="0">
              <a:latin typeface="HG創英角ﾎﾟｯﾌﾟ体" panose="040B0A09000000000000" pitchFamily="49" charset="-128"/>
              <a:ea typeface="HG創英角ﾎﾟｯﾌﾟ体" panose="040B0A09000000000000" pitchFamily="49" charset="-128"/>
            </a:endParaRPr>
          </a:p>
        </p:txBody>
      </p:sp>
      <p:sp>
        <p:nvSpPr>
          <p:cNvPr id="337" name="吹き出し: 角を丸めた四角形 336">
            <a:extLst>
              <a:ext uri="{FF2B5EF4-FFF2-40B4-BE49-F238E27FC236}">
                <a16:creationId xmlns:a16="http://schemas.microsoft.com/office/drawing/2014/main" id="{76D6AC12-9853-45FF-A4CC-935189A977B5}"/>
              </a:ext>
            </a:extLst>
          </p:cNvPr>
          <p:cNvSpPr/>
          <p:nvPr/>
        </p:nvSpPr>
        <p:spPr>
          <a:xfrm>
            <a:off x="4015406"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latin typeface="HG創英角ﾎﾟｯﾌﾟ体" panose="040B0A09000000000000" pitchFamily="49" charset="-128"/>
                <a:ea typeface="HG創英角ﾎﾟｯﾌﾟ体" panose="040B0A09000000000000" pitchFamily="49" charset="-128"/>
              </a:rPr>
              <a:t>宮崎県</a:t>
            </a:r>
          </a:p>
        </p:txBody>
      </p:sp>
      <p:sp>
        <p:nvSpPr>
          <p:cNvPr id="338" name="吹き出し: 角を丸めた四角形 337">
            <a:extLst>
              <a:ext uri="{FF2B5EF4-FFF2-40B4-BE49-F238E27FC236}">
                <a16:creationId xmlns:a16="http://schemas.microsoft.com/office/drawing/2014/main" id="{A3A395ED-DBB0-47A0-A946-8B59A42A77D4}"/>
              </a:ext>
            </a:extLst>
          </p:cNvPr>
          <p:cNvSpPr/>
          <p:nvPr/>
        </p:nvSpPr>
        <p:spPr>
          <a:xfrm>
            <a:off x="6210503"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HG創英角ﾎﾟｯﾌﾟ体" panose="040B0A09000000000000" pitchFamily="49" charset="-128"/>
                <a:ea typeface="HG創英角ﾎﾟｯﾌﾟ体" panose="040B0A09000000000000" pitchFamily="49" charset="-128"/>
              </a:rPr>
              <a:t>ハワイ</a:t>
            </a:r>
            <a:endParaRPr kumimoji="1" lang="ja-JP" altLang="en-US" sz="2800" dirty="0">
              <a:latin typeface="HG創英角ﾎﾟｯﾌﾟ体" panose="040B0A09000000000000" pitchFamily="49" charset="-128"/>
              <a:ea typeface="HG創英角ﾎﾟｯﾌﾟ体" panose="040B0A09000000000000" pitchFamily="49" charset="-128"/>
            </a:endParaRPr>
          </a:p>
        </p:txBody>
      </p:sp>
      <p:grpSp>
        <p:nvGrpSpPr>
          <p:cNvPr id="328" name="グループ化 327">
            <a:extLst>
              <a:ext uri="{FF2B5EF4-FFF2-40B4-BE49-F238E27FC236}">
                <a16:creationId xmlns:a16="http://schemas.microsoft.com/office/drawing/2014/main" id="{00059F62-5CFE-4798-AC6B-D94A10FDF165}"/>
              </a:ext>
            </a:extLst>
          </p:cNvPr>
          <p:cNvGrpSpPr/>
          <p:nvPr/>
        </p:nvGrpSpPr>
        <p:grpSpPr>
          <a:xfrm>
            <a:off x="2010346" y="4981471"/>
            <a:ext cx="1223353" cy="1123675"/>
            <a:chOff x="2378572" y="4453561"/>
            <a:chExt cx="1631137" cy="1498233"/>
          </a:xfrm>
        </p:grpSpPr>
        <p:sp>
          <p:nvSpPr>
            <p:cNvPr id="5" name="正方形/長方形 4">
              <a:extLst>
                <a:ext uri="{FF2B5EF4-FFF2-40B4-BE49-F238E27FC236}">
                  <a16:creationId xmlns:a16="http://schemas.microsoft.com/office/drawing/2014/main" id="{4AD13575-A881-42C8-8F84-0B4717C37319}"/>
                </a:ext>
              </a:extLst>
            </p:cNvPr>
            <p:cNvSpPr/>
            <p:nvPr/>
          </p:nvSpPr>
          <p:spPr>
            <a:xfrm>
              <a:off x="2378572"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正方形/長方形 7">
              <a:hlinkClick r:id="rId3" action="ppaction://hlinksldjump"/>
              <a:extLst>
                <a:ext uri="{FF2B5EF4-FFF2-40B4-BE49-F238E27FC236}">
                  <a16:creationId xmlns:a16="http://schemas.microsoft.com/office/drawing/2014/main" id="{199CB5AF-7618-4ADF-96DE-11BE87804E05}"/>
                </a:ext>
              </a:extLst>
            </p:cNvPr>
            <p:cNvSpPr/>
            <p:nvPr/>
          </p:nvSpPr>
          <p:spPr>
            <a:xfrm>
              <a:off x="2504696" y="4945174"/>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atin typeface="UD デジタル 教科書体 NP-B" panose="02020700000000000000" pitchFamily="18" charset="-128"/>
                <a:ea typeface="UD デジタル 教科書体 NP-B" panose="02020700000000000000" pitchFamily="18" charset="-128"/>
              </a:endParaRPr>
            </a:p>
          </p:txBody>
        </p:sp>
      </p:grpSp>
      <p:grpSp>
        <p:nvGrpSpPr>
          <p:cNvPr id="2" name="グループ化 1">
            <a:extLst>
              <a:ext uri="{FF2B5EF4-FFF2-40B4-BE49-F238E27FC236}">
                <a16:creationId xmlns:a16="http://schemas.microsoft.com/office/drawing/2014/main" id="{110102BE-7214-4735-BC07-C5EDD76F9F9E}"/>
              </a:ext>
            </a:extLst>
          </p:cNvPr>
          <p:cNvGrpSpPr/>
          <p:nvPr/>
        </p:nvGrpSpPr>
        <p:grpSpPr>
          <a:xfrm>
            <a:off x="963465" y="1225538"/>
            <a:ext cx="7617700" cy="2189383"/>
            <a:chOff x="963465" y="1225538"/>
            <a:chExt cx="7321314" cy="2189383"/>
          </a:xfrm>
        </p:grpSpPr>
        <p:sp>
          <p:nvSpPr>
            <p:cNvPr id="25" name="正方形/長方形 24">
              <a:extLst>
                <a:ext uri="{FF2B5EF4-FFF2-40B4-BE49-F238E27FC236}">
                  <a16:creationId xmlns:a16="http://schemas.microsoft.com/office/drawing/2014/main" id="{F17843EB-A82D-4EFA-96B7-91DDF73CDE2C}"/>
                </a:ext>
              </a:extLst>
            </p:cNvPr>
            <p:cNvSpPr/>
            <p:nvPr/>
          </p:nvSpPr>
          <p:spPr>
            <a:xfrm>
              <a:off x="963465" y="1225538"/>
              <a:ext cx="7321314" cy="2189383"/>
            </a:xfrm>
            <a:prstGeom prst="rect">
              <a:avLst/>
            </a:prstGeom>
            <a:solidFill>
              <a:srgbClr val="CC66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FFCCCC"/>
                  </a:solidFill>
                  <a:effectLst>
                    <a:outerShdw dir="6000000" sy="30000" kx="-1800000" algn="bl" rotWithShape="0">
                      <a:prstClr val="black">
                        <a:alpha val="93000"/>
                      </a:prstClr>
                    </a:outerShdw>
                  </a:effectLst>
                  <a:latin typeface="HG創英角ﾎﾟｯﾌﾟ体" panose="040B0A09000000000000" pitchFamily="49" charset="-128"/>
                  <a:ea typeface="HG創英角ﾎﾟｯﾌﾟ体" panose="040B0A09000000000000" pitchFamily="49" charset="-128"/>
                </a:rPr>
                <a:t>答え　Ｂ</a:t>
              </a:r>
              <a:endParaRPr lang="en-US" altLang="ja-JP" sz="2800" dirty="0">
                <a:solidFill>
                  <a:srgbClr val="FFCCCC"/>
                </a:solidFill>
                <a:effectLst>
                  <a:outerShdw dir="6000000" sy="30000" kx="-1800000" algn="bl" rotWithShape="0">
                    <a:prstClr val="black">
                      <a:alpha val="93000"/>
                    </a:prstClr>
                  </a:outerShdw>
                </a:effectLst>
                <a:latin typeface="HG創英角ﾎﾟｯﾌﾟ体" panose="040B0A09000000000000" pitchFamily="49" charset="-128"/>
                <a:ea typeface="HG創英角ﾎﾟｯﾌﾟ体" panose="040B0A09000000000000" pitchFamily="49" charset="-128"/>
              </a:endParaRPr>
            </a:p>
            <a:p>
              <a:pPr algn="ctr"/>
              <a:r>
                <a:rPr lang="en-US" altLang="ja-JP" sz="2800" spc="-100" dirty="0">
                  <a:solidFill>
                    <a:srgbClr val="FFCCCC"/>
                  </a:solidFill>
                  <a:effectLst>
                    <a:outerShdw dir="6000000" sy="30000" kx="-1800000" algn="bl" rotWithShape="0">
                      <a:prstClr val="black">
                        <a:alpha val="93000"/>
                      </a:prstClr>
                    </a:outerShdw>
                  </a:effectLst>
                  <a:latin typeface="HG創英角ﾎﾟｯﾌﾟ体" panose="040B0A09000000000000" pitchFamily="49" charset="-128"/>
                  <a:ea typeface="HG創英角ﾎﾟｯﾌﾟ体" panose="040B0A09000000000000" pitchFamily="49" charset="-128"/>
                </a:rPr>
                <a:t>100</a:t>
              </a:r>
              <a:r>
                <a:rPr lang="ja-JP" altLang="en-US" sz="2800" spc="-100" dirty="0">
                  <a:solidFill>
                    <a:srgbClr val="FFCCCC"/>
                  </a:solidFill>
                  <a:effectLst>
                    <a:outerShdw dir="6000000" sy="30000" kx="-1800000" algn="bl" rotWithShape="0">
                      <a:prstClr val="black">
                        <a:alpha val="93000"/>
                      </a:prstClr>
                    </a:outerShdw>
                  </a:effectLst>
                  <a:latin typeface="HG創英角ﾎﾟｯﾌﾟ体" panose="040B0A09000000000000" pitchFamily="49" charset="-128"/>
                  <a:ea typeface="HG創英角ﾎﾟｯﾌﾟ体" panose="040B0A09000000000000" pitchFamily="49" charset="-128"/>
                </a:rPr>
                <a:t>年後、宇都宮市の気温は約４℃上がって、</a:t>
              </a:r>
              <a:endParaRPr lang="en-US" altLang="ja-JP" sz="2800" spc="-100" dirty="0">
                <a:solidFill>
                  <a:srgbClr val="FFCCCC"/>
                </a:solidFill>
                <a:effectLst>
                  <a:outerShdw dir="6000000" sy="30000" kx="-1800000" algn="bl" rotWithShape="0">
                    <a:prstClr val="black">
                      <a:alpha val="93000"/>
                    </a:prstClr>
                  </a:outerShdw>
                </a:effectLst>
                <a:latin typeface="HG創英角ﾎﾟｯﾌﾟ体" panose="040B0A09000000000000" pitchFamily="49" charset="-128"/>
                <a:ea typeface="HG創英角ﾎﾟｯﾌﾟ体" panose="040B0A09000000000000" pitchFamily="49" charset="-128"/>
              </a:endParaRPr>
            </a:p>
            <a:p>
              <a:pPr algn="ctr"/>
              <a:r>
                <a:rPr lang="ja-JP" altLang="en-US" sz="2800" spc="-100" dirty="0">
                  <a:solidFill>
                    <a:srgbClr val="FFCCCC"/>
                  </a:solidFill>
                  <a:effectLst>
                    <a:outerShdw dir="6000000" sy="30000" kx="-1800000" algn="bl" rotWithShape="0">
                      <a:prstClr val="black">
                        <a:alpha val="93000"/>
                      </a:prstClr>
                    </a:outerShdw>
                  </a:effectLst>
                  <a:latin typeface="HG創英角ﾎﾟｯﾌﾟ体" panose="040B0A09000000000000" pitchFamily="49" charset="-128"/>
                  <a:ea typeface="HG創英角ﾎﾟｯﾌﾟ体" panose="040B0A09000000000000" pitchFamily="49" charset="-128"/>
                </a:rPr>
                <a:t>今の宮崎県と同じくらいになる</a:t>
              </a:r>
              <a:endParaRPr lang="en-US" altLang="ja-JP" sz="2800" spc="-100" dirty="0">
                <a:solidFill>
                  <a:srgbClr val="FFCCCC"/>
                </a:solidFill>
                <a:effectLst>
                  <a:outerShdw dir="6000000" sy="30000" kx="-1800000" algn="bl" rotWithShape="0">
                    <a:prstClr val="black">
                      <a:alpha val="93000"/>
                    </a:prstClr>
                  </a:outerShdw>
                </a:effectLst>
                <a:latin typeface="HG創英角ﾎﾟｯﾌﾟ体" panose="040B0A09000000000000" pitchFamily="49" charset="-128"/>
                <a:ea typeface="HG創英角ﾎﾟｯﾌﾟ体" panose="040B0A09000000000000" pitchFamily="49" charset="-128"/>
              </a:endParaRPr>
            </a:p>
            <a:p>
              <a:pPr algn="ctr"/>
              <a:r>
                <a:rPr lang="ja-JP" altLang="en-US" sz="2800" spc="-100" dirty="0">
                  <a:solidFill>
                    <a:srgbClr val="FFCCCC"/>
                  </a:solidFill>
                  <a:effectLst>
                    <a:outerShdw dir="6000000" sy="30000" kx="-1800000" algn="bl" rotWithShape="0">
                      <a:prstClr val="black">
                        <a:alpha val="93000"/>
                      </a:prstClr>
                    </a:outerShdw>
                  </a:effectLst>
                  <a:latin typeface="HG創英角ﾎﾟｯﾌﾟ体" panose="040B0A09000000000000" pitchFamily="49" charset="-128"/>
                  <a:ea typeface="HG創英角ﾎﾟｯﾌﾟ体" panose="040B0A09000000000000" pitchFamily="49" charset="-128"/>
                </a:rPr>
                <a:t>と言われているよ。</a:t>
              </a:r>
            </a:p>
          </p:txBody>
        </p:sp>
        <p:sp>
          <p:nvSpPr>
            <p:cNvPr id="26" name="楕円 25">
              <a:extLst>
                <a:ext uri="{FF2B5EF4-FFF2-40B4-BE49-F238E27FC236}">
                  <a16:creationId xmlns:a16="http://schemas.microsoft.com/office/drawing/2014/main" id="{7574674D-1E03-47C6-956D-4FD35993FFCE}"/>
                </a:ext>
              </a:extLst>
            </p:cNvPr>
            <p:cNvSpPr>
              <a:spLocks noChangeAspect="1"/>
            </p:cNvSpPr>
            <p:nvPr/>
          </p:nvSpPr>
          <p:spPr>
            <a:xfrm>
              <a:off x="1037530" y="1340532"/>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創英角ﾎﾟｯﾌﾟ体" panose="040B0A09000000000000" pitchFamily="49" charset="-128"/>
                <a:ea typeface="HG創英角ﾎﾟｯﾌﾟ体" panose="040B0A09000000000000" pitchFamily="49" charset="-128"/>
              </a:endParaRPr>
            </a:p>
          </p:txBody>
        </p:sp>
        <p:sp>
          <p:nvSpPr>
            <p:cNvPr id="27" name="楕円 26">
              <a:extLst>
                <a:ext uri="{FF2B5EF4-FFF2-40B4-BE49-F238E27FC236}">
                  <a16:creationId xmlns:a16="http://schemas.microsoft.com/office/drawing/2014/main" id="{290090C5-4044-4FAA-936C-6FE5DFDEB035}"/>
                </a:ext>
              </a:extLst>
            </p:cNvPr>
            <p:cNvSpPr>
              <a:spLocks noChangeAspect="1"/>
            </p:cNvSpPr>
            <p:nvPr/>
          </p:nvSpPr>
          <p:spPr>
            <a:xfrm>
              <a:off x="1037530" y="3214319"/>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創英角ﾎﾟｯﾌﾟ体" panose="040B0A09000000000000" pitchFamily="49" charset="-128"/>
                <a:ea typeface="HG創英角ﾎﾟｯﾌﾟ体" panose="040B0A09000000000000" pitchFamily="49" charset="-128"/>
              </a:endParaRPr>
            </a:p>
          </p:txBody>
        </p:sp>
        <p:sp>
          <p:nvSpPr>
            <p:cNvPr id="28" name="楕円 27">
              <a:extLst>
                <a:ext uri="{FF2B5EF4-FFF2-40B4-BE49-F238E27FC236}">
                  <a16:creationId xmlns:a16="http://schemas.microsoft.com/office/drawing/2014/main" id="{F0926C49-201F-4A89-9BA7-95B175164A9D}"/>
                </a:ext>
              </a:extLst>
            </p:cNvPr>
            <p:cNvSpPr>
              <a:spLocks noChangeAspect="1"/>
            </p:cNvSpPr>
            <p:nvPr/>
          </p:nvSpPr>
          <p:spPr>
            <a:xfrm>
              <a:off x="8088580" y="1340532"/>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創英角ﾎﾟｯﾌﾟ体" panose="040B0A09000000000000" pitchFamily="49" charset="-128"/>
                <a:ea typeface="HG創英角ﾎﾟｯﾌﾟ体" panose="040B0A09000000000000" pitchFamily="49" charset="-128"/>
              </a:endParaRPr>
            </a:p>
          </p:txBody>
        </p:sp>
        <p:sp>
          <p:nvSpPr>
            <p:cNvPr id="29" name="楕円 28">
              <a:extLst>
                <a:ext uri="{FF2B5EF4-FFF2-40B4-BE49-F238E27FC236}">
                  <a16:creationId xmlns:a16="http://schemas.microsoft.com/office/drawing/2014/main" id="{84681567-FB86-4475-B20A-BBD8CBA892C8}"/>
                </a:ext>
              </a:extLst>
            </p:cNvPr>
            <p:cNvSpPr>
              <a:spLocks noChangeAspect="1"/>
            </p:cNvSpPr>
            <p:nvPr/>
          </p:nvSpPr>
          <p:spPr>
            <a:xfrm>
              <a:off x="8088580" y="3214319"/>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HG創英角ﾎﾟｯﾌﾟ体" panose="040B0A09000000000000" pitchFamily="49" charset="-128"/>
                <a:ea typeface="HG創英角ﾎﾟｯﾌﾟ体" panose="040B0A09000000000000" pitchFamily="49" charset="-128"/>
              </a:endParaRPr>
            </a:p>
          </p:txBody>
        </p:sp>
      </p:grpSp>
      <p:grpSp>
        <p:nvGrpSpPr>
          <p:cNvPr id="327" name="グループ化 326">
            <a:extLst>
              <a:ext uri="{FF2B5EF4-FFF2-40B4-BE49-F238E27FC236}">
                <a16:creationId xmlns:a16="http://schemas.microsoft.com/office/drawing/2014/main" id="{3C4069AE-6B46-48FA-A50C-D2F9DF08A8DE}"/>
              </a:ext>
            </a:extLst>
          </p:cNvPr>
          <p:cNvGrpSpPr/>
          <p:nvPr/>
        </p:nvGrpSpPr>
        <p:grpSpPr>
          <a:xfrm>
            <a:off x="4195208" y="4981474"/>
            <a:ext cx="1223353" cy="1123673"/>
            <a:chOff x="5291721" y="4453561"/>
            <a:chExt cx="1631137" cy="1498229"/>
          </a:xfrm>
        </p:grpSpPr>
        <p:sp>
          <p:nvSpPr>
            <p:cNvPr id="322" name="正方形/長方形 321">
              <a:extLst>
                <a:ext uri="{FF2B5EF4-FFF2-40B4-BE49-F238E27FC236}">
                  <a16:creationId xmlns:a16="http://schemas.microsoft.com/office/drawing/2014/main" id="{671A2A6B-2F4A-49C4-9638-54C8899240E0}"/>
                </a:ext>
              </a:extLst>
            </p:cNvPr>
            <p:cNvSpPr/>
            <p:nvPr/>
          </p:nvSpPr>
          <p:spPr>
            <a:xfrm>
              <a:off x="5291721"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23" name="正方形/長方形 322">
              <a:hlinkClick r:id="rId4" action="ppaction://hlinksldjump"/>
              <a:extLst>
                <a:ext uri="{FF2B5EF4-FFF2-40B4-BE49-F238E27FC236}">
                  <a16:creationId xmlns:a16="http://schemas.microsoft.com/office/drawing/2014/main" id="{7A2A329B-CCBF-448F-9155-A7E19BD04259}"/>
                </a:ext>
              </a:extLst>
            </p:cNvPr>
            <p:cNvSpPr/>
            <p:nvPr/>
          </p:nvSpPr>
          <p:spPr>
            <a:xfrm>
              <a:off x="5417845" y="4945174"/>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atin typeface="UD デジタル 教科書体 NP-B" panose="02020700000000000000" pitchFamily="18" charset="-128"/>
                <a:ea typeface="UD デジタル 教科書体 NP-B" panose="02020700000000000000" pitchFamily="18" charset="-128"/>
              </a:endParaRPr>
            </a:p>
          </p:txBody>
        </p:sp>
      </p:grpSp>
      <p:grpSp>
        <p:nvGrpSpPr>
          <p:cNvPr id="326" name="グループ化 325">
            <a:extLst>
              <a:ext uri="{FF2B5EF4-FFF2-40B4-BE49-F238E27FC236}">
                <a16:creationId xmlns:a16="http://schemas.microsoft.com/office/drawing/2014/main" id="{B1471095-9174-4854-907E-02161DC698B4}"/>
              </a:ext>
            </a:extLst>
          </p:cNvPr>
          <p:cNvGrpSpPr/>
          <p:nvPr/>
        </p:nvGrpSpPr>
        <p:grpSpPr>
          <a:xfrm>
            <a:off x="6308711" y="4981470"/>
            <a:ext cx="1223353" cy="1123676"/>
            <a:chOff x="8109725" y="4453561"/>
            <a:chExt cx="1631137" cy="1498235"/>
          </a:xfrm>
        </p:grpSpPr>
        <p:sp>
          <p:nvSpPr>
            <p:cNvPr id="324" name="正方形/長方形 323">
              <a:extLst>
                <a:ext uri="{FF2B5EF4-FFF2-40B4-BE49-F238E27FC236}">
                  <a16:creationId xmlns:a16="http://schemas.microsoft.com/office/drawing/2014/main" id="{B6A60142-3371-4F98-97AF-AB9155FDEC25}"/>
                </a:ext>
              </a:extLst>
            </p:cNvPr>
            <p:cNvSpPr/>
            <p:nvPr/>
          </p:nvSpPr>
          <p:spPr>
            <a:xfrm>
              <a:off x="8109725"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25" name="正方形/長方形 324">
              <a:hlinkClick r:id="rId5" action="ppaction://hlinksldjump"/>
              <a:extLst>
                <a:ext uri="{FF2B5EF4-FFF2-40B4-BE49-F238E27FC236}">
                  <a16:creationId xmlns:a16="http://schemas.microsoft.com/office/drawing/2014/main" id="{AC4FE5F9-3897-40DA-8B25-BF06D0B90FD3}"/>
                </a:ext>
              </a:extLst>
            </p:cNvPr>
            <p:cNvSpPr/>
            <p:nvPr/>
          </p:nvSpPr>
          <p:spPr>
            <a:xfrm>
              <a:off x="8235849" y="4945176"/>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b="1" dirty="0">
                <a:latin typeface="UD デジタル 教科書体 NP-B" panose="02020700000000000000" pitchFamily="18" charset="-128"/>
                <a:ea typeface="UD デジタル 教科書体 NP-B" panose="02020700000000000000" pitchFamily="18" charset="-128"/>
              </a:endParaRPr>
            </a:p>
          </p:txBody>
        </p:sp>
      </p:grpSp>
      <p:grpSp>
        <p:nvGrpSpPr>
          <p:cNvPr id="329" name="グループ化 328">
            <a:extLst>
              <a:ext uri="{FF2B5EF4-FFF2-40B4-BE49-F238E27FC236}">
                <a16:creationId xmlns:a16="http://schemas.microsoft.com/office/drawing/2014/main" id="{58DF65B5-AEF1-4D8A-898E-8D2C47CB21FF}"/>
              </a:ext>
            </a:extLst>
          </p:cNvPr>
          <p:cNvGrpSpPr/>
          <p:nvPr/>
        </p:nvGrpSpPr>
        <p:grpSpPr>
          <a:xfrm>
            <a:off x="0" y="6099000"/>
            <a:ext cx="9144000" cy="759000"/>
            <a:chOff x="0" y="5943600"/>
            <a:chExt cx="12192000" cy="1012000"/>
          </a:xfrm>
        </p:grpSpPr>
        <p:grpSp>
          <p:nvGrpSpPr>
            <p:cNvPr id="39" name="グループ化 38">
              <a:extLst>
                <a:ext uri="{FF2B5EF4-FFF2-40B4-BE49-F238E27FC236}">
                  <a16:creationId xmlns:a16="http://schemas.microsoft.com/office/drawing/2014/main" id="{E7C5E0DF-01C4-4440-B0E4-9C5B8DB34BA4}"/>
                </a:ext>
              </a:extLst>
            </p:cNvPr>
            <p:cNvGrpSpPr>
              <a:grpSpLocks noChangeAspect="1"/>
            </p:cNvGrpSpPr>
            <p:nvPr/>
          </p:nvGrpSpPr>
          <p:grpSpPr>
            <a:xfrm>
              <a:off x="0" y="5943600"/>
              <a:ext cx="511091" cy="504000"/>
              <a:chOff x="6366933" y="3683000"/>
              <a:chExt cx="927267" cy="914400"/>
            </a:xfrm>
          </p:grpSpPr>
          <p:sp>
            <p:nvSpPr>
              <p:cNvPr id="30" name="正方形/長方形 29">
                <a:extLst>
                  <a:ext uri="{FF2B5EF4-FFF2-40B4-BE49-F238E27FC236}">
                    <a16:creationId xmlns:a16="http://schemas.microsoft.com/office/drawing/2014/main" id="{0A806865-482C-4CFC-A03F-E1E9798F86D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4" name="フリーフォーム: 図形 33">
                <a:extLst>
                  <a:ext uri="{FF2B5EF4-FFF2-40B4-BE49-F238E27FC236}">
                    <a16:creationId xmlns:a16="http://schemas.microsoft.com/office/drawing/2014/main" id="{0E20888C-78BA-4A78-A48B-11FF5DBBB3A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5" name="フリーフォーム: 図形 34">
                <a:extLst>
                  <a:ext uri="{FF2B5EF4-FFF2-40B4-BE49-F238E27FC236}">
                    <a16:creationId xmlns:a16="http://schemas.microsoft.com/office/drawing/2014/main" id="{8AD046BF-D6BB-40B3-831A-517503F372A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7" name="フリーフォーム: 図形 36">
                <a:extLst>
                  <a:ext uri="{FF2B5EF4-FFF2-40B4-BE49-F238E27FC236}">
                    <a16:creationId xmlns:a16="http://schemas.microsoft.com/office/drawing/2014/main" id="{F8C35DB3-072A-4A35-A669-92CD060470A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8" name="フリーフォーム: 図形 37">
                <a:extLst>
                  <a:ext uri="{FF2B5EF4-FFF2-40B4-BE49-F238E27FC236}">
                    <a16:creationId xmlns:a16="http://schemas.microsoft.com/office/drawing/2014/main" id="{39CD64A8-C517-4FB9-905A-89D0F17BF1E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40" name="グループ化 39">
              <a:extLst>
                <a:ext uri="{FF2B5EF4-FFF2-40B4-BE49-F238E27FC236}">
                  <a16:creationId xmlns:a16="http://schemas.microsoft.com/office/drawing/2014/main" id="{8720D7A3-FA52-4445-A44D-5C3307FC3D89}"/>
                </a:ext>
              </a:extLst>
            </p:cNvPr>
            <p:cNvGrpSpPr>
              <a:grpSpLocks noChangeAspect="1"/>
            </p:cNvGrpSpPr>
            <p:nvPr/>
          </p:nvGrpSpPr>
          <p:grpSpPr>
            <a:xfrm>
              <a:off x="0" y="6451600"/>
              <a:ext cx="511091" cy="504000"/>
              <a:chOff x="6366933" y="3683000"/>
              <a:chExt cx="927267" cy="914400"/>
            </a:xfrm>
          </p:grpSpPr>
          <p:sp>
            <p:nvSpPr>
              <p:cNvPr id="41" name="正方形/長方形 40">
                <a:extLst>
                  <a:ext uri="{FF2B5EF4-FFF2-40B4-BE49-F238E27FC236}">
                    <a16:creationId xmlns:a16="http://schemas.microsoft.com/office/drawing/2014/main" id="{790E49B8-B3E4-4B9C-931E-761A6029EFB2}"/>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2" name="フリーフォーム: 図形 41">
                <a:extLst>
                  <a:ext uri="{FF2B5EF4-FFF2-40B4-BE49-F238E27FC236}">
                    <a16:creationId xmlns:a16="http://schemas.microsoft.com/office/drawing/2014/main" id="{0ACA7A71-5A56-45A3-AA06-4EABAD5E8D0E}"/>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43" name="フリーフォーム: 図形 42">
                <a:extLst>
                  <a:ext uri="{FF2B5EF4-FFF2-40B4-BE49-F238E27FC236}">
                    <a16:creationId xmlns:a16="http://schemas.microsoft.com/office/drawing/2014/main" id="{FB79F675-E586-4E1F-9E22-20E2B7164ED1}"/>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44" name="フリーフォーム: 図形 43">
                <a:extLst>
                  <a:ext uri="{FF2B5EF4-FFF2-40B4-BE49-F238E27FC236}">
                    <a16:creationId xmlns:a16="http://schemas.microsoft.com/office/drawing/2014/main" id="{C013B98C-F4F0-4230-8E80-9793AB05A665}"/>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45" name="フリーフォーム: 図形 44">
                <a:extLst>
                  <a:ext uri="{FF2B5EF4-FFF2-40B4-BE49-F238E27FC236}">
                    <a16:creationId xmlns:a16="http://schemas.microsoft.com/office/drawing/2014/main" id="{C7821062-DF58-4A09-B94D-5F5FDCD21E6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46" name="グループ化 45">
              <a:extLst>
                <a:ext uri="{FF2B5EF4-FFF2-40B4-BE49-F238E27FC236}">
                  <a16:creationId xmlns:a16="http://schemas.microsoft.com/office/drawing/2014/main" id="{EC53F190-E7CA-46B3-A7A9-99B1F558C47C}"/>
                </a:ext>
              </a:extLst>
            </p:cNvPr>
            <p:cNvGrpSpPr>
              <a:grpSpLocks noChangeAspect="1"/>
            </p:cNvGrpSpPr>
            <p:nvPr/>
          </p:nvGrpSpPr>
          <p:grpSpPr>
            <a:xfrm>
              <a:off x="512354" y="5943600"/>
              <a:ext cx="511091" cy="504000"/>
              <a:chOff x="6366933" y="3683000"/>
              <a:chExt cx="927267" cy="914400"/>
            </a:xfrm>
          </p:grpSpPr>
          <p:sp>
            <p:nvSpPr>
              <p:cNvPr id="47" name="正方形/長方形 46">
                <a:extLst>
                  <a:ext uri="{FF2B5EF4-FFF2-40B4-BE49-F238E27FC236}">
                    <a16:creationId xmlns:a16="http://schemas.microsoft.com/office/drawing/2014/main" id="{7ABDF669-DB87-4DEC-8182-E25D1C1AFDD5}"/>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8" name="フリーフォーム: 図形 47">
                <a:extLst>
                  <a:ext uri="{FF2B5EF4-FFF2-40B4-BE49-F238E27FC236}">
                    <a16:creationId xmlns:a16="http://schemas.microsoft.com/office/drawing/2014/main" id="{D72232B1-85F8-4EED-B565-9B1D9EC78A6E}"/>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49" name="フリーフォーム: 図形 48">
                <a:extLst>
                  <a:ext uri="{FF2B5EF4-FFF2-40B4-BE49-F238E27FC236}">
                    <a16:creationId xmlns:a16="http://schemas.microsoft.com/office/drawing/2014/main" id="{A6979F90-259E-4A37-A341-354E8F5DE0C6}"/>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50" name="フリーフォーム: 図形 49">
                <a:extLst>
                  <a:ext uri="{FF2B5EF4-FFF2-40B4-BE49-F238E27FC236}">
                    <a16:creationId xmlns:a16="http://schemas.microsoft.com/office/drawing/2014/main" id="{F2D03004-B8BD-4B4D-85A9-15525D13B1D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51" name="フリーフォーム: 図形 50">
                <a:extLst>
                  <a:ext uri="{FF2B5EF4-FFF2-40B4-BE49-F238E27FC236}">
                    <a16:creationId xmlns:a16="http://schemas.microsoft.com/office/drawing/2014/main" id="{3DC3E05E-EC76-4B6E-843A-D2F58DBEE1D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2" name="グループ化 51">
              <a:extLst>
                <a:ext uri="{FF2B5EF4-FFF2-40B4-BE49-F238E27FC236}">
                  <a16:creationId xmlns:a16="http://schemas.microsoft.com/office/drawing/2014/main" id="{41A83916-5860-4D96-976A-486CDF6409C1}"/>
                </a:ext>
              </a:extLst>
            </p:cNvPr>
            <p:cNvGrpSpPr>
              <a:grpSpLocks noChangeAspect="1"/>
            </p:cNvGrpSpPr>
            <p:nvPr/>
          </p:nvGrpSpPr>
          <p:grpSpPr>
            <a:xfrm>
              <a:off x="512354" y="6451600"/>
              <a:ext cx="511091" cy="504000"/>
              <a:chOff x="6366933" y="3683000"/>
              <a:chExt cx="927267" cy="914400"/>
            </a:xfrm>
          </p:grpSpPr>
          <p:sp>
            <p:nvSpPr>
              <p:cNvPr id="53" name="正方形/長方形 52">
                <a:extLst>
                  <a:ext uri="{FF2B5EF4-FFF2-40B4-BE49-F238E27FC236}">
                    <a16:creationId xmlns:a16="http://schemas.microsoft.com/office/drawing/2014/main" id="{8BB80E33-E68B-4E4F-A202-E1291F151F92}"/>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4" name="フリーフォーム: 図形 53">
                <a:extLst>
                  <a:ext uri="{FF2B5EF4-FFF2-40B4-BE49-F238E27FC236}">
                    <a16:creationId xmlns:a16="http://schemas.microsoft.com/office/drawing/2014/main" id="{8DB8687F-F491-4116-ACE3-DCDB2A37EC12}"/>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55" name="フリーフォーム: 図形 54">
                <a:extLst>
                  <a:ext uri="{FF2B5EF4-FFF2-40B4-BE49-F238E27FC236}">
                    <a16:creationId xmlns:a16="http://schemas.microsoft.com/office/drawing/2014/main" id="{CF874A44-F161-4F06-AB7B-C680C200A0C0}"/>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56" name="フリーフォーム: 図形 55">
                <a:extLst>
                  <a:ext uri="{FF2B5EF4-FFF2-40B4-BE49-F238E27FC236}">
                    <a16:creationId xmlns:a16="http://schemas.microsoft.com/office/drawing/2014/main" id="{4845BA14-3778-4888-8983-DE8874C0AA5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57" name="フリーフォーム: 図形 56">
                <a:extLst>
                  <a:ext uri="{FF2B5EF4-FFF2-40B4-BE49-F238E27FC236}">
                    <a16:creationId xmlns:a16="http://schemas.microsoft.com/office/drawing/2014/main" id="{52E9CEE6-9DF9-4680-A10A-D5032BFCB7D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8" name="グループ化 57">
              <a:extLst>
                <a:ext uri="{FF2B5EF4-FFF2-40B4-BE49-F238E27FC236}">
                  <a16:creationId xmlns:a16="http://schemas.microsoft.com/office/drawing/2014/main" id="{5385013B-0070-4880-BE77-02EA88077365}"/>
                </a:ext>
              </a:extLst>
            </p:cNvPr>
            <p:cNvGrpSpPr>
              <a:grpSpLocks noChangeAspect="1"/>
            </p:cNvGrpSpPr>
            <p:nvPr/>
          </p:nvGrpSpPr>
          <p:grpSpPr>
            <a:xfrm>
              <a:off x="1011621" y="5943600"/>
              <a:ext cx="511091" cy="504000"/>
              <a:chOff x="6366933" y="3683000"/>
              <a:chExt cx="927267" cy="914400"/>
            </a:xfrm>
          </p:grpSpPr>
          <p:sp>
            <p:nvSpPr>
              <p:cNvPr id="59" name="正方形/長方形 58">
                <a:extLst>
                  <a:ext uri="{FF2B5EF4-FFF2-40B4-BE49-F238E27FC236}">
                    <a16:creationId xmlns:a16="http://schemas.microsoft.com/office/drawing/2014/main" id="{7884A222-B8F5-40D4-9BC8-C5D3882BD715}"/>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0" name="フリーフォーム: 図形 59">
                <a:extLst>
                  <a:ext uri="{FF2B5EF4-FFF2-40B4-BE49-F238E27FC236}">
                    <a16:creationId xmlns:a16="http://schemas.microsoft.com/office/drawing/2014/main" id="{D396E294-A2D4-4439-BA8C-E786DF3BD9BA}"/>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1" name="フリーフォーム: 図形 60">
                <a:extLst>
                  <a:ext uri="{FF2B5EF4-FFF2-40B4-BE49-F238E27FC236}">
                    <a16:creationId xmlns:a16="http://schemas.microsoft.com/office/drawing/2014/main" id="{018462BA-B0D9-48D3-8771-2C2261EABA67}"/>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2" name="フリーフォーム: 図形 61">
                <a:extLst>
                  <a:ext uri="{FF2B5EF4-FFF2-40B4-BE49-F238E27FC236}">
                    <a16:creationId xmlns:a16="http://schemas.microsoft.com/office/drawing/2014/main" id="{9A7FC9C2-4059-4274-AD6E-10A828C41590}"/>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3" name="フリーフォーム: 図形 62">
                <a:extLst>
                  <a:ext uri="{FF2B5EF4-FFF2-40B4-BE49-F238E27FC236}">
                    <a16:creationId xmlns:a16="http://schemas.microsoft.com/office/drawing/2014/main" id="{0CB485CF-AC8A-4445-B61D-C3FC5C4BA08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4" name="グループ化 63">
              <a:extLst>
                <a:ext uri="{FF2B5EF4-FFF2-40B4-BE49-F238E27FC236}">
                  <a16:creationId xmlns:a16="http://schemas.microsoft.com/office/drawing/2014/main" id="{77E33D91-37CE-45C3-BB5F-56C95A59F9FE}"/>
                </a:ext>
              </a:extLst>
            </p:cNvPr>
            <p:cNvGrpSpPr>
              <a:grpSpLocks noChangeAspect="1"/>
            </p:cNvGrpSpPr>
            <p:nvPr/>
          </p:nvGrpSpPr>
          <p:grpSpPr>
            <a:xfrm>
              <a:off x="1011621" y="6451600"/>
              <a:ext cx="511091" cy="504000"/>
              <a:chOff x="6366933" y="3683000"/>
              <a:chExt cx="927267" cy="914400"/>
            </a:xfrm>
          </p:grpSpPr>
          <p:sp>
            <p:nvSpPr>
              <p:cNvPr id="65" name="正方形/長方形 64">
                <a:extLst>
                  <a:ext uri="{FF2B5EF4-FFF2-40B4-BE49-F238E27FC236}">
                    <a16:creationId xmlns:a16="http://schemas.microsoft.com/office/drawing/2014/main" id="{487EB379-5A36-4042-87D3-0F6303C8D93B}"/>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6" name="フリーフォーム: 図形 65">
                <a:extLst>
                  <a:ext uri="{FF2B5EF4-FFF2-40B4-BE49-F238E27FC236}">
                    <a16:creationId xmlns:a16="http://schemas.microsoft.com/office/drawing/2014/main" id="{8B007149-DB9D-479F-A4AA-77059D61BF5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7" name="フリーフォーム: 図形 66">
                <a:extLst>
                  <a:ext uri="{FF2B5EF4-FFF2-40B4-BE49-F238E27FC236}">
                    <a16:creationId xmlns:a16="http://schemas.microsoft.com/office/drawing/2014/main" id="{2EB62ED6-66FB-43D5-A15F-6A4DB496364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8" name="フリーフォーム: 図形 67">
                <a:extLst>
                  <a:ext uri="{FF2B5EF4-FFF2-40B4-BE49-F238E27FC236}">
                    <a16:creationId xmlns:a16="http://schemas.microsoft.com/office/drawing/2014/main" id="{48AF91F7-FE50-4411-AB4D-70D3C2CCE3D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9" name="フリーフォーム: 図形 68">
                <a:extLst>
                  <a:ext uri="{FF2B5EF4-FFF2-40B4-BE49-F238E27FC236}">
                    <a16:creationId xmlns:a16="http://schemas.microsoft.com/office/drawing/2014/main" id="{AC7BBDCF-F22D-4633-988F-E1EA36319A7A}"/>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0" name="グループ化 69">
              <a:extLst>
                <a:ext uri="{FF2B5EF4-FFF2-40B4-BE49-F238E27FC236}">
                  <a16:creationId xmlns:a16="http://schemas.microsoft.com/office/drawing/2014/main" id="{09EDF61E-D2F0-4756-A43D-49BCD9F7F42A}"/>
                </a:ext>
              </a:extLst>
            </p:cNvPr>
            <p:cNvGrpSpPr>
              <a:grpSpLocks noChangeAspect="1"/>
            </p:cNvGrpSpPr>
            <p:nvPr/>
          </p:nvGrpSpPr>
          <p:grpSpPr>
            <a:xfrm>
              <a:off x="1523975" y="5943600"/>
              <a:ext cx="511091" cy="504000"/>
              <a:chOff x="6366933" y="3683000"/>
              <a:chExt cx="927267" cy="914400"/>
            </a:xfrm>
          </p:grpSpPr>
          <p:sp>
            <p:nvSpPr>
              <p:cNvPr id="71" name="正方形/長方形 70">
                <a:extLst>
                  <a:ext uri="{FF2B5EF4-FFF2-40B4-BE49-F238E27FC236}">
                    <a16:creationId xmlns:a16="http://schemas.microsoft.com/office/drawing/2014/main" id="{481ACB89-538E-4E97-8FE2-505D1B1FDCB7}"/>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2" name="フリーフォーム: 図形 71">
                <a:extLst>
                  <a:ext uri="{FF2B5EF4-FFF2-40B4-BE49-F238E27FC236}">
                    <a16:creationId xmlns:a16="http://schemas.microsoft.com/office/drawing/2014/main" id="{A25C4CB3-263E-4E0A-A783-28B74949735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73" name="フリーフォーム: 図形 72">
                <a:extLst>
                  <a:ext uri="{FF2B5EF4-FFF2-40B4-BE49-F238E27FC236}">
                    <a16:creationId xmlns:a16="http://schemas.microsoft.com/office/drawing/2014/main" id="{BDAF6049-15F3-4450-88DF-69D941C8351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74" name="フリーフォーム: 図形 73">
                <a:extLst>
                  <a:ext uri="{FF2B5EF4-FFF2-40B4-BE49-F238E27FC236}">
                    <a16:creationId xmlns:a16="http://schemas.microsoft.com/office/drawing/2014/main" id="{00B67FCB-B33E-463E-98CB-96C289AA9CE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75" name="フリーフォーム: 図形 74">
                <a:extLst>
                  <a:ext uri="{FF2B5EF4-FFF2-40B4-BE49-F238E27FC236}">
                    <a16:creationId xmlns:a16="http://schemas.microsoft.com/office/drawing/2014/main" id="{D230908F-B622-4EEB-82AE-71B5B1EC6632}"/>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6" name="グループ化 75">
              <a:extLst>
                <a:ext uri="{FF2B5EF4-FFF2-40B4-BE49-F238E27FC236}">
                  <a16:creationId xmlns:a16="http://schemas.microsoft.com/office/drawing/2014/main" id="{2636E63A-FEA8-49CD-9CEB-F645DBEA11B1}"/>
                </a:ext>
              </a:extLst>
            </p:cNvPr>
            <p:cNvGrpSpPr>
              <a:grpSpLocks noChangeAspect="1"/>
            </p:cNvGrpSpPr>
            <p:nvPr/>
          </p:nvGrpSpPr>
          <p:grpSpPr>
            <a:xfrm>
              <a:off x="1523975" y="6451600"/>
              <a:ext cx="511091" cy="504000"/>
              <a:chOff x="6366933" y="3683000"/>
              <a:chExt cx="927267" cy="914400"/>
            </a:xfrm>
          </p:grpSpPr>
          <p:sp>
            <p:nvSpPr>
              <p:cNvPr id="77" name="正方形/長方形 76">
                <a:extLst>
                  <a:ext uri="{FF2B5EF4-FFF2-40B4-BE49-F238E27FC236}">
                    <a16:creationId xmlns:a16="http://schemas.microsoft.com/office/drawing/2014/main" id="{EA216615-F232-42B3-8CE4-994A85263B31}"/>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8" name="フリーフォーム: 図形 77">
                <a:extLst>
                  <a:ext uri="{FF2B5EF4-FFF2-40B4-BE49-F238E27FC236}">
                    <a16:creationId xmlns:a16="http://schemas.microsoft.com/office/drawing/2014/main" id="{E64531E3-741E-44E6-B604-4C4E941E847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79" name="フリーフォーム: 図形 78">
                <a:extLst>
                  <a:ext uri="{FF2B5EF4-FFF2-40B4-BE49-F238E27FC236}">
                    <a16:creationId xmlns:a16="http://schemas.microsoft.com/office/drawing/2014/main" id="{B0F35A59-07D2-474B-9915-E78522D9753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80" name="フリーフォーム: 図形 79">
                <a:extLst>
                  <a:ext uri="{FF2B5EF4-FFF2-40B4-BE49-F238E27FC236}">
                    <a16:creationId xmlns:a16="http://schemas.microsoft.com/office/drawing/2014/main" id="{550BE0D9-E3F8-4EF3-8773-D2A5E94AE4AD}"/>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81" name="フリーフォーム: 図形 80">
                <a:extLst>
                  <a:ext uri="{FF2B5EF4-FFF2-40B4-BE49-F238E27FC236}">
                    <a16:creationId xmlns:a16="http://schemas.microsoft.com/office/drawing/2014/main" id="{274320BA-FFA2-4AD9-A430-FAD53B817A6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2" name="グループ化 81">
              <a:extLst>
                <a:ext uri="{FF2B5EF4-FFF2-40B4-BE49-F238E27FC236}">
                  <a16:creationId xmlns:a16="http://schemas.microsoft.com/office/drawing/2014/main" id="{5800C95D-DEAB-4030-8A6D-4E215AF9077D}"/>
                </a:ext>
              </a:extLst>
            </p:cNvPr>
            <p:cNvGrpSpPr>
              <a:grpSpLocks noChangeAspect="1"/>
            </p:cNvGrpSpPr>
            <p:nvPr/>
          </p:nvGrpSpPr>
          <p:grpSpPr>
            <a:xfrm>
              <a:off x="2038132" y="5943600"/>
              <a:ext cx="511091" cy="504000"/>
              <a:chOff x="6366933" y="3683000"/>
              <a:chExt cx="927267" cy="914400"/>
            </a:xfrm>
          </p:grpSpPr>
          <p:sp>
            <p:nvSpPr>
              <p:cNvPr id="83" name="正方形/長方形 82">
                <a:extLst>
                  <a:ext uri="{FF2B5EF4-FFF2-40B4-BE49-F238E27FC236}">
                    <a16:creationId xmlns:a16="http://schemas.microsoft.com/office/drawing/2014/main" id="{1ED769FE-1261-44A1-96DD-42F2B3C7A5DD}"/>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4" name="フリーフォーム: 図形 83">
                <a:extLst>
                  <a:ext uri="{FF2B5EF4-FFF2-40B4-BE49-F238E27FC236}">
                    <a16:creationId xmlns:a16="http://schemas.microsoft.com/office/drawing/2014/main" id="{745E93AB-B7A4-4004-8DD7-2EED68073C7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85" name="フリーフォーム: 図形 84">
                <a:extLst>
                  <a:ext uri="{FF2B5EF4-FFF2-40B4-BE49-F238E27FC236}">
                    <a16:creationId xmlns:a16="http://schemas.microsoft.com/office/drawing/2014/main" id="{E7B2623D-A3E9-4A84-81CD-64F874A0F4F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86" name="フリーフォーム: 図形 85">
                <a:extLst>
                  <a:ext uri="{FF2B5EF4-FFF2-40B4-BE49-F238E27FC236}">
                    <a16:creationId xmlns:a16="http://schemas.microsoft.com/office/drawing/2014/main" id="{B3A39B1C-4DC0-4CB3-B869-40B62718AD6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87" name="フリーフォーム: 図形 86">
                <a:extLst>
                  <a:ext uri="{FF2B5EF4-FFF2-40B4-BE49-F238E27FC236}">
                    <a16:creationId xmlns:a16="http://schemas.microsoft.com/office/drawing/2014/main" id="{7B0B5CE5-62C1-4277-92BF-65D890AC192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8" name="グループ化 87">
              <a:extLst>
                <a:ext uri="{FF2B5EF4-FFF2-40B4-BE49-F238E27FC236}">
                  <a16:creationId xmlns:a16="http://schemas.microsoft.com/office/drawing/2014/main" id="{1F9ACBC2-99F2-42FC-94D6-81FE71309627}"/>
                </a:ext>
              </a:extLst>
            </p:cNvPr>
            <p:cNvGrpSpPr>
              <a:grpSpLocks noChangeAspect="1"/>
            </p:cNvGrpSpPr>
            <p:nvPr/>
          </p:nvGrpSpPr>
          <p:grpSpPr>
            <a:xfrm>
              <a:off x="2038132" y="6451600"/>
              <a:ext cx="511091" cy="504000"/>
              <a:chOff x="6366933" y="3683000"/>
              <a:chExt cx="927267" cy="914400"/>
            </a:xfrm>
          </p:grpSpPr>
          <p:sp>
            <p:nvSpPr>
              <p:cNvPr id="89" name="正方形/長方形 88">
                <a:extLst>
                  <a:ext uri="{FF2B5EF4-FFF2-40B4-BE49-F238E27FC236}">
                    <a16:creationId xmlns:a16="http://schemas.microsoft.com/office/drawing/2014/main" id="{C9F78E81-A2FA-4574-8487-826AE6AAD0F0}"/>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0" name="フリーフォーム: 図形 89">
                <a:extLst>
                  <a:ext uri="{FF2B5EF4-FFF2-40B4-BE49-F238E27FC236}">
                    <a16:creationId xmlns:a16="http://schemas.microsoft.com/office/drawing/2014/main" id="{064B914A-E6F9-4F1D-9980-48B22F5387F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1" name="フリーフォーム: 図形 90">
                <a:extLst>
                  <a:ext uri="{FF2B5EF4-FFF2-40B4-BE49-F238E27FC236}">
                    <a16:creationId xmlns:a16="http://schemas.microsoft.com/office/drawing/2014/main" id="{40C0298E-1621-4474-8B99-DB2B82F5416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2" name="フリーフォーム: 図形 91">
                <a:extLst>
                  <a:ext uri="{FF2B5EF4-FFF2-40B4-BE49-F238E27FC236}">
                    <a16:creationId xmlns:a16="http://schemas.microsoft.com/office/drawing/2014/main" id="{BFF9A7A8-0876-4790-9EEE-F04E1C37DCE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3" name="フリーフォーム: 図形 92">
                <a:extLst>
                  <a:ext uri="{FF2B5EF4-FFF2-40B4-BE49-F238E27FC236}">
                    <a16:creationId xmlns:a16="http://schemas.microsoft.com/office/drawing/2014/main" id="{356B6D8F-95EC-4622-A727-3BC177B1854A}"/>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4" name="グループ化 93">
              <a:extLst>
                <a:ext uri="{FF2B5EF4-FFF2-40B4-BE49-F238E27FC236}">
                  <a16:creationId xmlns:a16="http://schemas.microsoft.com/office/drawing/2014/main" id="{DE9DB045-AE25-44D6-A0A3-FA22DDC7511A}"/>
                </a:ext>
              </a:extLst>
            </p:cNvPr>
            <p:cNvGrpSpPr>
              <a:grpSpLocks noChangeAspect="1"/>
            </p:cNvGrpSpPr>
            <p:nvPr/>
          </p:nvGrpSpPr>
          <p:grpSpPr>
            <a:xfrm>
              <a:off x="2550486" y="5943600"/>
              <a:ext cx="511091" cy="504000"/>
              <a:chOff x="6366933" y="3683000"/>
              <a:chExt cx="927267" cy="914400"/>
            </a:xfrm>
          </p:grpSpPr>
          <p:sp>
            <p:nvSpPr>
              <p:cNvPr id="95" name="正方形/長方形 94">
                <a:extLst>
                  <a:ext uri="{FF2B5EF4-FFF2-40B4-BE49-F238E27FC236}">
                    <a16:creationId xmlns:a16="http://schemas.microsoft.com/office/drawing/2014/main" id="{88E08EC4-6405-463B-9B3E-CB70C577E407}"/>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6" name="フリーフォーム: 図形 95">
                <a:extLst>
                  <a:ext uri="{FF2B5EF4-FFF2-40B4-BE49-F238E27FC236}">
                    <a16:creationId xmlns:a16="http://schemas.microsoft.com/office/drawing/2014/main" id="{AFD42169-F8B3-4D70-AACD-391F1C05A83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7" name="フリーフォーム: 図形 96">
                <a:extLst>
                  <a:ext uri="{FF2B5EF4-FFF2-40B4-BE49-F238E27FC236}">
                    <a16:creationId xmlns:a16="http://schemas.microsoft.com/office/drawing/2014/main" id="{B40DAAB6-8F5D-4FA4-95D3-1D1FDEC25F6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8" name="フリーフォーム: 図形 97">
                <a:extLst>
                  <a:ext uri="{FF2B5EF4-FFF2-40B4-BE49-F238E27FC236}">
                    <a16:creationId xmlns:a16="http://schemas.microsoft.com/office/drawing/2014/main" id="{C79E7FB1-400A-4696-B75F-9BACB78BC56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9" name="フリーフォーム: 図形 98">
                <a:extLst>
                  <a:ext uri="{FF2B5EF4-FFF2-40B4-BE49-F238E27FC236}">
                    <a16:creationId xmlns:a16="http://schemas.microsoft.com/office/drawing/2014/main" id="{02595E67-2DBF-4E0B-8625-F8373FBD1FC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00" name="グループ化 99">
              <a:extLst>
                <a:ext uri="{FF2B5EF4-FFF2-40B4-BE49-F238E27FC236}">
                  <a16:creationId xmlns:a16="http://schemas.microsoft.com/office/drawing/2014/main" id="{76F47B4D-B3A7-41DC-BB2B-9785F62EC544}"/>
                </a:ext>
              </a:extLst>
            </p:cNvPr>
            <p:cNvGrpSpPr>
              <a:grpSpLocks noChangeAspect="1"/>
            </p:cNvGrpSpPr>
            <p:nvPr/>
          </p:nvGrpSpPr>
          <p:grpSpPr>
            <a:xfrm>
              <a:off x="2550486" y="6451600"/>
              <a:ext cx="511091" cy="504000"/>
              <a:chOff x="6366933" y="3683000"/>
              <a:chExt cx="927267" cy="914400"/>
            </a:xfrm>
          </p:grpSpPr>
          <p:sp>
            <p:nvSpPr>
              <p:cNvPr id="101" name="正方形/長方形 100">
                <a:extLst>
                  <a:ext uri="{FF2B5EF4-FFF2-40B4-BE49-F238E27FC236}">
                    <a16:creationId xmlns:a16="http://schemas.microsoft.com/office/drawing/2014/main" id="{74335053-1165-468F-8AA8-4C2762CA852D}"/>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2" name="フリーフォーム: 図形 101">
                <a:extLst>
                  <a:ext uri="{FF2B5EF4-FFF2-40B4-BE49-F238E27FC236}">
                    <a16:creationId xmlns:a16="http://schemas.microsoft.com/office/drawing/2014/main" id="{FF856D3C-C310-4EA2-B30D-159280C4ED1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3" name="フリーフォーム: 図形 102">
                <a:extLst>
                  <a:ext uri="{FF2B5EF4-FFF2-40B4-BE49-F238E27FC236}">
                    <a16:creationId xmlns:a16="http://schemas.microsoft.com/office/drawing/2014/main" id="{C3E650C9-B352-4500-9082-08459C039513}"/>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4" name="フリーフォーム: 図形 103">
                <a:extLst>
                  <a:ext uri="{FF2B5EF4-FFF2-40B4-BE49-F238E27FC236}">
                    <a16:creationId xmlns:a16="http://schemas.microsoft.com/office/drawing/2014/main" id="{B5DF4661-2AD7-4A23-A0FC-B840A8E45CD0}"/>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5" name="フリーフォーム: 図形 104">
                <a:extLst>
                  <a:ext uri="{FF2B5EF4-FFF2-40B4-BE49-F238E27FC236}">
                    <a16:creationId xmlns:a16="http://schemas.microsoft.com/office/drawing/2014/main" id="{F8122A16-A9B3-4EFC-9D01-B0523C98F1D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06" name="グループ化 105">
              <a:extLst>
                <a:ext uri="{FF2B5EF4-FFF2-40B4-BE49-F238E27FC236}">
                  <a16:creationId xmlns:a16="http://schemas.microsoft.com/office/drawing/2014/main" id="{7B4CB25B-81E7-4B2C-B4E7-4D3F6740DD8E}"/>
                </a:ext>
              </a:extLst>
            </p:cNvPr>
            <p:cNvGrpSpPr>
              <a:grpSpLocks noChangeAspect="1"/>
            </p:cNvGrpSpPr>
            <p:nvPr/>
          </p:nvGrpSpPr>
          <p:grpSpPr>
            <a:xfrm>
              <a:off x="3049753" y="5943600"/>
              <a:ext cx="511091" cy="504000"/>
              <a:chOff x="6366933" y="3683000"/>
              <a:chExt cx="927267" cy="914400"/>
            </a:xfrm>
          </p:grpSpPr>
          <p:sp>
            <p:nvSpPr>
              <p:cNvPr id="107" name="正方形/長方形 106">
                <a:extLst>
                  <a:ext uri="{FF2B5EF4-FFF2-40B4-BE49-F238E27FC236}">
                    <a16:creationId xmlns:a16="http://schemas.microsoft.com/office/drawing/2014/main" id="{46800CD7-80F3-486B-917A-42E6BD4ACAA9}"/>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8" name="フリーフォーム: 図形 107">
                <a:extLst>
                  <a:ext uri="{FF2B5EF4-FFF2-40B4-BE49-F238E27FC236}">
                    <a16:creationId xmlns:a16="http://schemas.microsoft.com/office/drawing/2014/main" id="{6E2FDA0B-1D17-43DB-B4B2-EF00E9AEBBC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9" name="フリーフォーム: 図形 108">
                <a:extLst>
                  <a:ext uri="{FF2B5EF4-FFF2-40B4-BE49-F238E27FC236}">
                    <a16:creationId xmlns:a16="http://schemas.microsoft.com/office/drawing/2014/main" id="{63ABD629-C5B0-499B-A4ED-CAAF8A7CDA2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0" name="フリーフォーム: 図形 109">
                <a:extLst>
                  <a:ext uri="{FF2B5EF4-FFF2-40B4-BE49-F238E27FC236}">
                    <a16:creationId xmlns:a16="http://schemas.microsoft.com/office/drawing/2014/main" id="{319D7DC5-D13B-461E-B1A2-EA1D1DBC4DC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1" name="フリーフォーム: 図形 110">
                <a:extLst>
                  <a:ext uri="{FF2B5EF4-FFF2-40B4-BE49-F238E27FC236}">
                    <a16:creationId xmlns:a16="http://schemas.microsoft.com/office/drawing/2014/main" id="{AA04448E-1ECE-4454-8EFD-3D97867D6E82}"/>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12" name="グループ化 111">
              <a:extLst>
                <a:ext uri="{FF2B5EF4-FFF2-40B4-BE49-F238E27FC236}">
                  <a16:creationId xmlns:a16="http://schemas.microsoft.com/office/drawing/2014/main" id="{BD57D37C-8531-4079-8E4F-193AD68D9060}"/>
                </a:ext>
              </a:extLst>
            </p:cNvPr>
            <p:cNvGrpSpPr>
              <a:grpSpLocks noChangeAspect="1"/>
            </p:cNvGrpSpPr>
            <p:nvPr/>
          </p:nvGrpSpPr>
          <p:grpSpPr>
            <a:xfrm>
              <a:off x="3049753" y="6451600"/>
              <a:ext cx="511091" cy="504000"/>
              <a:chOff x="6366933" y="3683000"/>
              <a:chExt cx="927267" cy="914400"/>
            </a:xfrm>
          </p:grpSpPr>
          <p:sp>
            <p:nvSpPr>
              <p:cNvPr id="113" name="正方形/長方形 112">
                <a:extLst>
                  <a:ext uri="{FF2B5EF4-FFF2-40B4-BE49-F238E27FC236}">
                    <a16:creationId xmlns:a16="http://schemas.microsoft.com/office/drawing/2014/main" id="{09F7C9DB-C446-4549-B95B-A409119AB3D6}"/>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4" name="フリーフォーム: 図形 113">
                <a:extLst>
                  <a:ext uri="{FF2B5EF4-FFF2-40B4-BE49-F238E27FC236}">
                    <a16:creationId xmlns:a16="http://schemas.microsoft.com/office/drawing/2014/main" id="{E36A4578-8F54-43E4-B59B-159F978797B4}"/>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5" name="フリーフォーム: 図形 114">
                <a:extLst>
                  <a:ext uri="{FF2B5EF4-FFF2-40B4-BE49-F238E27FC236}">
                    <a16:creationId xmlns:a16="http://schemas.microsoft.com/office/drawing/2014/main" id="{E6BECE0D-C94C-42C6-99DE-0DF843E1AD0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6" name="フリーフォーム: 図形 115">
                <a:extLst>
                  <a:ext uri="{FF2B5EF4-FFF2-40B4-BE49-F238E27FC236}">
                    <a16:creationId xmlns:a16="http://schemas.microsoft.com/office/drawing/2014/main" id="{30B18B0A-8CB5-40A7-B762-D49823E55900}"/>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7" name="フリーフォーム: 図形 116">
                <a:extLst>
                  <a:ext uri="{FF2B5EF4-FFF2-40B4-BE49-F238E27FC236}">
                    <a16:creationId xmlns:a16="http://schemas.microsoft.com/office/drawing/2014/main" id="{F122C83D-0B46-4AA8-AB6E-DAB30AF7064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18" name="グループ化 117">
              <a:extLst>
                <a:ext uri="{FF2B5EF4-FFF2-40B4-BE49-F238E27FC236}">
                  <a16:creationId xmlns:a16="http://schemas.microsoft.com/office/drawing/2014/main" id="{50971E1A-5E50-4F36-813E-428089E15CB8}"/>
                </a:ext>
              </a:extLst>
            </p:cNvPr>
            <p:cNvGrpSpPr>
              <a:grpSpLocks noChangeAspect="1"/>
            </p:cNvGrpSpPr>
            <p:nvPr/>
          </p:nvGrpSpPr>
          <p:grpSpPr>
            <a:xfrm>
              <a:off x="3562107" y="5943600"/>
              <a:ext cx="511091" cy="504000"/>
              <a:chOff x="6366933" y="3683000"/>
              <a:chExt cx="927267" cy="914400"/>
            </a:xfrm>
          </p:grpSpPr>
          <p:sp>
            <p:nvSpPr>
              <p:cNvPr id="119" name="正方形/長方形 118">
                <a:extLst>
                  <a:ext uri="{FF2B5EF4-FFF2-40B4-BE49-F238E27FC236}">
                    <a16:creationId xmlns:a16="http://schemas.microsoft.com/office/drawing/2014/main" id="{F682E9A9-803B-4B62-B851-BC70B3758FA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0" name="フリーフォーム: 図形 119">
                <a:extLst>
                  <a:ext uri="{FF2B5EF4-FFF2-40B4-BE49-F238E27FC236}">
                    <a16:creationId xmlns:a16="http://schemas.microsoft.com/office/drawing/2014/main" id="{C378043B-A6DE-468C-8484-02E9E9218184}"/>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1" name="フリーフォーム: 図形 120">
                <a:extLst>
                  <a:ext uri="{FF2B5EF4-FFF2-40B4-BE49-F238E27FC236}">
                    <a16:creationId xmlns:a16="http://schemas.microsoft.com/office/drawing/2014/main" id="{C767C7C2-2DC1-4DE3-BA8F-ECD2B01814E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2" name="フリーフォーム: 図形 121">
                <a:extLst>
                  <a:ext uri="{FF2B5EF4-FFF2-40B4-BE49-F238E27FC236}">
                    <a16:creationId xmlns:a16="http://schemas.microsoft.com/office/drawing/2014/main" id="{9A4C0902-1BBB-4C3D-A0FF-EB492DC0066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3" name="フリーフォーム: 図形 122">
                <a:extLst>
                  <a:ext uri="{FF2B5EF4-FFF2-40B4-BE49-F238E27FC236}">
                    <a16:creationId xmlns:a16="http://schemas.microsoft.com/office/drawing/2014/main" id="{862F8C95-5261-4788-8860-615835455322}"/>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24" name="グループ化 123">
              <a:extLst>
                <a:ext uri="{FF2B5EF4-FFF2-40B4-BE49-F238E27FC236}">
                  <a16:creationId xmlns:a16="http://schemas.microsoft.com/office/drawing/2014/main" id="{091CCCC2-384C-4093-BAB9-299746E7782B}"/>
                </a:ext>
              </a:extLst>
            </p:cNvPr>
            <p:cNvGrpSpPr>
              <a:grpSpLocks noChangeAspect="1"/>
            </p:cNvGrpSpPr>
            <p:nvPr/>
          </p:nvGrpSpPr>
          <p:grpSpPr>
            <a:xfrm>
              <a:off x="3562107" y="6451600"/>
              <a:ext cx="511091" cy="504000"/>
              <a:chOff x="6366933" y="3683000"/>
              <a:chExt cx="927267" cy="914400"/>
            </a:xfrm>
          </p:grpSpPr>
          <p:sp>
            <p:nvSpPr>
              <p:cNvPr id="125" name="正方形/長方形 124">
                <a:extLst>
                  <a:ext uri="{FF2B5EF4-FFF2-40B4-BE49-F238E27FC236}">
                    <a16:creationId xmlns:a16="http://schemas.microsoft.com/office/drawing/2014/main" id="{C3D3A499-D498-4C3C-BCBA-F212C962E009}"/>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6" name="フリーフォーム: 図形 125">
                <a:extLst>
                  <a:ext uri="{FF2B5EF4-FFF2-40B4-BE49-F238E27FC236}">
                    <a16:creationId xmlns:a16="http://schemas.microsoft.com/office/drawing/2014/main" id="{FC3C8BBD-AF7E-4B62-B299-2B90C13DF4FF}"/>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7" name="フリーフォーム: 図形 126">
                <a:extLst>
                  <a:ext uri="{FF2B5EF4-FFF2-40B4-BE49-F238E27FC236}">
                    <a16:creationId xmlns:a16="http://schemas.microsoft.com/office/drawing/2014/main" id="{133ABCCE-C1E4-4061-9DD9-B428889DBDA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8" name="フリーフォーム: 図形 127">
                <a:extLst>
                  <a:ext uri="{FF2B5EF4-FFF2-40B4-BE49-F238E27FC236}">
                    <a16:creationId xmlns:a16="http://schemas.microsoft.com/office/drawing/2014/main" id="{4A6CB180-E066-467D-8485-107F51D9EB0F}"/>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9" name="フリーフォーム: 図形 128">
                <a:extLst>
                  <a:ext uri="{FF2B5EF4-FFF2-40B4-BE49-F238E27FC236}">
                    <a16:creationId xmlns:a16="http://schemas.microsoft.com/office/drawing/2014/main" id="{E732D8BF-7ABB-41C1-A136-29D203116FF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30" name="グループ化 129">
              <a:extLst>
                <a:ext uri="{FF2B5EF4-FFF2-40B4-BE49-F238E27FC236}">
                  <a16:creationId xmlns:a16="http://schemas.microsoft.com/office/drawing/2014/main" id="{E6299E21-09DE-46CE-8247-4615B949DF1E}"/>
                </a:ext>
              </a:extLst>
            </p:cNvPr>
            <p:cNvGrpSpPr>
              <a:grpSpLocks noChangeAspect="1"/>
            </p:cNvGrpSpPr>
            <p:nvPr/>
          </p:nvGrpSpPr>
          <p:grpSpPr>
            <a:xfrm>
              <a:off x="4038600" y="5943600"/>
              <a:ext cx="511091" cy="504000"/>
              <a:chOff x="6366933" y="3683000"/>
              <a:chExt cx="927267" cy="914400"/>
            </a:xfrm>
          </p:grpSpPr>
          <p:sp>
            <p:nvSpPr>
              <p:cNvPr id="131" name="正方形/長方形 130">
                <a:extLst>
                  <a:ext uri="{FF2B5EF4-FFF2-40B4-BE49-F238E27FC236}">
                    <a16:creationId xmlns:a16="http://schemas.microsoft.com/office/drawing/2014/main" id="{9E84DCCB-F835-4978-A0B7-4B911DA8DC9B}"/>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2" name="フリーフォーム: 図形 131">
                <a:extLst>
                  <a:ext uri="{FF2B5EF4-FFF2-40B4-BE49-F238E27FC236}">
                    <a16:creationId xmlns:a16="http://schemas.microsoft.com/office/drawing/2014/main" id="{2AE76D41-3558-47BF-BBC5-34542886A07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3" name="フリーフォーム: 図形 132">
                <a:extLst>
                  <a:ext uri="{FF2B5EF4-FFF2-40B4-BE49-F238E27FC236}">
                    <a16:creationId xmlns:a16="http://schemas.microsoft.com/office/drawing/2014/main" id="{565D39C1-5ED2-475A-8D54-C307097A54E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4" name="フリーフォーム: 図形 133">
                <a:extLst>
                  <a:ext uri="{FF2B5EF4-FFF2-40B4-BE49-F238E27FC236}">
                    <a16:creationId xmlns:a16="http://schemas.microsoft.com/office/drawing/2014/main" id="{EBD199FA-23D0-4A28-B3CB-7A0C225A7CE5}"/>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5" name="フリーフォーム: 図形 134">
                <a:extLst>
                  <a:ext uri="{FF2B5EF4-FFF2-40B4-BE49-F238E27FC236}">
                    <a16:creationId xmlns:a16="http://schemas.microsoft.com/office/drawing/2014/main" id="{97F7CC79-B21A-49D6-9AF9-31EADC97AE5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36" name="グループ化 135">
              <a:extLst>
                <a:ext uri="{FF2B5EF4-FFF2-40B4-BE49-F238E27FC236}">
                  <a16:creationId xmlns:a16="http://schemas.microsoft.com/office/drawing/2014/main" id="{21F4EE37-6BA0-412A-818B-BCE4A08863FF}"/>
                </a:ext>
              </a:extLst>
            </p:cNvPr>
            <p:cNvGrpSpPr>
              <a:grpSpLocks noChangeAspect="1"/>
            </p:cNvGrpSpPr>
            <p:nvPr/>
          </p:nvGrpSpPr>
          <p:grpSpPr>
            <a:xfrm>
              <a:off x="4038600" y="6451600"/>
              <a:ext cx="511091" cy="504000"/>
              <a:chOff x="6366933" y="3683000"/>
              <a:chExt cx="927267" cy="914400"/>
            </a:xfrm>
          </p:grpSpPr>
          <p:sp>
            <p:nvSpPr>
              <p:cNvPr id="137" name="正方形/長方形 136">
                <a:extLst>
                  <a:ext uri="{FF2B5EF4-FFF2-40B4-BE49-F238E27FC236}">
                    <a16:creationId xmlns:a16="http://schemas.microsoft.com/office/drawing/2014/main" id="{A893B381-BD86-4ABA-8CE0-F758477CEE20}"/>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8" name="フリーフォーム: 図形 137">
                <a:extLst>
                  <a:ext uri="{FF2B5EF4-FFF2-40B4-BE49-F238E27FC236}">
                    <a16:creationId xmlns:a16="http://schemas.microsoft.com/office/drawing/2014/main" id="{DCF15312-FB18-4C4A-BFE2-6E9AE6FAFD5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9" name="フリーフォーム: 図形 138">
                <a:extLst>
                  <a:ext uri="{FF2B5EF4-FFF2-40B4-BE49-F238E27FC236}">
                    <a16:creationId xmlns:a16="http://schemas.microsoft.com/office/drawing/2014/main" id="{C1135156-47C5-4D35-90D7-1843ACA836C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0" name="フリーフォーム: 図形 139">
                <a:extLst>
                  <a:ext uri="{FF2B5EF4-FFF2-40B4-BE49-F238E27FC236}">
                    <a16:creationId xmlns:a16="http://schemas.microsoft.com/office/drawing/2014/main" id="{B48970E1-EC18-4A5B-82CE-80238E022D9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1" name="フリーフォーム: 図形 140">
                <a:extLst>
                  <a:ext uri="{FF2B5EF4-FFF2-40B4-BE49-F238E27FC236}">
                    <a16:creationId xmlns:a16="http://schemas.microsoft.com/office/drawing/2014/main" id="{191A3461-879D-42CA-9146-EE2DF199E3AE}"/>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42" name="グループ化 141">
              <a:extLst>
                <a:ext uri="{FF2B5EF4-FFF2-40B4-BE49-F238E27FC236}">
                  <a16:creationId xmlns:a16="http://schemas.microsoft.com/office/drawing/2014/main" id="{B64895C4-5555-4D0C-949F-06BA43191BAE}"/>
                </a:ext>
              </a:extLst>
            </p:cNvPr>
            <p:cNvGrpSpPr>
              <a:grpSpLocks noChangeAspect="1"/>
            </p:cNvGrpSpPr>
            <p:nvPr/>
          </p:nvGrpSpPr>
          <p:grpSpPr>
            <a:xfrm>
              <a:off x="4550954" y="5943600"/>
              <a:ext cx="511091" cy="504000"/>
              <a:chOff x="6366933" y="3683000"/>
              <a:chExt cx="927267" cy="914400"/>
            </a:xfrm>
          </p:grpSpPr>
          <p:sp>
            <p:nvSpPr>
              <p:cNvPr id="143" name="正方形/長方形 142">
                <a:extLst>
                  <a:ext uri="{FF2B5EF4-FFF2-40B4-BE49-F238E27FC236}">
                    <a16:creationId xmlns:a16="http://schemas.microsoft.com/office/drawing/2014/main" id="{743FE362-93F8-4907-9052-318EE955E0B3}"/>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4" name="フリーフォーム: 図形 143">
                <a:extLst>
                  <a:ext uri="{FF2B5EF4-FFF2-40B4-BE49-F238E27FC236}">
                    <a16:creationId xmlns:a16="http://schemas.microsoft.com/office/drawing/2014/main" id="{708F9C9F-F8B8-4725-A684-46232DD900D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5" name="フリーフォーム: 図形 144">
                <a:extLst>
                  <a:ext uri="{FF2B5EF4-FFF2-40B4-BE49-F238E27FC236}">
                    <a16:creationId xmlns:a16="http://schemas.microsoft.com/office/drawing/2014/main" id="{AB3628AE-5C91-4687-B00A-0E8B40A3DC4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6" name="フリーフォーム: 図形 145">
                <a:extLst>
                  <a:ext uri="{FF2B5EF4-FFF2-40B4-BE49-F238E27FC236}">
                    <a16:creationId xmlns:a16="http://schemas.microsoft.com/office/drawing/2014/main" id="{C4CADF77-0C7E-4C6B-927E-E082A093EF94}"/>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7" name="フリーフォーム: 図形 146">
                <a:extLst>
                  <a:ext uri="{FF2B5EF4-FFF2-40B4-BE49-F238E27FC236}">
                    <a16:creationId xmlns:a16="http://schemas.microsoft.com/office/drawing/2014/main" id="{EF308358-AFE2-4B89-9B0F-7A6DD6A0ECD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48" name="グループ化 147">
              <a:extLst>
                <a:ext uri="{FF2B5EF4-FFF2-40B4-BE49-F238E27FC236}">
                  <a16:creationId xmlns:a16="http://schemas.microsoft.com/office/drawing/2014/main" id="{DA7C641A-5443-44B3-92B4-71CA475B324F}"/>
                </a:ext>
              </a:extLst>
            </p:cNvPr>
            <p:cNvGrpSpPr>
              <a:grpSpLocks noChangeAspect="1"/>
            </p:cNvGrpSpPr>
            <p:nvPr/>
          </p:nvGrpSpPr>
          <p:grpSpPr>
            <a:xfrm>
              <a:off x="4550954" y="6451600"/>
              <a:ext cx="511091" cy="504000"/>
              <a:chOff x="6366933" y="3683000"/>
              <a:chExt cx="927267" cy="914400"/>
            </a:xfrm>
          </p:grpSpPr>
          <p:sp>
            <p:nvSpPr>
              <p:cNvPr id="149" name="正方形/長方形 148">
                <a:extLst>
                  <a:ext uri="{FF2B5EF4-FFF2-40B4-BE49-F238E27FC236}">
                    <a16:creationId xmlns:a16="http://schemas.microsoft.com/office/drawing/2014/main" id="{B20CE84A-1975-4FB9-B16F-CE62035E0BB1}"/>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0" name="フリーフォーム: 図形 149">
                <a:extLst>
                  <a:ext uri="{FF2B5EF4-FFF2-40B4-BE49-F238E27FC236}">
                    <a16:creationId xmlns:a16="http://schemas.microsoft.com/office/drawing/2014/main" id="{5E84FA76-0FA5-483C-860F-A37FDBAD237F}"/>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1" name="フリーフォーム: 図形 150">
                <a:extLst>
                  <a:ext uri="{FF2B5EF4-FFF2-40B4-BE49-F238E27FC236}">
                    <a16:creationId xmlns:a16="http://schemas.microsoft.com/office/drawing/2014/main" id="{9D459A08-D153-4E52-9AB2-6EA4EF21B74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2" name="フリーフォーム: 図形 151">
                <a:extLst>
                  <a:ext uri="{FF2B5EF4-FFF2-40B4-BE49-F238E27FC236}">
                    <a16:creationId xmlns:a16="http://schemas.microsoft.com/office/drawing/2014/main" id="{CACD3504-AEAF-4FD6-A600-67DA0A7E6A2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3" name="フリーフォーム: 図形 152">
                <a:extLst>
                  <a:ext uri="{FF2B5EF4-FFF2-40B4-BE49-F238E27FC236}">
                    <a16:creationId xmlns:a16="http://schemas.microsoft.com/office/drawing/2014/main" id="{658E20A0-66A5-4E4B-9390-E10E04DEDB3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54" name="グループ化 153">
              <a:extLst>
                <a:ext uri="{FF2B5EF4-FFF2-40B4-BE49-F238E27FC236}">
                  <a16:creationId xmlns:a16="http://schemas.microsoft.com/office/drawing/2014/main" id="{C27801BA-B1F2-42E3-A6FD-69CA4E85CDB4}"/>
                </a:ext>
              </a:extLst>
            </p:cNvPr>
            <p:cNvGrpSpPr>
              <a:grpSpLocks noChangeAspect="1"/>
            </p:cNvGrpSpPr>
            <p:nvPr/>
          </p:nvGrpSpPr>
          <p:grpSpPr>
            <a:xfrm>
              <a:off x="5050221" y="5943600"/>
              <a:ext cx="511091" cy="504000"/>
              <a:chOff x="6366933" y="3683000"/>
              <a:chExt cx="927267" cy="914400"/>
            </a:xfrm>
          </p:grpSpPr>
          <p:sp>
            <p:nvSpPr>
              <p:cNvPr id="155" name="正方形/長方形 154">
                <a:extLst>
                  <a:ext uri="{FF2B5EF4-FFF2-40B4-BE49-F238E27FC236}">
                    <a16:creationId xmlns:a16="http://schemas.microsoft.com/office/drawing/2014/main" id="{36CF5720-40EF-4439-B0E5-C704C0D1C07A}"/>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6" name="フリーフォーム: 図形 155">
                <a:extLst>
                  <a:ext uri="{FF2B5EF4-FFF2-40B4-BE49-F238E27FC236}">
                    <a16:creationId xmlns:a16="http://schemas.microsoft.com/office/drawing/2014/main" id="{A6002290-C036-4CD7-890F-3C9D83F1BFD7}"/>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7" name="フリーフォーム: 図形 156">
                <a:extLst>
                  <a:ext uri="{FF2B5EF4-FFF2-40B4-BE49-F238E27FC236}">
                    <a16:creationId xmlns:a16="http://schemas.microsoft.com/office/drawing/2014/main" id="{D891A662-6B90-4047-80D0-1CE1B3B68BB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8" name="フリーフォーム: 図形 157">
                <a:extLst>
                  <a:ext uri="{FF2B5EF4-FFF2-40B4-BE49-F238E27FC236}">
                    <a16:creationId xmlns:a16="http://schemas.microsoft.com/office/drawing/2014/main" id="{A73E63B5-74D5-4DE6-A9B6-C2962BB9A617}"/>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9" name="フリーフォーム: 図形 158">
                <a:extLst>
                  <a:ext uri="{FF2B5EF4-FFF2-40B4-BE49-F238E27FC236}">
                    <a16:creationId xmlns:a16="http://schemas.microsoft.com/office/drawing/2014/main" id="{1F9CD9C4-1F78-42C6-A3DC-5C1B29993DD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60" name="グループ化 159">
              <a:extLst>
                <a:ext uri="{FF2B5EF4-FFF2-40B4-BE49-F238E27FC236}">
                  <a16:creationId xmlns:a16="http://schemas.microsoft.com/office/drawing/2014/main" id="{956BFE60-9939-410F-8F2C-21EC2C39564F}"/>
                </a:ext>
              </a:extLst>
            </p:cNvPr>
            <p:cNvGrpSpPr>
              <a:grpSpLocks noChangeAspect="1"/>
            </p:cNvGrpSpPr>
            <p:nvPr/>
          </p:nvGrpSpPr>
          <p:grpSpPr>
            <a:xfrm>
              <a:off x="5050221" y="6451600"/>
              <a:ext cx="511091" cy="504000"/>
              <a:chOff x="6366933" y="3683000"/>
              <a:chExt cx="927267" cy="914400"/>
            </a:xfrm>
          </p:grpSpPr>
          <p:sp>
            <p:nvSpPr>
              <p:cNvPr id="161" name="正方形/長方形 160">
                <a:extLst>
                  <a:ext uri="{FF2B5EF4-FFF2-40B4-BE49-F238E27FC236}">
                    <a16:creationId xmlns:a16="http://schemas.microsoft.com/office/drawing/2014/main" id="{BCEFDEAF-FDB8-4053-BEC5-D60C4E8C59C2}"/>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2" name="フリーフォーム: 図形 161">
                <a:extLst>
                  <a:ext uri="{FF2B5EF4-FFF2-40B4-BE49-F238E27FC236}">
                    <a16:creationId xmlns:a16="http://schemas.microsoft.com/office/drawing/2014/main" id="{3A421EDC-D2F0-41A3-BE25-ECE6CEA09AD4}"/>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3" name="フリーフォーム: 図形 162">
                <a:extLst>
                  <a:ext uri="{FF2B5EF4-FFF2-40B4-BE49-F238E27FC236}">
                    <a16:creationId xmlns:a16="http://schemas.microsoft.com/office/drawing/2014/main" id="{6CD11FCD-D0A8-4B2E-804B-64A78E2C9B7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4" name="フリーフォーム: 図形 163">
                <a:extLst>
                  <a:ext uri="{FF2B5EF4-FFF2-40B4-BE49-F238E27FC236}">
                    <a16:creationId xmlns:a16="http://schemas.microsoft.com/office/drawing/2014/main" id="{FDB404BC-04AB-4EFB-BBD9-04232967901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5" name="フリーフォーム: 図形 164">
                <a:extLst>
                  <a:ext uri="{FF2B5EF4-FFF2-40B4-BE49-F238E27FC236}">
                    <a16:creationId xmlns:a16="http://schemas.microsoft.com/office/drawing/2014/main" id="{D2A14FCC-316F-4C28-9D2A-85D73DAD91B1}"/>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66" name="グループ化 165">
              <a:extLst>
                <a:ext uri="{FF2B5EF4-FFF2-40B4-BE49-F238E27FC236}">
                  <a16:creationId xmlns:a16="http://schemas.microsoft.com/office/drawing/2014/main" id="{2238C5B5-207B-4EA2-B78F-F690EC82D4E1}"/>
                </a:ext>
              </a:extLst>
            </p:cNvPr>
            <p:cNvGrpSpPr>
              <a:grpSpLocks noChangeAspect="1"/>
            </p:cNvGrpSpPr>
            <p:nvPr/>
          </p:nvGrpSpPr>
          <p:grpSpPr>
            <a:xfrm>
              <a:off x="5562575" y="5943600"/>
              <a:ext cx="511091" cy="504000"/>
              <a:chOff x="6366933" y="3683000"/>
              <a:chExt cx="927267" cy="914400"/>
            </a:xfrm>
          </p:grpSpPr>
          <p:sp>
            <p:nvSpPr>
              <p:cNvPr id="167" name="正方形/長方形 166">
                <a:extLst>
                  <a:ext uri="{FF2B5EF4-FFF2-40B4-BE49-F238E27FC236}">
                    <a16:creationId xmlns:a16="http://schemas.microsoft.com/office/drawing/2014/main" id="{99A57553-437C-4869-870D-10ECA5DE983E}"/>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8" name="フリーフォーム: 図形 167">
                <a:extLst>
                  <a:ext uri="{FF2B5EF4-FFF2-40B4-BE49-F238E27FC236}">
                    <a16:creationId xmlns:a16="http://schemas.microsoft.com/office/drawing/2014/main" id="{918D6726-5B1D-4BE7-9F95-8DB4CA56565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9" name="フリーフォーム: 図形 168">
                <a:extLst>
                  <a:ext uri="{FF2B5EF4-FFF2-40B4-BE49-F238E27FC236}">
                    <a16:creationId xmlns:a16="http://schemas.microsoft.com/office/drawing/2014/main" id="{E64A57D2-9E62-4047-83A3-32BA9A118BD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0" name="フリーフォーム: 図形 169">
                <a:extLst>
                  <a:ext uri="{FF2B5EF4-FFF2-40B4-BE49-F238E27FC236}">
                    <a16:creationId xmlns:a16="http://schemas.microsoft.com/office/drawing/2014/main" id="{1E90D78F-0728-49D1-A9FF-3F8D755B2E39}"/>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1" name="フリーフォーム: 図形 170">
                <a:extLst>
                  <a:ext uri="{FF2B5EF4-FFF2-40B4-BE49-F238E27FC236}">
                    <a16:creationId xmlns:a16="http://schemas.microsoft.com/office/drawing/2014/main" id="{769E06E7-8884-46D9-A15A-14756ABD52C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72" name="グループ化 171">
              <a:extLst>
                <a:ext uri="{FF2B5EF4-FFF2-40B4-BE49-F238E27FC236}">
                  <a16:creationId xmlns:a16="http://schemas.microsoft.com/office/drawing/2014/main" id="{A486183A-013C-4734-BBC2-61E2DEDD76AC}"/>
                </a:ext>
              </a:extLst>
            </p:cNvPr>
            <p:cNvGrpSpPr>
              <a:grpSpLocks noChangeAspect="1"/>
            </p:cNvGrpSpPr>
            <p:nvPr/>
          </p:nvGrpSpPr>
          <p:grpSpPr>
            <a:xfrm>
              <a:off x="5562575" y="6451600"/>
              <a:ext cx="511091" cy="504000"/>
              <a:chOff x="6366933" y="3683000"/>
              <a:chExt cx="927267" cy="914400"/>
            </a:xfrm>
          </p:grpSpPr>
          <p:sp>
            <p:nvSpPr>
              <p:cNvPr id="173" name="正方形/長方形 172">
                <a:extLst>
                  <a:ext uri="{FF2B5EF4-FFF2-40B4-BE49-F238E27FC236}">
                    <a16:creationId xmlns:a16="http://schemas.microsoft.com/office/drawing/2014/main" id="{C11C7C6C-F8E8-4397-AB7E-02F18A581FBC}"/>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4" name="フリーフォーム: 図形 173">
                <a:extLst>
                  <a:ext uri="{FF2B5EF4-FFF2-40B4-BE49-F238E27FC236}">
                    <a16:creationId xmlns:a16="http://schemas.microsoft.com/office/drawing/2014/main" id="{BF6B89C7-C727-4E27-B236-903F1CD2D34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5" name="フリーフォーム: 図形 174">
                <a:extLst>
                  <a:ext uri="{FF2B5EF4-FFF2-40B4-BE49-F238E27FC236}">
                    <a16:creationId xmlns:a16="http://schemas.microsoft.com/office/drawing/2014/main" id="{DFDA1E79-6377-485D-BF2A-42146CC270A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6" name="フリーフォーム: 図形 175">
                <a:extLst>
                  <a:ext uri="{FF2B5EF4-FFF2-40B4-BE49-F238E27FC236}">
                    <a16:creationId xmlns:a16="http://schemas.microsoft.com/office/drawing/2014/main" id="{2D5D0035-73C9-4F4A-94C2-2154D021B730}"/>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7" name="フリーフォーム: 図形 176">
                <a:extLst>
                  <a:ext uri="{FF2B5EF4-FFF2-40B4-BE49-F238E27FC236}">
                    <a16:creationId xmlns:a16="http://schemas.microsoft.com/office/drawing/2014/main" id="{C2EF43B8-677A-4F8D-A25E-BC79B863FFE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78" name="グループ化 177">
              <a:extLst>
                <a:ext uri="{FF2B5EF4-FFF2-40B4-BE49-F238E27FC236}">
                  <a16:creationId xmlns:a16="http://schemas.microsoft.com/office/drawing/2014/main" id="{F6002AD3-31E0-4C9C-80F1-E1A25867D265}"/>
                </a:ext>
              </a:extLst>
            </p:cNvPr>
            <p:cNvGrpSpPr>
              <a:grpSpLocks noChangeAspect="1"/>
            </p:cNvGrpSpPr>
            <p:nvPr/>
          </p:nvGrpSpPr>
          <p:grpSpPr>
            <a:xfrm>
              <a:off x="6076732" y="5943600"/>
              <a:ext cx="511091" cy="504000"/>
              <a:chOff x="6366933" y="3683000"/>
              <a:chExt cx="927267" cy="914400"/>
            </a:xfrm>
          </p:grpSpPr>
          <p:sp>
            <p:nvSpPr>
              <p:cNvPr id="179" name="正方形/長方形 178">
                <a:extLst>
                  <a:ext uri="{FF2B5EF4-FFF2-40B4-BE49-F238E27FC236}">
                    <a16:creationId xmlns:a16="http://schemas.microsoft.com/office/drawing/2014/main" id="{544D6527-7A30-4057-B23A-579952B8E57E}"/>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0" name="フリーフォーム: 図形 179">
                <a:extLst>
                  <a:ext uri="{FF2B5EF4-FFF2-40B4-BE49-F238E27FC236}">
                    <a16:creationId xmlns:a16="http://schemas.microsoft.com/office/drawing/2014/main" id="{3ABE3A8E-41A6-419F-9A1D-CC11160A5EC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1" name="フリーフォーム: 図形 180">
                <a:extLst>
                  <a:ext uri="{FF2B5EF4-FFF2-40B4-BE49-F238E27FC236}">
                    <a16:creationId xmlns:a16="http://schemas.microsoft.com/office/drawing/2014/main" id="{B4904636-7D04-4332-9ADB-6D4858AE1571}"/>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2" name="フリーフォーム: 図形 181">
                <a:extLst>
                  <a:ext uri="{FF2B5EF4-FFF2-40B4-BE49-F238E27FC236}">
                    <a16:creationId xmlns:a16="http://schemas.microsoft.com/office/drawing/2014/main" id="{BFF91DC0-03E0-49B4-9626-F0B75AC1A47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3" name="フリーフォーム: 図形 182">
                <a:extLst>
                  <a:ext uri="{FF2B5EF4-FFF2-40B4-BE49-F238E27FC236}">
                    <a16:creationId xmlns:a16="http://schemas.microsoft.com/office/drawing/2014/main" id="{2F65A7EF-4C44-46B0-BC8D-EA19FBC9E61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84" name="グループ化 183">
              <a:extLst>
                <a:ext uri="{FF2B5EF4-FFF2-40B4-BE49-F238E27FC236}">
                  <a16:creationId xmlns:a16="http://schemas.microsoft.com/office/drawing/2014/main" id="{3188EBE3-80EE-4F70-8E4C-5044362E947F}"/>
                </a:ext>
              </a:extLst>
            </p:cNvPr>
            <p:cNvGrpSpPr>
              <a:grpSpLocks noChangeAspect="1"/>
            </p:cNvGrpSpPr>
            <p:nvPr/>
          </p:nvGrpSpPr>
          <p:grpSpPr>
            <a:xfrm>
              <a:off x="6076732" y="6451600"/>
              <a:ext cx="511091" cy="504000"/>
              <a:chOff x="6366933" y="3683000"/>
              <a:chExt cx="927267" cy="914400"/>
            </a:xfrm>
          </p:grpSpPr>
          <p:sp>
            <p:nvSpPr>
              <p:cNvPr id="185" name="正方形/長方形 184">
                <a:extLst>
                  <a:ext uri="{FF2B5EF4-FFF2-40B4-BE49-F238E27FC236}">
                    <a16:creationId xmlns:a16="http://schemas.microsoft.com/office/drawing/2014/main" id="{43E9CB47-94A8-43C1-BBCF-8CD9121AD45E}"/>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6" name="フリーフォーム: 図形 185">
                <a:extLst>
                  <a:ext uri="{FF2B5EF4-FFF2-40B4-BE49-F238E27FC236}">
                    <a16:creationId xmlns:a16="http://schemas.microsoft.com/office/drawing/2014/main" id="{1D6ADBC2-F2DF-45B5-A57B-C69C5D0ECD3E}"/>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7" name="フリーフォーム: 図形 186">
                <a:extLst>
                  <a:ext uri="{FF2B5EF4-FFF2-40B4-BE49-F238E27FC236}">
                    <a16:creationId xmlns:a16="http://schemas.microsoft.com/office/drawing/2014/main" id="{9BBB0AF2-AA61-401E-9E21-A02485F8189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8" name="フリーフォーム: 図形 187">
                <a:extLst>
                  <a:ext uri="{FF2B5EF4-FFF2-40B4-BE49-F238E27FC236}">
                    <a16:creationId xmlns:a16="http://schemas.microsoft.com/office/drawing/2014/main" id="{4AE9E3E1-CC84-41DA-8346-9D1C70F504D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9" name="フリーフォーム: 図形 188">
                <a:extLst>
                  <a:ext uri="{FF2B5EF4-FFF2-40B4-BE49-F238E27FC236}">
                    <a16:creationId xmlns:a16="http://schemas.microsoft.com/office/drawing/2014/main" id="{FA8C9E4F-B000-4112-B40F-E9FADCAA366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90" name="グループ化 189">
              <a:extLst>
                <a:ext uri="{FF2B5EF4-FFF2-40B4-BE49-F238E27FC236}">
                  <a16:creationId xmlns:a16="http://schemas.microsoft.com/office/drawing/2014/main" id="{8A794EC3-4513-477D-B477-4CA00FC397E2}"/>
                </a:ext>
              </a:extLst>
            </p:cNvPr>
            <p:cNvGrpSpPr>
              <a:grpSpLocks noChangeAspect="1"/>
            </p:cNvGrpSpPr>
            <p:nvPr/>
          </p:nvGrpSpPr>
          <p:grpSpPr>
            <a:xfrm>
              <a:off x="6589086" y="5943600"/>
              <a:ext cx="511091" cy="504000"/>
              <a:chOff x="6366933" y="3683000"/>
              <a:chExt cx="927267" cy="914400"/>
            </a:xfrm>
          </p:grpSpPr>
          <p:sp>
            <p:nvSpPr>
              <p:cNvPr id="191" name="正方形/長方形 190">
                <a:extLst>
                  <a:ext uri="{FF2B5EF4-FFF2-40B4-BE49-F238E27FC236}">
                    <a16:creationId xmlns:a16="http://schemas.microsoft.com/office/drawing/2014/main" id="{A5258965-BD8E-441C-ABAC-9ECBA2809B78}"/>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2" name="フリーフォーム: 図形 191">
                <a:extLst>
                  <a:ext uri="{FF2B5EF4-FFF2-40B4-BE49-F238E27FC236}">
                    <a16:creationId xmlns:a16="http://schemas.microsoft.com/office/drawing/2014/main" id="{AAC73D67-467E-4E72-92F9-944A7ACEBB9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3" name="フリーフォーム: 図形 192">
                <a:extLst>
                  <a:ext uri="{FF2B5EF4-FFF2-40B4-BE49-F238E27FC236}">
                    <a16:creationId xmlns:a16="http://schemas.microsoft.com/office/drawing/2014/main" id="{903E59F9-2DAC-4689-93DD-1C4424F6E9B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4" name="フリーフォーム: 図形 193">
                <a:extLst>
                  <a:ext uri="{FF2B5EF4-FFF2-40B4-BE49-F238E27FC236}">
                    <a16:creationId xmlns:a16="http://schemas.microsoft.com/office/drawing/2014/main" id="{31AF22C5-4C06-4F21-B576-2D7E0B8DBF6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5" name="フリーフォーム: 図形 194">
                <a:extLst>
                  <a:ext uri="{FF2B5EF4-FFF2-40B4-BE49-F238E27FC236}">
                    <a16:creationId xmlns:a16="http://schemas.microsoft.com/office/drawing/2014/main" id="{9735DB44-E094-4846-9495-F8635BA9066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96" name="グループ化 195">
              <a:extLst>
                <a:ext uri="{FF2B5EF4-FFF2-40B4-BE49-F238E27FC236}">
                  <a16:creationId xmlns:a16="http://schemas.microsoft.com/office/drawing/2014/main" id="{F45C4BB9-AAD3-4FFE-9016-8C2CCED79CE8}"/>
                </a:ext>
              </a:extLst>
            </p:cNvPr>
            <p:cNvGrpSpPr>
              <a:grpSpLocks noChangeAspect="1"/>
            </p:cNvGrpSpPr>
            <p:nvPr/>
          </p:nvGrpSpPr>
          <p:grpSpPr>
            <a:xfrm>
              <a:off x="6589086" y="6451600"/>
              <a:ext cx="511091" cy="504000"/>
              <a:chOff x="6366933" y="3683000"/>
              <a:chExt cx="927267" cy="914400"/>
            </a:xfrm>
          </p:grpSpPr>
          <p:sp>
            <p:nvSpPr>
              <p:cNvPr id="197" name="正方形/長方形 196">
                <a:extLst>
                  <a:ext uri="{FF2B5EF4-FFF2-40B4-BE49-F238E27FC236}">
                    <a16:creationId xmlns:a16="http://schemas.microsoft.com/office/drawing/2014/main" id="{159CDC01-32B0-4DEF-8301-ECCCA0094158}"/>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8" name="フリーフォーム: 図形 197">
                <a:extLst>
                  <a:ext uri="{FF2B5EF4-FFF2-40B4-BE49-F238E27FC236}">
                    <a16:creationId xmlns:a16="http://schemas.microsoft.com/office/drawing/2014/main" id="{D1C0D7E7-47AD-4193-80B2-075332C5AA62}"/>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9" name="フリーフォーム: 図形 198">
                <a:extLst>
                  <a:ext uri="{FF2B5EF4-FFF2-40B4-BE49-F238E27FC236}">
                    <a16:creationId xmlns:a16="http://schemas.microsoft.com/office/drawing/2014/main" id="{DDD55A1F-FFA1-4BC0-9862-BC4CAC27291B}"/>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0" name="フリーフォーム: 図形 199">
                <a:extLst>
                  <a:ext uri="{FF2B5EF4-FFF2-40B4-BE49-F238E27FC236}">
                    <a16:creationId xmlns:a16="http://schemas.microsoft.com/office/drawing/2014/main" id="{5FBD31A7-878F-4FB0-A66F-3BA862A98467}"/>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1" name="フリーフォーム: 図形 200">
                <a:extLst>
                  <a:ext uri="{FF2B5EF4-FFF2-40B4-BE49-F238E27FC236}">
                    <a16:creationId xmlns:a16="http://schemas.microsoft.com/office/drawing/2014/main" id="{73F53BA4-CA68-460F-B75C-5FE178D9DC7E}"/>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02" name="グループ化 201">
              <a:extLst>
                <a:ext uri="{FF2B5EF4-FFF2-40B4-BE49-F238E27FC236}">
                  <a16:creationId xmlns:a16="http://schemas.microsoft.com/office/drawing/2014/main" id="{6598A781-A40D-497B-9B58-F9E478ACA78D}"/>
                </a:ext>
              </a:extLst>
            </p:cNvPr>
            <p:cNvGrpSpPr>
              <a:grpSpLocks noChangeAspect="1"/>
            </p:cNvGrpSpPr>
            <p:nvPr/>
          </p:nvGrpSpPr>
          <p:grpSpPr>
            <a:xfrm>
              <a:off x="7088353" y="5943600"/>
              <a:ext cx="511091" cy="504000"/>
              <a:chOff x="6366933" y="3683000"/>
              <a:chExt cx="927267" cy="914400"/>
            </a:xfrm>
          </p:grpSpPr>
          <p:sp>
            <p:nvSpPr>
              <p:cNvPr id="203" name="正方形/長方形 202">
                <a:extLst>
                  <a:ext uri="{FF2B5EF4-FFF2-40B4-BE49-F238E27FC236}">
                    <a16:creationId xmlns:a16="http://schemas.microsoft.com/office/drawing/2014/main" id="{BB5FFF0E-B02A-4165-BEEE-F3F21C2E9A38}"/>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4" name="フリーフォーム: 図形 203">
                <a:extLst>
                  <a:ext uri="{FF2B5EF4-FFF2-40B4-BE49-F238E27FC236}">
                    <a16:creationId xmlns:a16="http://schemas.microsoft.com/office/drawing/2014/main" id="{E31C1F34-39B7-42E7-AE70-4AA7ECAA67E4}"/>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5" name="フリーフォーム: 図形 204">
                <a:extLst>
                  <a:ext uri="{FF2B5EF4-FFF2-40B4-BE49-F238E27FC236}">
                    <a16:creationId xmlns:a16="http://schemas.microsoft.com/office/drawing/2014/main" id="{4BDA2EBD-AD5D-411D-ADCE-87983B030AD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6" name="フリーフォーム: 図形 205">
                <a:extLst>
                  <a:ext uri="{FF2B5EF4-FFF2-40B4-BE49-F238E27FC236}">
                    <a16:creationId xmlns:a16="http://schemas.microsoft.com/office/drawing/2014/main" id="{264C0E5B-9A74-4FC9-88BF-7C4E9BC802F5}"/>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7" name="フリーフォーム: 図形 206">
                <a:extLst>
                  <a:ext uri="{FF2B5EF4-FFF2-40B4-BE49-F238E27FC236}">
                    <a16:creationId xmlns:a16="http://schemas.microsoft.com/office/drawing/2014/main" id="{34B23583-EFBD-4926-AF89-05F7E1279C4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08" name="グループ化 207">
              <a:extLst>
                <a:ext uri="{FF2B5EF4-FFF2-40B4-BE49-F238E27FC236}">
                  <a16:creationId xmlns:a16="http://schemas.microsoft.com/office/drawing/2014/main" id="{5706BFEB-80B5-40CA-8F00-2295B6792B67}"/>
                </a:ext>
              </a:extLst>
            </p:cNvPr>
            <p:cNvGrpSpPr>
              <a:grpSpLocks noChangeAspect="1"/>
            </p:cNvGrpSpPr>
            <p:nvPr/>
          </p:nvGrpSpPr>
          <p:grpSpPr>
            <a:xfrm>
              <a:off x="7088353" y="6451600"/>
              <a:ext cx="511091" cy="504000"/>
              <a:chOff x="6366933" y="3683000"/>
              <a:chExt cx="927267" cy="914400"/>
            </a:xfrm>
          </p:grpSpPr>
          <p:sp>
            <p:nvSpPr>
              <p:cNvPr id="209" name="正方形/長方形 208">
                <a:extLst>
                  <a:ext uri="{FF2B5EF4-FFF2-40B4-BE49-F238E27FC236}">
                    <a16:creationId xmlns:a16="http://schemas.microsoft.com/office/drawing/2014/main" id="{74DD2B37-30D3-4ADF-AA6C-4283EB91ADAA}"/>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0" name="フリーフォーム: 図形 209">
                <a:extLst>
                  <a:ext uri="{FF2B5EF4-FFF2-40B4-BE49-F238E27FC236}">
                    <a16:creationId xmlns:a16="http://schemas.microsoft.com/office/drawing/2014/main" id="{CB8D04AC-E5D5-491A-AE60-BE292157317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1" name="フリーフォーム: 図形 210">
                <a:extLst>
                  <a:ext uri="{FF2B5EF4-FFF2-40B4-BE49-F238E27FC236}">
                    <a16:creationId xmlns:a16="http://schemas.microsoft.com/office/drawing/2014/main" id="{FEB42A03-CE16-4535-9B75-0E19DBD0DCB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2" name="フリーフォーム: 図形 211">
                <a:extLst>
                  <a:ext uri="{FF2B5EF4-FFF2-40B4-BE49-F238E27FC236}">
                    <a16:creationId xmlns:a16="http://schemas.microsoft.com/office/drawing/2014/main" id="{438A2C60-7F85-4CFB-94EA-21881BA5C4E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3" name="フリーフォーム: 図形 212">
                <a:extLst>
                  <a:ext uri="{FF2B5EF4-FFF2-40B4-BE49-F238E27FC236}">
                    <a16:creationId xmlns:a16="http://schemas.microsoft.com/office/drawing/2014/main" id="{FD3EAF7D-72D1-4E5A-8ED4-8764F65F613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14" name="グループ化 213">
              <a:extLst>
                <a:ext uri="{FF2B5EF4-FFF2-40B4-BE49-F238E27FC236}">
                  <a16:creationId xmlns:a16="http://schemas.microsoft.com/office/drawing/2014/main" id="{1F98229D-0A82-42DC-B58B-7A58D8DBBF8D}"/>
                </a:ext>
              </a:extLst>
            </p:cNvPr>
            <p:cNvGrpSpPr>
              <a:grpSpLocks noChangeAspect="1"/>
            </p:cNvGrpSpPr>
            <p:nvPr/>
          </p:nvGrpSpPr>
          <p:grpSpPr>
            <a:xfrm>
              <a:off x="7600707" y="5943600"/>
              <a:ext cx="511091" cy="504000"/>
              <a:chOff x="6366933" y="3683000"/>
              <a:chExt cx="927267" cy="914400"/>
            </a:xfrm>
          </p:grpSpPr>
          <p:sp>
            <p:nvSpPr>
              <p:cNvPr id="215" name="正方形/長方形 214">
                <a:extLst>
                  <a:ext uri="{FF2B5EF4-FFF2-40B4-BE49-F238E27FC236}">
                    <a16:creationId xmlns:a16="http://schemas.microsoft.com/office/drawing/2014/main" id="{68EE4B62-7977-4BDF-8A05-7D16FC2F6DC4}"/>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6" name="フリーフォーム: 図形 215">
                <a:extLst>
                  <a:ext uri="{FF2B5EF4-FFF2-40B4-BE49-F238E27FC236}">
                    <a16:creationId xmlns:a16="http://schemas.microsoft.com/office/drawing/2014/main" id="{C6FC0DE8-D2A3-414A-A121-A1A3DE9D51D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7" name="フリーフォーム: 図形 216">
                <a:extLst>
                  <a:ext uri="{FF2B5EF4-FFF2-40B4-BE49-F238E27FC236}">
                    <a16:creationId xmlns:a16="http://schemas.microsoft.com/office/drawing/2014/main" id="{308DF8CB-A134-47CC-997A-A7028DD2E12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8" name="フリーフォーム: 図形 217">
                <a:extLst>
                  <a:ext uri="{FF2B5EF4-FFF2-40B4-BE49-F238E27FC236}">
                    <a16:creationId xmlns:a16="http://schemas.microsoft.com/office/drawing/2014/main" id="{69101CE8-DF65-4580-BF6A-E991F1196E4F}"/>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9" name="フリーフォーム: 図形 218">
                <a:extLst>
                  <a:ext uri="{FF2B5EF4-FFF2-40B4-BE49-F238E27FC236}">
                    <a16:creationId xmlns:a16="http://schemas.microsoft.com/office/drawing/2014/main" id="{338B02B4-4A71-41DE-BE64-A576AEA6D4A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20" name="グループ化 219">
              <a:extLst>
                <a:ext uri="{FF2B5EF4-FFF2-40B4-BE49-F238E27FC236}">
                  <a16:creationId xmlns:a16="http://schemas.microsoft.com/office/drawing/2014/main" id="{01C085CC-8B50-4224-8C14-BF3664FA00E7}"/>
                </a:ext>
              </a:extLst>
            </p:cNvPr>
            <p:cNvGrpSpPr>
              <a:grpSpLocks noChangeAspect="1"/>
            </p:cNvGrpSpPr>
            <p:nvPr/>
          </p:nvGrpSpPr>
          <p:grpSpPr>
            <a:xfrm>
              <a:off x="7600707" y="6451600"/>
              <a:ext cx="511091" cy="504000"/>
              <a:chOff x="6366933" y="3683000"/>
              <a:chExt cx="927267" cy="914400"/>
            </a:xfrm>
          </p:grpSpPr>
          <p:sp>
            <p:nvSpPr>
              <p:cNvPr id="221" name="正方形/長方形 220">
                <a:extLst>
                  <a:ext uri="{FF2B5EF4-FFF2-40B4-BE49-F238E27FC236}">
                    <a16:creationId xmlns:a16="http://schemas.microsoft.com/office/drawing/2014/main" id="{AE9096CE-44A2-43F1-96C9-023177E44084}"/>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2" name="フリーフォーム: 図形 221">
                <a:extLst>
                  <a:ext uri="{FF2B5EF4-FFF2-40B4-BE49-F238E27FC236}">
                    <a16:creationId xmlns:a16="http://schemas.microsoft.com/office/drawing/2014/main" id="{2898BE90-E05C-4909-ACCB-8824284903B6}"/>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3" name="フリーフォーム: 図形 222">
                <a:extLst>
                  <a:ext uri="{FF2B5EF4-FFF2-40B4-BE49-F238E27FC236}">
                    <a16:creationId xmlns:a16="http://schemas.microsoft.com/office/drawing/2014/main" id="{CCF6ABFC-18F2-47A7-92F0-47890C7EB49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4" name="フリーフォーム: 図形 223">
                <a:extLst>
                  <a:ext uri="{FF2B5EF4-FFF2-40B4-BE49-F238E27FC236}">
                    <a16:creationId xmlns:a16="http://schemas.microsoft.com/office/drawing/2014/main" id="{E6E0180B-485E-4FFD-9F0F-9639CF3DB51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5" name="フリーフォーム: 図形 224">
                <a:extLst>
                  <a:ext uri="{FF2B5EF4-FFF2-40B4-BE49-F238E27FC236}">
                    <a16:creationId xmlns:a16="http://schemas.microsoft.com/office/drawing/2014/main" id="{C0A906CC-EAD3-4C11-A38D-E70E76799E2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26" name="グループ化 225">
              <a:extLst>
                <a:ext uri="{FF2B5EF4-FFF2-40B4-BE49-F238E27FC236}">
                  <a16:creationId xmlns:a16="http://schemas.microsoft.com/office/drawing/2014/main" id="{0195DDE5-BF20-4078-8A09-BFDB1663449E}"/>
                </a:ext>
              </a:extLst>
            </p:cNvPr>
            <p:cNvGrpSpPr>
              <a:grpSpLocks noChangeAspect="1"/>
            </p:cNvGrpSpPr>
            <p:nvPr/>
          </p:nvGrpSpPr>
          <p:grpSpPr>
            <a:xfrm>
              <a:off x="8118802" y="5943600"/>
              <a:ext cx="511091" cy="504000"/>
              <a:chOff x="6366933" y="3683000"/>
              <a:chExt cx="927267" cy="914400"/>
            </a:xfrm>
          </p:grpSpPr>
          <p:sp>
            <p:nvSpPr>
              <p:cNvPr id="227" name="正方形/長方形 226">
                <a:extLst>
                  <a:ext uri="{FF2B5EF4-FFF2-40B4-BE49-F238E27FC236}">
                    <a16:creationId xmlns:a16="http://schemas.microsoft.com/office/drawing/2014/main" id="{842CDD7A-2FF6-4A1B-ABCC-9FD7C9FF6E10}"/>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8" name="フリーフォーム: 図形 227">
                <a:extLst>
                  <a:ext uri="{FF2B5EF4-FFF2-40B4-BE49-F238E27FC236}">
                    <a16:creationId xmlns:a16="http://schemas.microsoft.com/office/drawing/2014/main" id="{5E291419-F636-4A05-B6B9-E8463ADCE7E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9" name="フリーフォーム: 図形 228">
                <a:extLst>
                  <a:ext uri="{FF2B5EF4-FFF2-40B4-BE49-F238E27FC236}">
                    <a16:creationId xmlns:a16="http://schemas.microsoft.com/office/drawing/2014/main" id="{A1F21888-A99C-482E-AD2A-71116A243BA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0" name="フリーフォーム: 図形 229">
                <a:extLst>
                  <a:ext uri="{FF2B5EF4-FFF2-40B4-BE49-F238E27FC236}">
                    <a16:creationId xmlns:a16="http://schemas.microsoft.com/office/drawing/2014/main" id="{180B439F-721F-461F-8A88-A9F23A799DE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1" name="フリーフォーム: 図形 230">
                <a:extLst>
                  <a:ext uri="{FF2B5EF4-FFF2-40B4-BE49-F238E27FC236}">
                    <a16:creationId xmlns:a16="http://schemas.microsoft.com/office/drawing/2014/main" id="{10738E1C-2A9A-4B5E-AC0D-DBB9AF404D3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32" name="グループ化 231">
              <a:extLst>
                <a:ext uri="{FF2B5EF4-FFF2-40B4-BE49-F238E27FC236}">
                  <a16:creationId xmlns:a16="http://schemas.microsoft.com/office/drawing/2014/main" id="{16A85AFF-D225-4AD1-92AC-10576BF4FC33}"/>
                </a:ext>
              </a:extLst>
            </p:cNvPr>
            <p:cNvGrpSpPr>
              <a:grpSpLocks noChangeAspect="1"/>
            </p:cNvGrpSpPr>
            <p:nvPr/>
          </p:nvGrpSpPr>
          <p:grpSpPr>
            <a:xfrm>
              <a:off x="8118802" y="6451600"/>
              <a:ext cx="511091" cy="504000"/>
              <a:chOff x="6366933" y="3683000"/>
              <a:chExt cx="927267" cy="914400"/>
            </a:xfrm>
          </p:grpSpPr>
          <p:sp>
            <p:nvSpPr>
              <p:cNvPr id="233" name="正方形/長方形 232">
                <a:extLst>
                  <a:ext uri="{FF2B5EF4-FFF2-40B4-BE49-F238E27FC236}">
                    <a16:creationId xmlns:a16="http://schemas.microsoft.com/office/drawing/2014/main" id="{6735E764-7FCA-4359-A713-F0EA87BA77B6}"/>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34" name="フリーフォーム: 図形 233">
                <a:extLst>
                  <a:ext uri="{FF2B5EF4-FFF2-40B4-BE49-F238E27FC236}">
                    <a16:creationId xmlns:a16="http://schemas.microsoft.com/office/drawing/2014/main" id="{F6F2722E-FC74-4602-82D7-3837C1E65C6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5" name="フリーフォーム: 図形 234">
                <a:extLst>
                  <a:ext uri="{FF2B5EF4-FFF2-40B4-BE49-F238E27FC236}">
                    <a16:creationId xmlns:a16="http://schemas.microsoft.com/office/drawing/2014/main" id="{49E66697-0527-40F2-A515-CDBF8E95A11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6" name="フリーフォーム: 図形 235">
                <a:extLst>
                  <a:ext uri="{FF2B5EF4-FFF2-40B4-BE49-F238E27FC236}">
                    <a16:creationId xmlns:a16="http://schemas.microsoft.com/office/drawing/2014/main" id="{83552642-CBD7-4AB0-AD8A-B365C0D7EE1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7" name="フリーフォーム: 図形 236">
                <a:extLst>
                  <a:ext uri="{FF2B5EF4-FFF2-40B4-BE49-F238E27FC236}">
                    <a16:creationId xmlns:a16="http://schemas.microsoft.com/office/drawing/2014/main" id="{B6A2DF0F-9A5F-4591-B0F7-1E28B5E0F77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38" name="グループ化 237">
              <a:extLst>
                <a:ext uri="{FF2B5EF4-FFF2-40B4-BE49-F238E27FC236}">
                  <a16:creationId xmlns:a16="http://schemas.microsoft.com/office/drawing/2014/main" id="{E7C0EB10-AB64-4215-944D-9FBE901A01BC}"/>
                </a:ext>
              </a:extLst>
            </p:cNvPr>
            <p:cNvGrpSpPr>
              <a:grpSpLocks noChangeAspect="1"/>
            </p:cNvGrpSpPr>
            <p:nvPr/>
          </p:nvGrpSpPr>
          <p:grpSpPr>
            <a:xfrm>
              <a:off x="8631156" y="5943600"/>
              <a:ext cx="511091" cy="504000"/>
              <a:chOff x="6366933" y="3683000"/>
              <a:chExt cx="927267" cy="914400"/>
            </a:xfrm>
          </p:grpSpPr>
          <p:sp>
            <p:nvSpPr>
              <p:cNvPr id="239" name="正方形/長方形 238">
                <a:extLst>
                  <a:ext uri="{FF2B5EF4-FFF2-40B4-BE49-F238E27FC236}">
                    <a16:creationId xmlns:a16="http://schemas.microsoft.com/office/drawing/2014/main" id="{1973E569-27AC-4D91-A580-B1A5E32F0592}"/>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0" name="フリーフォーム: 図形 239">
                <a:extLst>
                  <a:ext uri="{FF2B5EF4-FFF2-40B4-BE49-F238E27FC236}">
                    <a16:creationId xmlns:a16="http://schemas.microsoft.com/office/drawing/2014/main" id="{F59F1F61-1302-4E48-8A18-8FE610C9032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1" name="フリーフォーム: 図形 240">
                <a:extLst>
                  <a:ext uri="{FF2B5EF4-FFF2-40B4-BE49-F238E27FC236}">
                    <a16:creationId xmlns:a16="http://schemas.microsoft.com/office/drawing/2014/main" id="{E69E7EC0-106D-4571-B7D5-27F7E239B6F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2" name="フリーフォーム: 図形 241">
                <a:extLst>
                  <a:ext uri="{FF2B5EF4-FFF2-40B4-BE49-F238E27FC236}">
                    <a16:creationId xmlns:a16="http://schemas.microsoft.com/office/drawing/2014/main" id="{C38A4E63-F884-4F48-94D1-5D82C35C414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3" name="フリーフォーム: 図形 242">
                <a:extLst>
                  <a:ext uri="{FF2B5EF4-FFF2-40B4-BE49-F238E27FC236}">
                    <a16:creationId xmlns:a16="http://schemas.microsoft.com/office/drawing/2014/main" id="{C6098DB4-BAB3-47AF-87D0-0FEEE4990DB1}"/>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44" name="グループ化 243">
              <a:extLst>
                <a:ext uri="{FF2B5EF4-FFF2-40B4-BE49-F238E27FC236}">
                  <a16:creationId xmlns:a16="http://schemas.microsoft.com/office/drawing/2014/main" id="{B657D79C-5102-4A63-A333-CDA558A51059}"/>
                </a:ext>
              </a:extLst>
            </p:cNvPr>
            <p:cNvGrpSpPr>
              <a:grpSpLocks noChangeAspect="1"/>
            </p:cNvGrpSpPr>
            <p:nvPr/>
          </p:nvGrpSpPr>
          <p:grpSpPr>
            <a:xfrm>
              <a:off x="8631154" y="6451600"/>
              <a:ext cx="511088" cy="504000"/>
              <a:chOff x="6366933" y="3683000"/>
              <a:chExt cx="927262" cy="914400"/>
            </a:xfrm>
          </p:grpSpPr>
          <p:sp>
            <p:nvSpPr>
              <p:cNvPr id="245" name="正方形/長方形 244">
                <a:extLst>
                  <a:ext uri="{FF2B5EF4-FFF2-40B4-BE49-F238E27FC236}">
                    <a16:creationId xmlns:a16="http://schemas.microsoft.com/office/drawing/2014/main" id="{07CAE4DA-3447-4BE5-ADE4-55C1B2324227}"/>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6" name="フリーフォーム: 図形 245">
                <a:extLst>
                  <a:ext uri="{FF2B5EF4-FFF2-40B4-BE49-F238E27FC236}">
                    <a16:creationId xmlns:a16="http://schemas.microsoft.com/office/drawing/2014/main" id="{A2F9DFE3-3B0F-4D8A-B51B-FD8DD99CABF9}"/>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7" name="フリーフォーム: 図形 246">
                <a:extLst>
                  <a:ext uri="{FF2B5EF4-FFF2-40B4-BE49-F238E27FC236}">
                    <a16:creationId xmlns:a16="http://schemas.microsoft.com/office/drawing/2014/main" id="{2D726C1A-47A9-4376-93B4-BD54BC98028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8" name="フリーフォーム: 図形 247">
                <a:extLst>
                  <a:ext uri="{FF2B5EF4-FFF2-40B4-BE49-F238E27FC236}">
                    <a16:creationId xmlns:a16="http://schemas.microsoft.com/office/drawing/2014/main" id="{BE323138-758D-47E0-A8E4-075F2A79E339}"/>
                  </a:ext>
                </a:extLst>
              </p:cNvPr>
              <p:cNvSpPr/>
              <p:nvPr/>
            </p:nvSpPr>
            <p:spPr>
              <a:xfrm>
                <a:off x="6934197" y="4025902"/>
                <a:ext cx="359998"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9" name="フリーフォーム: 図形 248">
                <a:extLst>
                  <a:ext uri="{FF2B5EF4-FFF2-40B4-BE49-F238E27FC236}">
                    <a16:creationId xmlns:a16="http://schemas.microsoft.com/office/drawing/2014/main" id="{1C6E1587-BFA1-4496-BEA3-B977F5FE53B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50" name="グループ化 249">
              <a:extLst>
                <a:ext uri="{FF2B5EF4-FFF2-40B4-BE49-F238E27FC236}">
                  <a16:creationId xmlns:a16="http://schemas.microsoft.com/office/drawing/2014/main" id="{9CE9EB2E-AEA5-432D-9712-B2B26A47BA3A}"/>
                </a:ext>
              </a:extLst>
            </p:cNvPr>
            <p:cNvGrpSpPr>
              <a:grpSpLocks noChangeAspect="1"/>
            </p:cNvGrpSpPr>
            <p:nvPr/>
          </p:nvGrpSpPr>
          <p:grpSpPr>
            <a:xfrm>
              <a:off x="9130423" y="5943600"/>
              <a:ext cx="511091" cy="504000"/>
              <a:chOff x="6366933" y="3683000"/>
              <a:chExt cx="927267" cy="914400"/>
            </a:xfrm>
          </p:grpSpPr>
          <p:sp>
            <p:nvSpPr>
              <p:cNvPr id="251" name="正方形/長方形 250">
                <a:extLst>
                  <a:ext uri="{FF2B5EF4-FFF2-40B4-BE49-F238E27FC236}">
                    <a16:creationId xmlns:a16="http://schemas.microsoft.com/office/drawing/2014/main" id="{F9C7A9E0-2C30-4FDC-8411-DD0E5BC18D69}"/>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52" name="フリーフォーム: 図形 251">
                <a:extLst>
                  <a:ext uri="{FF2B5EF4-FFF2-40B4-BE49-F238E27FC236}">
                    <a16:creationId xmlns:a16="http://schemas.microsoft.com/office/drawing/2014/main" id="{D81A0232-2AE0-465F-A79B-71281E62AF0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3" name="フリーフォーム: 図形 252">
                <a:extLst>
                  <a:ext uri="{FF2B5EF4-FFF2-40B4-BE49-F238E27FC236}">
                    <a16:creationId xmlns:a16="http://schemas.microsoft.com/office/drawing/2014/main" id="{FACBAAD4-B80A-4472-B495-4DFCD92B94A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4" name="フリーフォーム: 図形 253">
                <a:extLst>
                  <a:ext uri="{FF2B5EF4-FFF2-40B4-BE49-F238E27FC236}">
                    <a16:creationId xmlns:a16="http://schemas.microsoft.com/office/drawing/2014/main" id="{FF98D98A-636A-4D6F-95F5-2DC734B4ED5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5" name="フリーフォーム: 図形 254">
                <a:extLst>
                  <a:ext uri="{FF2B5EF4-FFF2-40B4-BE49-F238E27FC236}">
                    <a16:creationId xmlns:a16="http://schemas.microsoft.com/office/drawing/2014/main" id="{90354139-1D24-41E3-8572-7016EA799CA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56" name="グループ化 255">
              <a:extLst>
                <a:ext uri="{FF2B5EF4-FFF2-40B4-BE49-F238E27FC236}">
                  <a16:creationId xmlns:a16="http://schemas.microsoft.com/office/drawing/2014/main" id="{F494097A-853D-4686-B076-F341A9D42477}"/>
                </a:ext>
              </a:extLst>
            </p:cNvPr>
            <p:cNvGrpSpPr>
              <a:grpSpLocks noChangeAspect="1"/>
            </p:cNvGrpSpPr>
            <p:nvPr/>
          </p:nvGrpSpPr>
          <p:grpSpPr>
            <a:xfrm>
              <a:off x="9130423" y="6451599"/>
              <a:ext cx="511091" cy="504000"/>
              <a:chOff x="6366933" y="3682998"/>
              <a:chExt cx="927267" cy="914400"/>
            </a:xfrm>
          </p:grpSpPr>
          <p:sp>
            <p:nvSpPr>
              <p:cNvPr id="257" name="正方形/長方形 256">
                <a:extLst>
                  <a:ext uri="{FF2B5EF4-FFF2-40B4-BE49-F238E27FC236}">
                    <a16:creationId xmlns:a16="http://schemas.microsoft.com/office/drawing/2014/main" id="{2EDCAB22-A18B-4A60-8E27-2D8F026EB437}"/>
                  </a:ext>
                </a:extLst>
              </p:cNvPr>
              <p:cNvSpPr/>
              <p:nvPr/>
            </p:nvSpPr>
            <p:spPr>
              <a:xfrm>
                <a:off x="6375397" y="3682998"/>
                <a:ext cx="914399"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58" name="フリーフォーム: 図形 257">
                <a:extLst>
                  <a:ext uri="{FF2B5EF4-FFF2-40B4-BE49-F238E27FC236}">
                    <a16:creationId xmlns:a16="http://schemas.microsoft.com/office/drawing/2014/main" id="{1AEF87F7-E0DF-4D3B-8501-67796DE3F81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9" name="フリーフォーム: 図形 258">
                <a:extLst>
                  <a:ext uri="{FF2B5EF4-FFF2-40B4-BE49-F238E27FC236}">
                    <a16:creationId xmlns:a16="http://schemas.microsoft.com/office/drawing/2014/main" id="{4FDAFB6B-8338-4436-BC2D-09178497F1E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0" name="フリーフォーム: 図形 259">
                <a:extLst>
                  <a:ext uri="{FF2B5EF4-FFF2-40B4-BE49-F238E27FC236}">
                    <a16:creationId xmlns:a16="http://schemas.microsoft.com/office/drawing/2014/main" id="{F5F4DD7E-979B-457E-BDD5-6762C2EE45B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1" name="フリーフォーム: 図形 260">
                <a:extLst>
                  <a:ext uri="{FF2B5EF4-FFF2-40B4-BE49-F238E27FC236}">
                    <a16:creationId xmlns:a16="http://schemas.microsoft.com/office/drawing/2014/main" id="{D2DC4271-4E7D-43C3-9522-A2EB1E7ECB6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62" name="グループ化 261">
              <a:extLst>
                <a:ext uri="{FF2B5EF4-FFF2-40B4-BE49-F238E27FC236}">
                  <a16:creationId xmlns:a16="http://schemas.microsoft.com/office/drawing/2014/main" id="{7C1CEA1F-93B4-4482-BC80-E79C1F5FF3B2}"/>
                </a:ext>
              </a:extLst>
            </p:cNvPr>
            <p:cNvGrpSpPr>
              <a:grpSpLocks noChangeAspect="1"/>
            </p:cNvGrpSpPr>
            <p:nvPr/>
          </p:nvGrpSpPr>
          <p:grpSpPr>
            <a:xfrm>
              <a:off x="9642777" y="5943600"/>
              <a:ext cx="511091" cy="504000"/>
              <a:chOff x="6366933" y="3683000"/>
              <a:chExt cx="927267" cy="914400"/>
            </a:xfrm>
          </p:grpSpPr>
          <p:sp>
            <p:nvSpPr>
              <p:cNvPr id="263" name="正方形/長方形 262">
                <a:extLst>
                  <a:ext uri="{FF2B5EF4-FFF2-40B4-BE49-F238E27FC236}">
                    <a16:creationId xmlns:a16="http://schemas.microsoft.com/office/drawing/2014/main" id="{A2AD9840-9F27-4CA9-A5D9-F42449518D7B}"/>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64" name="フリーフォーム: 図形 263">
                <a:extLst>
                  <a:ext uri="{FF2B5EF4-FFF2-40B4-BE49-F238E27FC236}">
                    <a16:creationId xmlns:a16="http://schemas.microsoft.com/office/drawing/2014/main" id="{B5FB4B9E-503A-4831-BA65-B50B4AC3044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5" name="フリーフォーム: 図形 264">
                <a:extLst>
                  <a:ext uri="{FF2B5EF4-FFF2-40B4-BE49-F238E27FC236}">
                    <a16:creationId xmlns:a16="http://schemas.microsoft.com/office/drawing/2014/main" id="{04CA7FEA-5A5C-4843-9122-D9116A0F7F7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6" name="フリーフォーム: 図形 265">
                <a:extLst>
                  <a:ext uri="{FF2B5EF4-FFF2-40B4-BE49-F238E27FC236}">
                    <a16:creationId xmlns:a16="http://schemas.microsoft.com/office/drawing/2014/main" id="{562C9F2E-1D88-4493-811C-E14C00DB8057}"/>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7" name="フリーフォーム: 図形 266">
                <a:extLst>
                  <a:ext uri="{FF2B5EF4-FFF2-40B4-BE49-F238E27FC236}">
                    <a16:creationId xmlns:a16="http://schemas.microsoft.com/office/drawing/2014/main" id="{345551EE-F797-4B95-9256-CF7AD905656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68" name="グループ化 267">
              <a:extLst>
                <a:ext uri="{FF2B5EF4-FFF2-40B4-BE49-F238E27FC236}">
                  <a16:creationId xmlns:a16="http://schemas.microsoft.com/office/drawing/2014/main" id="{243FA890-820C-40C5-93C8-A4A668932711}"/>
                </a:ext>
              </a:extLst>
            </p:cNvPr>
            <p:cNvGrpSpPr>
              <a:grpSpLocks noChangeAspect="1"/>
            </p:cNvGrpSpPr>
            <p:nvPr/>
          </p:nvGrpSpPr>
          <p:grpSpPr>
            <a:xfrm>
              <a:off x="9642777" y="6451600"/>
              <a:ext cx="511091" cy="504000"/>
              <a:chOff x="6366933" y="3683000"/>
              <a:chExt cx="927267" cy="914400"/>
            </a:xfrm>
          </p:grpSpPr>
          <p:sp>
            <p:nvSpPr>
              <p:cNvPr id="269" name="正方形/長方形 268">
                <a:extLst>
                  <a:ext uri="{FF2B5EF4-FFF2-40B4-BE49-F238E27FC236}">
                    <a16:creationId xmlns:a16="http://schemas.microsoft.com/office/drawing/2014/main" id="{6E8FE083-4190-4B28-A9E3-962212285C9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0" name="フリーフォーム: 図形 269">
                <a:extLst>
                  <a:ext uri="{FF2B5EF4-FFF2-40B4-BE49-F238E27FC236}">
                    <a16:creationId xmlns:a16="http://schemas.microsoft.com/office/drawing/2014/main" id="{FAF5776D-7BEF-49B8-ABB9-3638EFC76A26}"/>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1" name="フリーフォーム: 図形 270">
                <a:extLst>
                  <a:ext uri="{FF2B5EF4-FFF2-40B4-BE49-F238E27FC236}">
                    <a16:creationId xmlns:a16="http://schemas.microsoft.com/office/drawing/2014/main" id="{FB10BDDE-16C1-46FF-89C1-DD7A67F103E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2" name="フリーフォーム: 図形 271">
                <a:extLst>
                  <a:ext uri="{FF2B5EF4-FFF2-40B4-BE49-F238E27FC236}">
                    <a16:creationId xmlns:a16="http://schemas.microsoft.com/office/drawing/2014/main" id="{055B6E7B-A594-4FAD-B99A-0C452EE25CA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3" name="フリーフォーム: 図形 272">
                <a:extLst>
                  <a:ext uri="{FF2B5EF4-FFF2-40B4-BE49-F238E27FC236}">
                    <a16:creationId xmlns:a16="http://schemas.microsoft.com/office/drawing/2014/main" id="{881638EE-A80D-4160-9FE6-4FF781C3F6A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74" name="グループ化 273">
              <a:extLst>
                <a:ext uri="{FF2B5EF4-FFF2-40B4-BE49-F238E27FC236}">
                  <a16:creationId xmlns:a16="http://schemas.microsoft.com/office/drawing/2014/main" id="{A1C0AAB1-F9B1-4749-9C9E-A1C9841F2D4E}"/>
                </a:ext>
              </a:extLst>
            </p:cNvPr>
            <p:cNvGrpSpPr>
              <a:grpSpLocks noChangeAspect="1"/>
            </p:cNvGrpSpPr>
            <p:nvPr/>
          </p:nvGrpSpPr>
          <p:grpSpPr>
            <a:xfrm>
              <a:off x="10156934" y="5943600"/>
              <a:ext cx="511091" cy="504000"/>
              <a:chOff x="6366933" y="3683000"/>
              <a:chExt cx="927267" cy="914400"/>
            </a:xfrm>
          </p:grpSpPr>
          <p:sp>
            <p:nvSpPr>
              <p:cNvPr id="275" name="正方形/長方形 274">
                <a:extLst>
                  <a:ext uri="{FF2B5EF4-FFF2-40B4-BE49-F238E27FC236}">
                    <a16:creationId xmlns:a16="http://schemas.microsoft.com/office/drawing/2014/main" id="{429866ED-40CA-4FFF-9F46-54A4E0398528}"/>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6" name="フリーフォーム: 図形 275">
                <a:extLst>
                  <a:ext uri="{FF2B5EF4-FFF2-40B4-BE49-F238E27FC236}">
                    <a16:creationId xmlns:a16="http://schemas.microsoft.com/office/drawing/2014/main" id="{5D9922EF-E57D-451F-9F66-999C0DC78EE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7" name="フリーフォーム: 図形 276">
                <a:extLst>
                  <a:ext uri="{FF2B5EF4-FFF2-40B4-BE49-F238E27FC236}">
                    <a16:creationId xmlns:a16="http://schemas.microsoft.com/office/drawing/2014/main" id="{980D247D-AEE8-44CF-9A72-800CB3AFD14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8" name="フリーフォーム: 図形 277">
                <a:extLst>
                  <a:ext uri="{FF2B5EF4-FFF2-40B4-BE49-F238E27FC236}">
                    <a16:creationId xmlns:a16="http://schemas.microsoft.com/office/drawing/2014/main" id="{D07BFB62-F6D6-46EE-9D12-F98696E01957}"/>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9" name="フリーフォーム: 図形 278">
                <a:extLst>
                  <a:ext uri="{FF2B5EF4-FFF2-40B4-BE49-F238E27FC236}">
                    <a16:creationId xmlns:a16="http://schemas.microsoft.com/office/drawing/2014/main" id="{4D75A7EB-32C2-4A3F-BD85-DA8207EAAA4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80" name="グループ化 279">
              <a:extLst>
                <a:ext uri="{FF2B5EF4-FFF2-40B4-BE49-F238E27FC236}">
                  <a16:creationId xmlns:a16="http://schemas.microsoft.com/office/drawing/2014/main" id="{B6580814-9BCE-447B-A5C3-BADBBE0D49AD}"/>
                </a:ext>
              </a:extLst>
            </p:cNvPr>
            <p:cNvGrpSpPr>
              <a:grpSpLocks noChangeAspect="1"/>
            </p:cNvGrpSpPr>
            <p:nvPr/>
          </p:nvGrpSpPr>
          <p:grpSpPr>
            <a:xfrm>
              <a:off x="10156934" y="6451600"/>
              <a:ext cx="511091" cy="504000"/>
              <a:chOff x="6366933" y="3683000"/>
              <a:chExt cx="927267" cy="914400"/>
            </a:xfrm>
          </p:grpSpPr>
          <p:sp>
            <p:nvSpPr>
              <p:cNvPr id="281" name="正方形/長方形 280">
                <a:extLst>
                  <a:ext uri="{FF2B5EF4-FFF2-40B4-BE49-F238E27FC236}">
                    <a16:creationId xmlns:a16="http://schemas.microsoft.com/office/drawing/2014/main" id="{3B310284-00C4-427E-80E3-9864F8817AA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82" name="フリーフォーム: 図形 281">
                <a:extLst>
                  <a:ext uri="{FF2B5EF4-FFF2-40B4-BE49-F238E27FC236}">
                    <a16:creationId xmlns:a16="http://schemas.microsoft.com/office/drawing/2014/main" id="{865E1F89-54BC-4501-846F-C419119F07B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3" name="フリーフォーム: 図形 282">
                <a:extLst>
                  <a:ext uri="{FF2B5EF4-FFF2-40B4-BE49-F238E27FC236}">
                    <a16:creationId xmlns:a16="http://schemas.microsoft.com/office/drawing/2014/main" id="{B04BE654-D50C-4A2B-AC42-5986B269103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4" name="フリーフォーム: 図形 283">
                <a:extLst>
                  <a:ext uri="{FF2B5EF4-FFF2-40B4-BE49-F238E27FC236}">
                    <a16:creationId xmlns:a16="http://schemas.microsoft.com/office/drawing/2014/main" id="{1DC760F9-FDDF-4861-881D-8CA6DD6305B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5" name="フリーフォーム: 図形 284">
                <a:extLst>
                  <a:ext uri="{FF2B5EF4-FFF2-40B4-BE49-F238E27FC236}">
                    <a16:creationId xmlns:a16="http://schemas.microsoft.com/office/drawing/2014/main" id="{E896CAEF-5E35-456C-91B2-87E0E289EC8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86" name="グループ化 285">
              <a:extLst>
                <a:ext uri="{FF2B5EF4-FFF2-40B4-BE49-F238E27FC236}">
                  <a16:creationId xmlns:a16="http://schemas.microsoft.com/office/drawing/2014/main" id="{6902FCDB-0D47-4367-8A1B-BB824CA3A8B1}"/>
                </a:ext>
              </a:extLst>
            </p:cNvPr>
            <p:cNvGrpSpPr>
              <a:grpSpLocks noChangeAspect="1"/>
            </p:cNvGrpSpPr>
            <p:nvPr/>
          </p:nvGrpSpPr>
          <p:grpSpPr>
            <a:xfrm>
              <a:off x="10669288" y="5943600"/>
              <a:ext cx="511091" cy="504000"/>
              <a:chOff x="6366933" y="3683000"/>
              <a:chExt cx="927267" cy="914400"/>
            </a:xfrm>
          </p:grpSpPr>
          <p:sp>
            <p:nvSpPr>
              <p:cNvPr id="287" name="正方形/長方形 286">
                <a:extLst>
                  <a:ext uri="{FF2B5EF4-FFF2-40B4-BE49-F238E27FC236}">
                    <a16:creationId xmlns:a16="http://schemas.microsoft.com/office/drawing/2014/main" id="{337D6244-24DC-49B8-AE86-CF14792917D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88" name="フリーフォーム: 図形 287">
                <a:extLst>
                  <a:ext uri="{FF2B5EF4-FFF2-40B4-BE49-F238E27FC236}">
                    <a16:creationId xmlns:a16="http://schemas.microsoft.com/office/drawing/2014/main" id="{39F05F11-5AA2-4F65-92E2-609DE414D2A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9" name="フリーフォーム: 図形 288">
                <a:extLst>
                  <a:ext uri="{FF2B5EF4-FFF2-40B4-BE49-F238E27FC236}">
                    <a16:creationId xmlns:a16="http://schemas.microsoft.com/office/drawing/2014/main" id="{800C3B94-C4DE-4798-A9CC-AA48E9AC8C2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0" name="フリーフォーム: 図形 289">
                <a:extLst>
                  <a:ext uri="{FF2B5EF4-FFF2-40B4-BE49-F238E27FC236}">
                    <a16:creationId xmlns:a16="http://schemas.microsoft.com/office/drawing/2014/main" id="{F17A93BF-7137-47AF-BA18-2918F062F1B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1" name="フリーフォーム: 図形 290">
                <a:extLst>
                  <a:ext uri="{FF2B5EF4-FFF2-40B4-BE49-F238E27FC236}">
                    <a16:creationId xmlns:a16="http://schemas.microsoft.com/office/drawing/2014/main" id="{A85C58E1-0E00-4902-9B6A-6C90E8BEA0F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92" name="グループ化 291">
              <a:extLst>
                <a:ext uri="{FF2B5EF4-FFF2-40B4-BE49-F238E27FC236}">
                  <a16:creationId xmlns:a16="http://schemas.microsoft.com/office/drawing/2014/main" id="{4A89E283-EEAF-4B99-BD07-4C816B4E9BC2}"/>
                </a:ext>
              </a:extLst>
            </p:cNvPr>
            <p:cNvGrpSpPr>
              <a:grpSpLocks noChangeAspect="1"/>
            </p:cNvGrpSpPr>
            <p:nvPr/>
          </p:nvGrpSpPr>
          <p:grpSpPr>
            <a:xfrm>
              <a:off x="10669288" y="6451600"/>
              <a:ext cx="511091" cy="504000"/>
              <a:chOff x="6366933" y="3683000"/>
              <a:chExt cx="927267" cy="914400"/>
            </a:xfrm>
          </p:grpSpPr>
          <p:sp>
            <p:nvSpPr>
              <p:cNvPr id="293" name="正方形/長方形 292">
                <a:extLst>
                  <a:ext uri="{FF2B5EF4-FFF2-40B4-BE49-F238E27FC236}">
                    <a16:creationId xmlns:a16="http://schemas.microsoft.com/office/drawing/2014/main" id="{961487AD-4D1E-4DDB-9E17-EE981DC0078A}"/>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94" name="フリーフォーム: 図形 293">
                <a:extLst>
                  <a:ext uri="{FF2B5EF4-FFF2-40B4-BE49-F238E27FC236}">
                    <a16:creationId xmlns:a16="http://schemas.microsoft.com/office/drawing/2014/main" id="{A9F25549-4E16-4B27-9211-C4A6A4843942}"/>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5" name="フリーフォーム: 図形 294">
                <a:extLst>
                  <a:ext uri="{FF2B5EF4-FFF2-40B4-BE49-F238E27FC236}">
                    <a16:creationId xmlns:a16="http://schemas.microsoft.com/office/drawing/2014/main" id="{0745A2E0-C6DE-47A0-B65B-4444927528F7}"/>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6" name="フリーフォーム: 図形 295">
                <a:extLst>
                  <a:ext uri="{FF2B5EF4-FFF2-40B4-BE49-F238E27FC236}">
                    <a16:creationId xmlns:a16="http://schemas.microsoft.com/office/drawing/2014/main" id="{757E7124-09EC-4990-AA18-3F73A73768F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7" name="フリーフォーム: 図形 296">
                <a:extLst>
                  <a:ext uri="{FF2B5EF4-FFF2-40B4-BE49-F238E27FC236}">
                    <a16:creationId xmlns:a16="http://schemas.microsoft.com/office/drawing/2014/main" id="{00E10EFD-8A3C-436C-97ED-7DA670D4235E}"/>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98" name="グループ化 297">
              <a:extLst>
                <a:ext uri="{FF2B5EF4-FFF2-40B4-BE49-F238E27FC236}">
                  <a16:creationId xmlns:a16="http://schemas.microsoft.com/office/drawing/2014/main" id="{8AB23520-627D-45E7-AB2C-0BD85F48CA6C}"/>
                </a:ext>
              </a:extLst>
            </p:cNvPr>
            <p:cNvGrpSpPr>
              <a:grpSpLocks noChangeAspect="1"/>
            </p:cNvGrpSpPr>
            <p:nvPr/>
          </p:nvGrpSpPr>
          <p:grpSpPr>
            <a:xfrm>
              <a:off x="11168555" y="5943600"/>
              <a:ext cx="511091" cy="504000"/>
              <a:chOff x="6366933" y="3683000"/>
              <a:chExt cx="927267" cy="914400"/>
            </a:xfrm>
          </p:grpSpPr>
          <p:sp>
            <p:nvSpPr>
              <p:cNvPr id="299" name="正方形/長方形 298">
                <a:extLst>
                  <a:ext uri="{FF2B5EF4-FFF2-40B4-BE49-F238E27FC236}">
                    <a16:creationId xmlns:a16="http://schemas.microsoft.com/office/drawing/2014/main" id="{21765672-35C2-408D-ABE4-B1705E53BC5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0" name="フリーフォーム: 図形 299">
                <a:extLst>
                  <a:ext uri="{FF2B5EF4-FFF2-40B4-BE49-F238E27FC236}">
                    <a16:creationId xmlns:a16="http://schemas.microsoft.com/office/drawing/2014/main" id="{55E74BDD-5939-4FEF-949A-54F4F9AEB65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1" name="フリーフォーム: 図形 300">
                <a:extLst>
                  <a:ext uri="{FF2B5EF4-FFF2-40B4-BE49-F238E27FC236}">
                    <a16:creationId xmlns:a16="http://schemas.microsoft.com/office/drawing/2014/main" id="{C47F1AE1-A007-44B3-86D7-E19D47E8E720}"/>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2" name="フリーフォーム: 図形 301">
                <a:extLst>
                  <a:ext uri="{FF2B5EF4-FFF2-40B4-BE49-F238E27FC236}">
                    <a16:creationId xmlns:a16="http://schemas.microsoft.com/office/drawing/2014/main" id="{507E2E45-C1D8-426C-A883-02159E85969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3" name="フリーフォーム: 図形 302">
                <a:extLst>
                  <a:ext uri="{FF2B5EF4-FFF2-40B4-BE49-F238E27FC236}">
                    <a16:creationId xmlns:a16="http://schemas.microsoft.com/office/drawing/2014/main" id="{B93B6F78-473E-4CED-BDEE-64FE545F57D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304" name="グループ化 303">
              <a:extLst>
                <a:ext uri="{FF2B5EF4-FFF2-40B4-BE49-F238E27FC236}">
                  <a16:creationId xmlns:a16="http://schemas.microsoft.com/office/drawing/2014/main" id="{9DE71D97-D854-4B3D-99A7-C98C923257E3}"/>
                </a:ext>
              </a:extLst>
            </p:cNvPr>
            <p:cNvGrpSpPr>
              <a:grpSpLocks noChangeAspect="1"/>
            </p:cNvGrpSpPr>
            <p:nvPr/>
          </p:nvGrpSpPr>
          <p:grpSpPr>
            <a:xfrm>
              <a:off x="11168555" y="6451600"/>
              <a:ext cx="511091" cy="504000"/>
              <a:chOff x="6366933" y="3683000"/>
              <a:chExt cx="927267" cy="914400"/>
            </a:xfrm>
          </p:grpSpPr>
          <p:sp>
            <p:nvSpPr>
              <p:cNvPr id="305" name="正方形/長方形 304">
                <a:extLst>
                  <a:ext uri="{FF2B5EF4-FFF2-40B4-BE49-F238E27FC236}">
                    <a16:creationId xmlns:a16="http://schemas.microsoft.com/office/drawing/2014/main" id="{410C563E-D72B-48E3-9CAD-1CC4027224E3}"/>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6" name="フリーフォーム: 図形 305">
                <a:extLst>
                  <a:ext uri="{FF2B5EF4-FFF2-40B4-BE49-F238E27FC236}">
                    <a16:creationId xmlns:a16="http://schemas.microsoft.com/office/drawing/2014/main" id="{C33FEC61-49EB-47BD-9219-075DE4CC8269}"/>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7" name="フリーフォーム: 図形 306">
                <a:extLst>
                  <a:ext uri="{FF2B5EF4-FFF2-40B4-BE49-F238E27FC236}">
                    <a16:creationId xmlns:a16="http://schemas.microsoft.com/office/drawing/2014/main" id="{39FA0875-D4FF-4AA5-85AB-12B0AA2E752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8" name="フリーフォーム: 図形 307">
                <a:extLst>
                  <a:ext uri="{FF2B5EF4-FFF2-40B4-BE49-F238E27FC236}">
                    <a16:creationId xmlns:a16="http://schemas.microsoft.com/office/drawing/2014/main" id="{88D7039D-C7A8-4F02-9A5B-C5A5DD73905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9" name="フリーフォーム: 図形 308">
                <a:extLst>
                  <a:ext uri="{FF2B5EF4-FFF2-40B4-BE49-F238E27FC236}">
                    <a16:creationId xmlns:a16="http://schemas.microsoft.com/office/drawing/2014/main" id="{DA5B7A91-FB6F-4008-9A48-7A6D5A7E3A8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310" name="グループ化 309">
              <a:extLst>
                <a:ext uri="{FF2B5EF4-FFF2-40B4-BE49-F238E27FC236}">
                  <a16:creationId xmlns:a16="http://schemas.microsoft.com/office/drawing/2014/main" id="{697E3224-3A74-42EB-8398-4BB2E85DF145}"/>
                </a:ext>
              </a:extLst>
            </p:cNvPr>
            <p:cNvGrpSpPr>
              <a:grpSpLocks noChangeAspect="1"/>
            </p:cNvGrpSpPr>
            <p:nvPr/>
          </p:nvGrpSpPr>
          <p:grpSpPr>
            <a:xfrm>
              <a:off x="11680909" y="5943600"/>
              <a:ext cx="511091" cy="504000"/>
              <a:chOff x="6366933" y="3683000"/>
              <a:chExt cx="927267" cy="914400"/>
            </a:xfrm>
          </p:grpSpPr>
          <p:sp>
            <p:nvSpPr>
              <p:cNvPr id="311" name="正方形/長方形 310">
                <a:extLst>
                  <a:ext uri="{FF2B5EF4-FFF2-40B4-BE49-F238E27FC236}">
                    <a16:creationId xmlns:a16="http://schemas.microsoft.com/office/drawing/2014/main" id="{1E9BE7E0-8877-4476-B34A-A5696AA31095}"/>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12" name="フリーフォーム: 図形 311">
                <a:extLst>
                  <a:ext uri="{FF2B5EF4-FFF2-40B4-BE49-F238E27FC236}">
                    <a16:creationId xmlns:a16="http://schemas.microsoft.com/office/drawing/2014/main" id="{61E2C56B-480A-40BD-B17A-7096D1975DB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3" name="フリーフォーム: 図形 312">
                <a:extLst>
                  <a:ext uri="{FF2B5EF4-FFF2-40B4-BE49-F238E27FC236}">
                    <a16:creationId xmlns:a16="http://schemas.microsoft.com/office/drawing/2014/main" id="{FD37E29B-75B3-4863-BAC4-48A36ACF13E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4" name="フリーフォーム: 図形 313">
                <a:extLst>
                  <a:ext uri="{FF2B5EF4-FFF2-40B4-BE49-F238E27FC236}">
                    <a16:creationId xmlns:a16="http://schemas.microsoft.com/office/drawing/2014/main" id="{3B87333F-2389-410B-AA7B-ABFAD95CBB1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5" name="フリーフォーム: 図形 314">
                <a:extLst>
                  <a:ext uri="{FF2B5EF4-FFF2-40B4-BE49-F238E27FC236}">
                    <a16:creationId xmlns:a16="http://schemas.microsoft.com/office/drawing/2014/main" id="{B493911E-C241-40AF-A74F-0FC4432F60F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316" name="グループ化 315">
              <a:extLst>
                <a:ext uri="{FF2B5EF4-FFF2-40B4-BE49-F238E27FC236}">
                  <a16:creationId xmlns:a16="http://schemas.microsoft.com/office/drawing/2014/main" id="{B71DC650-5973-49D6-9BB9-FA2603C6541D}"/>
                </a:ext>
              </a:extLst>
            </p:cNvPr>
            <p:cNvGrpSpPr>
              <a:grpSpLocks noChangeAspect="1"/>
            </p:cNvGrpSpPr>
            <p:nvPr/>
          </p:nvGrpSpPr>
          <p:grpSpPr>
            <a:xfrm>
              <a:off x="11680909" y="6451600"/>
              <a:ext cx="511091" cy="504000"/>
              <a:chOff x="6366933" y="3683000"/>
              <a:chExt cx="927267" cy="914400"/>
            </a:xfrm>
          </p:grpSpPr>
          <p:sp>
            <p:nvSpPr>
              <p:cNvPr id="317" name="正方形/長方形 316">
                <a:extLst>
                  <a:ext uri="{FF2B5EF4-FFF2-40B4-BE49-F238E27FC236}">
                    <a16:creationId xmlns:a16="http://schemas.microsoft.com/office/drawing/2014/main" id="{90EA0928-F34C-49C0-B0C4-C6B9D552B668}"/>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18" name="フリーフォーム: 図形 317">
                <a:extLst>
                  <a:ext uri="{FF2B5EF4-FFF2-40B4-BE49-F238E27FC236}">
                    <a16:creationId xmlns:a16="http://schemas.microsoft.com/office/drawing/2014/main" id="{AE13CD5D-1DCD-4DE9-9A2D-13DB01038A5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9" name="フリーフォーム: 図形 318">
                <a:extLst>
                  <a:ext uri="{FF2B5EF4-FFF2-40B4-BE49-F238E27FC236}">
                    <a16:creationId xmlns:a16="http://schemas.microsoft.com/office/drawing/2014/main" id="{13028493-E971-4F95-9DB5-DB3FDB79573A}"/>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0" name="フリーフォーム: 図形 319">
                <a:extLst>
                  <a:ext uri="{FF2B5EF4-FFF2-40B4-BE49-F238E27FC236}">
                    <a16:creationId xmlns:a16="http://schemas.microsoft.com/office/drawing/2014/main" id="{AE3FCA6C-06CC-43C4-AD70-32376984A74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1" name="フリーフォーム: 図形 320">
                <a:extLst>
                  <a:ext uri="{FF2B5EF4-FFF2-40B4-BE49-F238E27FC236}">
                    <a16:creationId xmlns:a16="http://schemas.microsoft.com/office/drawing/2014/main" id="{6C658B4E-CC8F-4278-88CB-B1C7F667DD51}"/>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pic>
        <p:nvPicPr>
          <p:cNvPr id="331" name="図 330">
            <a:extLst>
              <a:ext uri="{FF2B5EF4-FFF2-40B4-BE49-F238E27FC236}">
                <a16:creationId xmlns:a16="http://schemas.microsoft.com/office/drawing/2014/main" id="{641D65B7-77A0-44D3-BBA4-91A3E90F1D60}"/>
              </a:ext>
            </a:extLst>
          </p:cNvPr>
          <p:cNvPicPr>
            <a:picLocks noChangeAspect="1"/>
          </p:cNvPicPr>
          <p:nvPr/>
        </p:nvPicPr>
        <p:blipFill>
          <a:blip r:embed="rId6" cstate="email">
            <a:extLst>
              <a:ext uri="{BEBA8EAE-BF5A-486C-A8C5-ECC9F3942E4B}">
                <a14:imgProps xmlns:a14="http://schemas.microsoft.com/office/drawing/2010/main">
                  <a14:imgLayer r:embed="rId7">
                    <a14:imgEffect>
                      <a14:artisticFilmGrain/>
                    </a14:imgEffect>
                  </a14:imgLayer>
                </a14:imgProps>
              </a:ext>
              <a:ext uri="{28A0092B-C50C-407E-A947-70E740481C1C}">
                <a14:useLocalDpi xmlns:a14="http://schemas.microsoft.com/office/drawing/2010/main"/>
              </a:ext>
            </a:extLst>
          </a:blip>
          <a:stretch>
            <a:fillRect/>
          </a:stretch>
        </p:blipFill>
        <p:spPr>
          <a:xfrm>
            <a:off x="7790414" y="4793487"/>
            <a:ext cx="1420399" cy="1420399"/>
          </a:xfrm>
          <a:prstGeom prst="rect">
            <a:avLst/>
          </a:prstGeom>
        </p:spPr>
      </p:pic>
      <p:sp>
        <p:nvSpPr>
          <p:cNvPr id="7" name="テキスト ボックス 6">
            <a:extLst>
              <a:ext uri="{FF2B5EF4-FFF2-40B4-BE49-F238E27FC236}">
                <a16:creationId xmlns:a16="http://schemas.microsoft.com/office/drawing/2014/main" id="{5A35EB52-B750-4501-A1CB-8DE00AA81420}"/>
              </a:ext>
            </a:extLst>
          </p:cNvPr>
          <p:cNvSpPr txBox="1"/>
          <p:nvPr/>
        </p:nvSpPr>
        <p:spPr>
          <a:xfrm>
            <a:off x="2337811" y="5390672"/>
            <a:ext cx="820007" cy="707886"/>
          </a:xfrm>
          <a:prstGeom prst="rect">
            <a:avLst/>
          </a:prstGeom>
          <a:noFill/>
        </p:spPr>
        <p:txBody>
          <a:bodyPr wrap="square" rtlCol="0">
            <a:spAutoFit/>
          </a:bodyPr>
          <a:lstStyle/>
          <a:p>
            <a:r>
              <a:rPr kumimoji="1" lang="en-US" altLang="ja-JP"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A</a:t>
            </a:r>
            <a:endParaRPr kumimoji="1" lang="ja-JP" altLang="en-US" sz="40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5B21790-A5C4-4A78-83CE-FF1DB5645564}"/>
              </a:ext>
            </a:extLst>
          </p:cNvPr>
          <p:cNvSpPr txBox="1"/>
          <p:nvPr/>
        </p:nvSpPr>
        <p:spPr>
          <a:xfrm>
            <a:off x="4546697" y="5390672"/>
            <a:ext cx="820007" cy="707886"/>
          </a:xfrm>
          <a:prstGeom prst="rect">
            <a:avLst/>
          </a:prstGeom>
          <a:noFill/>
        </p:spPr>
        <p:txBody>
          <a:bodyPr wrap="square" rtlCol="0">
            <a:spAutoFit/>
          </a:bodyPr>
          <a:lstStyle/>
          <a:p>
            <a:r>
              <a:rPr lang="en-US" altLang="ja-JP"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B</a:t>
            </a:r>
            <a:endParaRPr kumimoji="1" lang="ja-JP" altLang="en-US" sz="40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5AF07266-937D-4414-AF13-7F700C733304}"/>
              </a:ext>
            </a:extLst>
          </p:cNvPr>
          <p:cNvSpPr txBox="1"/>
          <p:nvPr/>
        </p:nvSpPr>
        <p:spPr>
          <a:xfrm>
            <a:off x="6689137" y="5390672"/>
            <a:ext cx="820007" cy="707886"/>
          </a:xfrm>
          <a:prstGeom prst="rect">
            <a:avLst/>
          </a:prstGeom>
          <a:noFill/>
        </p:spPr>
        <p:txBody>
          <a:bodyPr wrap="square" rtlCol="0">
            <a:spAutoFit/>
          </a:bodyPr>
          <a:lstStyle/>
          <a:p>
            <a:r>
              <a:rPr kumimoji="1" lang="en-US" altLang="ja-JP"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C</a:t>
            </a:r>
            <a:endParaRPr kumimoji="1" lang="ja-JP" altLang="en-US" sz="4000" dirty="0">
              <a:latin typeface="メイリオ" panose="020B0604030504040204" pitchFamily="50" charset="-128"/>
              <a:ea typeface="メイリオ" panose="020B0604030504040204" pitchFamily="50" charset="-128"/>
            </a:endParaRPr>
          </a:p>
        </p:txBody>
      </p:sp>
      <p:grpSp>
        <p:nvGrpSpPr>
          <p:cNvPr id="16" name="グループ化 15">
            <a:extLst>
              <a:ext uri="{FF2B5EF4-FFF2-40B4-BE49-F238E27FC236}">
                <a16:creationId xmlns:a16="http://schemas.microsoft.com/office/drawing/2014/main" id="{2DEB3248-DB59-44BF-A868-8B084B784ED4}"/>
              </a:ext>
            </a:extLst>
          </p:cNvPr>
          <p:cNvGrpSpPr/>
          <p:nvPr/>
        </p:nvGrpSpPr>
        <p:grpSpPr>
          <a:xfrm>
            <a:off x="314301" y="3785738"/>
            <a:ext cx="4593020" cy="1223353"/>
            <a:chOff x="4593765" y="3725357"/>
            <a:chExt cx="4593020" cy="1223353"/>
          </a:xfrm>
        </p:grpSpPr>
        <p:sp>
          <p:nvSpPr>
            <p:cNvPr id="13" name="十字形 12">
              <a:extLst>
                <a:ext uri="{FF2B5EF4-FFF2-40B4-BE49-F238E27FC236}">
                  <a16:creationId xmlns:a16="http://schemas.microsoft.com/office/drawing/2014/main" id="{3B63EFD7-B6BB-47E7-BFF5-2BB1F0671C5C}"/>
                </a:ext>
              </a:extLst>
            </p:cNvPr>
            <p:cNvSpPr/>
            <p:nvPr/>
          </p:nvSpPr>
          <p:spPr>
            <a:xfrm rot="2700000">
              <a:off x="6268978" y="3755939"/>
              <a:ext cx="1223353" cy="1162189"/>
            </a:xfrm>
            <a:prstGeom prst="plus">
              <a:avLst>
                <a:gd name="adj" fmla="val 34044"/>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dirty="0">
                <a:latin typeface="HG創英角ﾎﾟｯﾌﾟ体" panose="040B0A09000000000000" pitchFamily="49" charset="-128"/>
                <a:ea typeface="HG創英角ﾎﾟｯﾌﾟ体" panose="040B0A09000000000000" pitchFamily="49" charset="-128"/>
              </a:endParaRPr>
            </a:p>
          </p:txBody>
        </p:sp>
        <p:sp>
          <p:nvSpPr>
            <p:cNvPr id="14" name="テキスト ボックス 13">
              <a:extLst>
                <a:ext uri="{FF2B5EF4-FFF2-40B4-BE49-F238E27FC236}">
                  <a16:creationId xmlns:a16="http://schemas.microsoft.com/office/drawing/2014/main" id="{CA42FE7C-F7B9-490F-817C-3A33E89F9302}"/>
                </a:ext>
              </a:extLst>
            </p:cNvPr>
            <p:cNvSpPr txBox="1"/>
            <p:nvPr/>
          </p:nvSpPr>
          <p:spPr>
            <a:xfrm>
              <a:off x="4593765" y="4152367"/>
              <a:ext cx="4593020" cy="369332"/>
            </a:xfrm>
            <a:prstGeom prst="rect">
              <a:avLst/>
            </a:prstGeom>
            <a:noFill/>
          </p:spPr>
          <p:txBody>
            <a:bodyPr wrap="square">
              <a:spAutoFit/>
            </a:bodyPr>
            <a:lstStyle/>
            <a:p>
              <a:pPr algn="ctr"/>
              <a:r>
                <a:rPr kumimoji="1" lang="ja-JP" altLang="en-US" dirty="0">
                  <a:latin typeface="HG創英角ﾎﾟｯﾌﾟ体" panose="040B0A09000000000000" pitchFamily="49" charset="-128"/>
                  <a:ea typeface="HG創英角ﾎﾟｯﾌﾟ体" panose="040B0A09000000000000" pitchFamily="49" charset="-128"/>
                </a:rPr>
                <a:t>はずれ</a:t>
              </a:r>
            </a:p>
          </p:txBody>
        </p:sp>
      </p:grpSp>
      <p:grpSp>
        <p:nvGrpSpPr>
          <p:cNvPr id="332" name="グループ化 331">
            <a:extLst>
              <a:ext uri="{FF2B5EF4-FFF2-40B4-BE49-F238E27FC236}">
                <a16:creationId xmlns:a16="http://schemas.microsoft.com/office/drawing/2014/main" id="{AD004872-B30C-4F98-B76A-505B6D5A95FD}"/>
              </a:ext>
            </a:extLst>
          </p:cNvPr>
          <p:cNvGrpSpPr/>
          <p:nvPr/>
        </p:nvGrpSpPr>
        <p:grpSpPr>
          <a:xfrm>
            <a:off x="4604625" y="3757896"/>
            <a:ext cx="4593020" cy="1223353"/>
            <a:chOff x="4593765" y="3725357"/>
            <a:chExt cx="4593020" cy="1223353"/>
          </a:xfrm>
        </p:grpSpPr>
        <p:sp>
          <p:nvSpPr>
            <p:cNvPr id="333" name="十字形 332">
              <a:extLst>
                <a:ext uri="{FF2B5EF4-FFF2-40B4-BE49-F238E27FC236}">
                  <a16:creationId xmlns:a16="http://schemas.microsoft.com/office/drawing/2014/main" id="{D7B31D39-A608-4D24-A4AF-2ADC0CCD5EAA}"/>
                </a:ext>
              </a:extLst>
            </p:cNvPr>
            <p:cNvSpPr/>
            <p:nvPr/>
          </p:nvSpPr>
          <p:spPr>
            <a:xfrm rot="2700000">
              <a:off x="6268978" y="3755939"/>
              <a:ext cx="1223353" cy="1162189"/>
            </a:xfrm>
            <a:prstGeom prst="plus">
              <a:avLst>
                <a:gd name="adj" fmla="val 34044"/>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dirty="0"/>
            </a:p>
          </p:txBody>
        </p:sp>
        <p:sp>
          <p:nvSpPr>
            <p:cNvPr id="334" name="テキスト ボックス 333">
              <a:extLst>
                <a:ext uri="{FF2B5EF4-FFF2-40B4-BE49-F238E27FC236}">
                  <a16:creationId xmlns:a16="http://schemas.microsoft.com/office/drawing/2014/main" id="{D44723AD-8EC3-4D4B-9960-A626B1285A1D}"/>
                </a:ext>
              </a:extLst>
            </p:cNvPr>
            <p:cNvSpPr txBox="1"/>
            <p:nvPr/>
          </p:nvSpPr>
          <p:spPr>
            <a:xfrm>
              <a:off x="4593765" y="4152367"/>
              <a:ext cx="4593020" cy="369332"/>
            </a:xfrm>
            <a:prstGeom prst="rect">
              <a:avLst/>
            </a:prstGeom>
            <a:noFill/>
          </p:spPr>
          <p:txBody>
            <a:bodyPr wrap="square">
              <a:spAutoFit/>
            </a:bodyPr>
            <a:lstStyle/>
            <a:p>
              <a:pPr algn="ctr"/>
              <a:r>
                <a:rPr kumimoji="1" lang="ja-JP" altLang="en-US" dirty="0">
                  <a:latin typeface="HG創英角ﾎﾟｯﾌﾟ体" panose="040B0A09000000000000" pitchFamily="49" charset="-128"/>
                  <a:ea typeface="HG創英角ﾎﾟｯﾌﾟ体" panose="040B0A09000000000000" pitchFamily="49" charset="-128"/>
                </a:rPr>
                <a:t>はずれ</a:t>
              </a:r>
            </a:p>
          </p:txBody>
        </p:sp>
      </p:grpSp>
      <p:sp>
        <p:nvSpPr>
          <p:cNvPr id="335" name="サブタイトル 2">
            <a:extLst>
              <a:ext uri="{FF2B5EF4-FFF2-40B4-BE49-F238E27FC236}">
                <a16:creationId xmlns:a16="http://schemas.microsoft.com/office/drawing/2014/main" id="{878F9E19-8387-4B23-A587-2E9F44CA1241}"/>
              </a:ext>
            </a:extLst>
          </p:cNvPr>
          <p:cNvSpPr txBox="1">
            <a:spLocks/>
          </p:cNvSpPr>
          <p:nvPr/>
        </p:nvSpPr>
        <p:spPr>
          <a:xfrm>
            <a:off x="34206" y="280481"/>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chemeClr val="accent4">
                    <a:lumMod val="60000"/>
                    <a:lumOff val="40000"/>
                  </a:schemeClr>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答えはこちら！</a:t>
            </a:r>
            <a:endParaRPr lang="en-US" altLang="ja-JP" sz="4000" u="sng" dirty="0">
              <a:solidFill>
                <a:schemeClr val="accent4">
                  <a:lumMod val="60000"/>
                  <a:lumOff val="40000"/>
                </a:schemeClr>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p:txBody>
      </p:sp>
      <p:sp>
        <p:nvSpPr>
          <p:cNvPr id="3" name="吹き出し: 円形 2">
            <a:extLst>
              <a:ext uri="{FF2B5EF4-FFF2-40B4-BE49-F238E27FC236}">
                <a16:creationId xmlns:a16="http://schemas.microsoft.com/office/drawing/2014/main" id="{34FF4139-29B5-43FD-BFDD-5E90E413FF8D}"/>
              </a:ext>
            </a:extLst>
          </p:cNvPr>
          <p:cNvSpPr/>
          <p:nvPr/>
        </p:nvSpPr>
        <p:spPr>
          <a:xfrm>
            <a:off x="162628" y="5897539"/>
            <a:ext cx="1644517" cy="758460"/>
          </a:xfrm>
          <a:prstGeom prst="wedgeEllipseCallout">
            <a:avLst>
              <a:gd name="adj1" fmla="val -26503"/>
              <a:gd name="adj2" fmla="val -87426"/>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solidFill>
                  <a:srgbClr val="FF0000"/>
                </a:solidFill>
              </a:rPr>
              <a:t>ここと同じ</a:t>
            </a:r>
            <a:endParaRPr kumimoji="1" lang="en-US" altLang="ja-JP" sz="1600" b="1" dirty="0">
              <a:solidFill>
                <a:srgbClr val="FF0000"/>
              </a:solidFill>
            </a:endParaRPr>
          </a:p>
          <a:p>
            <a:pPr algn="ctr"/>
            <a:r>
              <a:rPr kumimoji="1" lang="ja-JP" altLang="en-US" sz="1600" b="1" dirty="0">
                <a:solidFill>
                  <a:srgbClr val="FF0000"/>
                </a:solidFill>
              </a:rPr>
              <a:t>気温に！</a:t>
            </a:r>
          </a:p>
        </p:txBody>
      </p:sp>
      <p:pic>
        <p:nvPicPr>
          <p:cNvPr id="6" name="Picture 2">
            <a:extLst>
              <a:ext uri="{FF2B5EF4-FFF2-40B4-BE49-F238E27FC236}">
                <a16:creationId xmlns:a16="http://schemas.microsoft.com/office/drawing/2014/main" id="{D6B70522-DA19-451F-8CFC-FE31C937046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5356" y="3691496"/>
            <a:ext cx="2251710" cy="225171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グループ化 8"/>
          <p:cNvGrpSpPr/>
          <p:nvPr/>
        </p:nvGrpSpPr>
        <p:grpSpPr>
          <a:xfrm>
            <a:off x="4176760" y="3714753"/>
            <a:ext cx="1223353" cy="1162189"/>
            <a:chOff x="4176760" y="3714753"/>
            <a:chExt cx="1223353" cy="1162189"/>
          </a:xfrm>
        </p:grpSpPr>
        <p:sp>
          <p:nvSpPr>
            <p:cNvPr id="336" name="星: 5 pt 335">
              <a:extLst>
                <a:ext uri="{FF2B5EF4-FFF2-40B4-BE49-F238E27FC236}">
                  <a16:creationId xmlns:a16="http://schemas.microsoft.com/office/drawing/2014/main" id="{723C329D-3484-4504-BFF6-E2E486F7C16C}"/>
                </a:ext>
              </a:extLst>
            </p:cNvPr>
            <p:cNvSpPr>
              <a:spLocks noChangeAspect="1"/>
            </p:cNvSpPr>
            <p:nvPr/>
          </p:nvSpPr>
          <p:spPr>
            <a:xfrm>
              <a:off x="4176760" y="3714753"/>
              <a:ext cx="1223353" cy="1162189"/>
            </a:xfrm>
            <a:prstGeom prst="star5">
              <a:avLst>
                <a:gd name="adj" fmla="val 27278"/>
                <a:gd name="hf" fmla="val 105146"/>
                <a:gd name="vf" fmla="val 11055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b="1" dirty="0">
                <a:solidFill>
                  <a:srgbClr val="FF0000"/>
                </a:solidFill>
              </a:endParaRPr>
            </a:p>
          </p:txBody>
        </p:sp>
        <p:sp>
          <p:nvSpPr>
            <p:cNvPr id="339" name="正方形/長方形 338"/>
            <p:cNvSpPr/>
            <p:nvPr/>
          </p:nvSpPr>
          <p:spPr>
            <a:xfrm>
              <a:off x="4348821" y="4145554"/>
              <a:ext cx="881973" cy="369332"/>
            </a:xfrm>
            <a:prstGeom prst="rect">
              <a:avLst/>
            </a:prstGeom>
          </p:spPr>
          <p:txBody>
            <a:bodyPr wrap="none">
              <a:spAutoFit/>
            </a:bodyPr>
            <a:lstStyle/>
            <a:p>
              <a:pPr algn="ctr"/>
              <a:r>
                <a:rPr lang="ja-JP" altLang="en-US" b="1" dirty="0">
                  <a:solidFill>
                    <a:srgbClr val="FF0000"/>
                  </a:solidFill>
                  <a:latin typeface="HGS創英角ﾎﾟｯﾌﾟ体" panose="040B0A00000000000000" pitchFamily="50" charset="-128"/>
                  <a:ea typeface="HGS創英角ﾎﾟｯﾌﾟ体" panose="040B0A00000000000000" pitchFamily="50" charset="-128"/>
                </a:rPr>
                <a:t>あたり</a:t>
              </a:r>
            </a:p>
          </p:txBody>
        </p:sp>
      </p:grpSp>
    </p:spTree>
    <p:extLst>
      <p:ext uri="{BB962C8B-B14F-4D97-AF65-F5344CB8AC3E}">
        <p14:creationId xmlns:p14="http://schemas.microsoft.com/office/powerpoint/2010/main" val="9690672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45"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2000"/>
                                        <p:tgtEl>
                                          <p:spTgt spid="2"/>
                                        </p:tgtEl>
                                      </p:cBhvr>
                                    </p:animEffect>
                                    <p:anim calcmode="lin" valueType="num">
                                      <p:cBhvr>
                                        <p:cTn id="29" dur="2000" fill="hold"/>
                                        <p:tgtEl>
                                          <p:spTgt spid="2"/>
                                        </p:tgtEl>
                                        <p:attrNameLst>
                                          <p:attrName>ppt_w</p:attrName>
                                        </p:attrNameLst>
                                      </p:cBhvr>
                                      <p:tavLst>
                                        <p:tav tm="0" fmla="#ppt_w*sin(2.5*pi*$)">
                                          <p:val>
                                            <p:fltVal val="0"/>
                                          </p:val>
                                        </p:tav>
                                        <p:tav tm="100000">
                                          <p:val>
                                            <p:fltVal val="1"/>
                                          </p:val>
                                        </p:tav>
                                      </p:tavLst>
                                    </p:anim>
                                    <p:anim calcmode="lin" valueType="num">
                                      <p:cBhvr>
                                        <p:cTn id="30"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0"/>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32"/>
                                        </p:tgtEl>
                                        <p:attrNameLst>
                                          <p:attrName>style.visibility</p:attrName>
                                        </p:attrNameLst>
                                      </p:cBhvr>
                                      <p:to>
                                        <p:strVal val="visible"/>
                                      </p:to>
                                    </p:set>
                                    <p:animEffect transition="in" filter="fade">
                                      <p:cBhvr>
                                        <p:cTn id="36" dur="1000"/>
                                        <p:tgtEl>
                                          <p:spTgt spid="332"/>
                                        </p:tgtEl>
                                      </p:cBhvr>
                                    </p:animEffect>
                                    <p:anim calcmode="lin" valueType="num">
                                      <p:cBhvr>
                                        <p:cTn id="37" dur="1000" fill="hold"/>
                                        <p:tgtEl>
                                          <p:spTgt spid="332"/>
                                        </p:tgtEl>
                                        <p:attrNameLst>
                                          <p:attrName>ppt_x</p:attrName>
                                        </p:attrNameLst>
                                      </p:cBhvr>
                                      <p:tavLst>
                                        <p:tav tm="0">
                                          <p:val>
                                            <p:strVal val="#ppt_x"/>
                                          </p:val>
                                        </p:tav>
                                        <p:tav tm="100000">
                                          <p:val>
                                            <p:strVal val="#ppt_x"/>
                                          </p:val>
                                        </p:tav>
                                      </p:tavLst>
                                    </p:anim>
                                    <p:anim calcmode="lin" valueType="num">
                                      <p:cBhvr>
                                        <p:cTn id="38" dur="1000" fill="hold"/>
                                        <p:tgtEl>
                                          <p:spTgt spid="33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1"/>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5A7F740-B38A-44F0-AF7F-024021227D0A}"/>
              </a:ext>
            </a:extLst>
          </p:cNvPr>
          <p:cNvPicPr>
            <a:picLocks noChangeAspect="1"/>
          </p:cNvPicPr>
          <p:nvPr/>
        </p:nvPicPr>
        <p:blipFill rotWithShape="1">
          <a:blip r:embed="rId3"/>
          <a:srcRect l="4137" t="10377" r="-4137" b="-10377"/>
          <a:stretch/>
        </p:blipFill>
        <p:spPr>
          <a:xfrm>
            <a:off x="7277100" y="0"/>
            <a:ext cx="1676400" cy="1706880"/>
          </a:xfrm>
          <a:prstGeom prst="rect">
            <a:avLst/>
          </a:prstGeom>
        </p:spPr>
      </p:pic>
      <p:sp>
        <p:nvSpPr>
          <p:cNvPr id="14" name="正方形/長方形 13">
            <a:extLst>
              <a:ext uri="{FF2B5EF4-FFF2-40B4-BE49-F238E27FC236}">
                <a16:creationId xmlns:a16="http://schemas.microsoft.com/office/drawing/2014/main" id="{8C7A46C5-FEDE-48A3-BAC7-ED7665B482F1}"/>
              </a:ext>
            </a:extLst>
          </p:cNvPr>
          <p:cNvSpPr/>
          <p:nvPr/>
        </p:nvSpPr>
        <p:spPr>
          <a:xfrm>
            <a:off x="4205675" y="6631138"/>
            <a:ext cx="4572000" cy="246221"/>
          </a:xfrm>
          <a:prstGeom prst="rect">
            <a:avLst/>
          </a:prstGeom>
        </p:spPr>
        <p:txBody>
          <a:bodyPr>
            <a:spAutoFit/>
          </a:bodyPr>
          <a:lstStyle/>
          <a:p>
            <a:r>
              <a:rPr lang="ja-JP" altLang="en-US" sz="1000" dirty="0">
                <a:solidFill>
                  <a:srgbClr val="000000"/>
                </a:solidFill>
                <a:latin typeface="メイリオ" panose="020B0604030504040204" pitchFamily="50" charset="-128"/>
                <a:ea typeface="メイリオ" panose="020B0604030504040204" pitchFamily="50" charset="-128"/>
              </a:rPr>
              <a:t>出典：フィクションドキュメンタリー「荒川氾濫」（国土交通省）　</a:t>
            </a:r>
            <a:endParaRPr lang="ja-JP" altLang="en-US" sz="1000" dirty="0"/>
          </a:p>
        </p:txBody>
      </p:sp>
      <p:sp>
        <p:nvSpPr>
          <p:cNvPr id="25" name="サブタイトル 2">
            <a:extLst>
              <a:ext uri="{FF2B5EF4-FFF2-40B4-BE49-F238E27FC236}">
                <a16:creationId xmlns:a16="http://schemas.microsoft.com/office/drawing/2014/main" id="{32EBB729-0957-4938-AA00-34B984688427}"/>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１　気候はどう変わった？</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pic>
        <p:nvPicPr>
          <p:cNvPr id="4" name="図 3">
            <a:extLst>
              <a:ext uri="{FF2B5EF4-FFF2-40B4-BE49-F238E27FC236}">
                <a16:creationId xmlns:a16="http://schemas.microsoft.com/office/drawing/2014/main" id="{43179D8B-077B-4DBD-8778-8BCE6B394157}"/>
              </a:ext>
            </a:extLst>
          </p:cNvPr>
          <p:cNvPicPr>
            <a:picLocks noChangeAspect="1"/>
          </p:cNvPicPr>
          <p:nvPr/>
        </p:nvPicPr>
        <p:blipFill>
          <a:blip r:embed="rId4"/>
          <a:stretch>
            <a:fillRect/>
          </a:stretch>
        </p:blipFill>
        <p:spPr>
          <a:xfrm>
            <a:off x="0" y="1597217"/>
            <a:ext cx="9144000" cy="4663440"/>
          </a:xfrm>
          <a:prstGeom prst="rect">
            <a:avLst/>
          </a:prstGeom>
        </p:spPr>
      </p:pic>
      <p:sp>
        <p:nvSpPr>
          <p:cNvPr id="9" name="コンテンツ プレースホルダー 3">
            <a:extLst>
              <a:ext uri="{FF2B5EF4-FFF2-40B4-BE49-F238E27FC236}">
                <a16:creationId xmlns:a16="http://schemas.microsoft.com/office/drawing/2014/main" id="{1BB7BF85-8D38-449D-8C44-19ACDFFBC12D}"/>
              </a:ext>
            </a:extLst>
          </p:cNvPr>
          <p:cNvSpPr txBox="1">
            <a:spLocks/>
          </p:cNvSpPr>
          <p:nvPr/>
        </p:nvSpPr>
        <p:spPr>
          <a:xfrm>
            <a:off x="3246120" y="1081206"/>
            <a:ext cx="3463290" cy="469973"/>
          </a:xfrm>
          <a:prstGeom prst="rect">
            <a:avLst/>
          </a:prstGeom>
          <a:solidFill>
            <a:schemeClr val="accent6">
              <a:lumMod val="20000"/>
              <a:lumOff val="80000"/>
            </a:schemeClr>
          </a:solidFill>
          <a:ln w="19050">
            <a:noFill/>
            <a:prstDash val="sysDash"/>
          </a:ln>
        </p:spPr>
        <p:txBody>
          <a:bodyPr vert="horz" lIns="68580" tIns="34290" rIns="68580" bIns="34290" rtlCol="0" anchor="ctr">
            <a:noAutofit/>
          </a:bodyPr>
          <a:lstStyle>
            <a:lvl1pPr marL="342900" indent="-342900" algn="l" defTabSz="457200" rtl="0" eaLnBrk="1" latinLnBrk="0" hangingPunct="1">
              <a:spcBef>
                <a:spcPct val="20000"/>
              </a:spcBef>
              <a:buFont typeface="Wingdings" panose="05000000000000000000" pitchFamily="2" charset="2"/>
              <a:buChar char="n"/>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Clr>
                <a:srgbClr val="00B050"/>
              </a:buClr>
              <a:buNone/>
            </a:pPr>
            <a:r>
              <a:rPr lang="ja-JP" altLang="en-US" sz="2400" dirty="0">
                <a:latin typeface="HGS創英角ﾎﾟｯﾌﾟ体" panose="040B0A00000000000000" pitchFamily="50" charset="-128"/>
                <a:ea typeface="HGS創英角ﾎﾟｯﾌﾟ体" panose="040B0A00000000000000" pitchFamily="50" charset="-128"/>
              </a:rPr>
              <a:t>大雨はどうだろう？</a:t>
            </a:r>
            <a:endParaRPr lang="en-US" altLang="ja-JP" sz="2400" dirty="0">
              <a:latin typeface="HGS創英角ﾎﾟｯﾌﾟ体" panose="040B0A00000000000000" pitchFamily="50" charset="-128"/>
              <a:ea typeface="HGS創英角ﾎﾟｯﾌﾟ体" panose="040B0A00000000000000" pitchFamily="50" charset="-128"/>
            </a:endParaRPr>
          </a:p>
        </p:txBody>
      </p:sp>
      <p:sp>
        <p:nvSpPr>
          <p:cNvPr id="10" name="吹き出し: 角を丸めた四角形 9">
            <a:extLst>
              <a:ext uri="{FF2B5EF4-FFF2-40B4-BE49-F238E27FC236}">
                <a16:creationId xmlns:a16="http://schemas.microsoft.com/office/drawing/2014/main" id="{D9E1D466-6129-4DB7-80A1-944004F97936}"/>
              </a:ext>
            </a:extLst>
          </p:cNvPr>
          <p:cNvSpPr/>
          <p:nvPr/>
        </p:nvSpPr>
        <p:spPr>
          <a:xfrm>
            <a:off x="1211583" y="5259120"/>
            <a:ext cx="3601049" cy="642515"/>
          </a:xfrm>
          <a:prstGeom prst="wedgeRoundRectCallout">
            <a:avLst>
              <a:gd name="adj1" fmla="val -53294"/>
              <a:gd name="adj2" fmla="val 80493"/>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rgbClr val="0070C0"/>
                </a:solidFill>
                <a:latin typeface="メイリオ" panose="020B0604030504040204" pitchFamily="50" charset="-128"/>
                <a:ea typeface="メイリオ" panose="020B0604030504040204" pitchFamily="50" charset="-128"/>
              </a:rPr>
              <a:t>バケツをひっくり返したような</a:t>
            </a:r>
            <a:endParaRPr kumimoji="1" lang="en-US" altLang="ja-JP" b="1" dirty="0">
              <a:solidFill>
                <a:srgbClr val="0070C0"/>
              </a:solidFill>
              <a:latin typeface="メイリオ" panose="020B0604030504040204" pitchFamily="50" charset="-128"/>
              <a:ea typeface="メイリオ" panose="020B0604030504040204" pitchFamily="50" charset="-128"/>
            </a:endParaRPr>
          </a:p>
          <a:p>
            <a:r>
              <a:rPr lang="ja-JP" altLang="en-US" b="1" dirty="0">
                <a:solidFill>
                  <a:srgbClr val="0070C0"/>
                </a:solidFill>
                <a:latin typeface="メイリオ" panose="020B0604030504040204" pitchFamily="50" charset="-128"/>
                <a:ea typeface="メイリオ" panose="020B0604030504040204" pitchFamily="50" charset="-128"/>
              </a:rPr>
              <a:t>はげしい</a:t>
            </a:r>
            <a:r>
              <a:rPr kumimoji="1" lang="ja-JP" altLang="en-US" b="1" dirty="0">
                <a:solidFill>
                  <a:srgbClr val="0070C0"/>
                </a:solidFill>
                <a:latin typeface="メイリオ" panose="020B0604030504040204" pitchFamily="50" charset="-128"/>
                <a:ea typeface="メイリオ" panose="020B0604030504040204" pitchFamily="50" charset="-128"/>
              </a:rPr>
              <a:t>雨</a:t>
            </a:r>
            <a:r>
              <a:rPr lang="ja-JP" altLang="en-US" b="1" dirty="0">
                <a:solidFill>
                  <a:srgbClr val="0070C0"/>
                </a:solidFill>
                <a:latin typeface="メイリオ" panose="020B0604030504040204" pitchFamily="50" charset="-128"/>
                <a:ea typeface="メイリオ" panose="020B0604030504040204" pitchFamily="50" charset="-128"/>
              </a:rPr>
              <a:t>まる～</a:t>
            </a:r>
            <a:endParaRPr kumimoji="1" lang="en-US" altLang="ja-JP" b="1" dirty="0">
              <a:solidFill>
                <a:srgbClr val="0070C0"/>
              </a:solidFill>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731483EA-780D-46B4-8AC0-96FF91646AA0}"/>
              </a:ext>
            </a:extLst>
          </p:cNvPr>
          <p:cNvPicPr>
            <a:picLocks noChangeAspect="1"/>
          </p:cNvPicPr>
          <p:nvPr/>
        </p:nvPicPr>
        <p:blipFill>
          <a:blip r:embed="rId5" cstate="email">
            <a:extLst>
              <a:ext uri="{BEBA8EAE-BF5A-486C-A8C5-ECC9F3942E4B}">
                <a14:imgProps xmlns:a14="http://schemas.microsoft.com/office/drawing/2010/main">
                  <a14:imgLayer r:embed="rId6">
                    <a14:imgEffect>
                      <a14:artisticFilmGrain/>
                    </a14:imgEffect>
                  </a14:imgLayer>
                </a14:imgProps>
              </a:ext>
              <a:ext uri="{28A0092B-C50C-407E-A947-70E740481C1C}">
                <a14:useLocalDpi xmlns:a14="http://schemas.microsoft.com/office/drawing/2010/main"/>
              </a:ext>
            </a:extLst>
          </a:blip>
          <a:stretch>
            <a:fillRect/>
          </a:stretch>
        </p:blipFill>
        <p:spPr>
          <a:xfrm>
            <a:off x="0" y="5407956"/>
            <a:ext cx="1420399" cy="1420399"/>
          </a:xfrm>
          <a:prstGeom prst="rect">
            <a:avLst/>
          </a:prstGeom>
        </p:spPr>
      </p:pic>
      <p:sp>
        <p:nvSpPr>
          <p:cNvPr id="3" name="スライド番号プレースホルダー 2">
            <a:extLst>
              <a:ext uri="{FF2B5EF4-FFF2-40B4-BE49-F238E27FC236}">
                <a16:creationId xmlns:a16="http://schemas.microsoft.com/office/drawing/2014/main" id="{4FBAD4A7-C15E-4F4A-A1CE-1FCB4863BFC1}"/>
              </a:ext>
            </a:extLst>
          </p:cNvPr>
          <p:cNvSpPr>
            <a:spLocks noGrp="1"/>
          </p:cNvSpPr>
          <p:nvPr>
            <p:ph type="sldNum" sz="quarter" idx="12"/>
          </p:nvPr>
        </p:nvSpPr>
        <p:spPr/>
        <p:txBody>
          <a:bodyPr/>
          <a:lstStyle/>
          <a:p>
            <a:fld id="{2559E306-2ECC-45F4-9E94-B54F3BFAC461}" type="slidenum">
              <a:rPr lang="ja-JP" altLang="en-US" smtClean="0"/>
              <a:pPr/>
              <a:t>19</a:t>
            </a:fld>
            <a:endParaRPr lang="ja-JP" altLang="en-US" dirty="0"/>
          </a:p>
        </p:txBody>
      </p:sp>
    </p:spTree>
    <p:extLst>
      <p:ext uri="{BB962C8B-B14F-4D97-AF65-F5344CB8AC3E}">
        <p14:creationId xmlns:p14="http://schemas.microsoft.com/office/powerpoint/2010/main" val="400971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a:extLst>
              <a:ext uri="{FF2B5EF4-FFF2-40B4-BE49-F238E27FC236}">
                <a16:creationId xmlns:a16="http://schemas.microsoft.com/office/drawing/2014/main" id="{805D631A-2EFD-40ED-A4E1-B494DAE347F0}"/>
              </a:ext>
            </a:extLst>
          </p:cNvPr>
          <p:cNvSpPr txBox="1">
            <a:spLocks/>
          </p:cNvSpPr>
          <p:nvPr/>
        </p:nvSpPr>
        <p:spPr>
          <a:xfrm>
            <a:off x="0" y="33265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8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今日の授業で学ぶこと</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4" name="正方形/長方形 3">
            <a:extLst>
              <a:ext uri="{FF2B5EF4-FFF2-40B4-BE49-F238E27FC236}">
                <a16:creationId xmlns:a16="http://schemas.microsoft.com/office/drawing/2014/main" id="{A1BBA99E-EEFD-4EB7-B597-21D409B7A8E5}"/>
              </a:ext>
            </a:extLst>
          </p:cNvPr>
          <p:cNvSpPr/>
          <p:nvPr/>
        </p:nvSpPr>
        <p:spPr>
          <a:xfrm>
            <a:off x="415225" y="1563756"/>
            <a:ext cx="8592141" cy="2576667"/>
          </a:xfrm>
          <a:prstGeom prst="rect">
            <a:avLst/>
          </a:prstGeom>
        </p:spPr>
        <p:txBody>
          <a:bodyPr wrap="square">
            <a:spAutoFit/>
          </a:bodyPr>
          <a:lstStyle/>
          <a:p>
            <a:pPr marL="385763" indent="-385763">
              <a:lnSpc>
                <a:spcPct val="150000"/>
              </a:lnSpc>
              <a:buFont typeface="+mj-lt"/>
              <a:buAutoNum type="arabicPeriod"/>
            </a:pPr>
            <a:r>
              <a:rPr lang="ja-JP" altLang="en-US" sz="2800" dirty="0">
                <a:latin typeface="HG創英角ﾎﾟｯﾌﾟ体" panose="040B0A09000000000000" pitchFamily="49" charset="-128"/>
                <a:ea typeface="HG創英角ﾎﾟｯﾌﾟ体" panose="040B0A09000000000000" pitchFamily="49" charset="-128"/>
              </a:rPr>
              <a:t>気候</a:t>
            </a:r>
            <a:r>
              <a:rPr lang="ja-JP" altLang="ja-JP" sz="2800" dirty="0">
                <a:latin typeface="HG創英角ﾎﾟｯﾌﾟ体" panose="040B0A09000000000000" pitchFamily="49" charset="-128"/>
                <a:ea typeface="HG創英角ﾎﾟｯﾌﾟ体" panose="040B0A09000000000000" pitchFamily="49" charset="-128"/>
              </a:rPr>
              <a:t>はどう変わった？</a:t>
            </a:r>
            <a:endParaRPr lang="en-US" altLang="ja-JP" sz="2800" dirty="0">
              <a:latin typeface="HG創英角ﾎﾟｯﾌﾟ体" panose="040B0A09000000000000" pitchFamily="49" charset="-128"/>
              <a:ea typeface="HG創英角ﾎﾟｯﾌﾟ体" panose="040B0A09000000000000" pitchFamily="49" charset="-128"/>
            </a:endParaRPr>
          </a:p>
          <a:p>
            <a:pPr marL="385763" indent="-385763">
              <a:lnSpc>
                <a:spcPct val="150000"/>
              </a:lnSpc>
              <a:buFont typeface="+mj-lt"/>
              <a:buAutoNum type="arabicPeriod"/>
            </a:pPr>
            <a:r>
              <a:rPr lang="ja-JP" altLang="en-US" sz="2800" dirty="0">
                <a:latin typeface="HG創英角ﾎﾟｯﾌﾟ体" panose="040B0A09000000000000" pitchFamily="49" charset="-128"/>
                <a:ea typeface="HG創英角ﾎﾟｯﾌﾟ体" panose="040B0A09000000000000" pitchFamily="49" charset="-128"/>
              </a:rPr>
              <a:t>くらしはどう変わった？</a:t>
            </a:r>
            <a:endParaRPr lang="ja-JP" altLang="ja-JP" sz="2800" dirty="0">
              <a:latin typeface="HG創英角ﾎﾟｯﾌﾟ体" panose="040B0A09000000000000" pitchFamily="49" charset="-128"/>
              <a:ea typeface="HG創英角ﾎﾟｯﾌﾟ体" panose="040B0A09000000000000" pitchFamily="49" charset="-128"/>
            </a:endParaRPr>
          </a:p>
          <a:p>
            <a:pPr marL="385763" indent="-385763">
              <a:lnSpc>
                <a:spcPct val="150000"/>
              </a:lnSpc>
              <a:buFont typeface="+mj-lt"/>
              <a:buAutoNum type="arabicPeriod" startAt="3"/>
            </a:pPr>
            <a:r>
              <a:rPr lang="ja-JP" altLang="en-US" sz="2800" dirty="0">
                <a:latin typeface="HG創英角ﾎﾟｯﾌﾟ体" panose="040B0A09000000000000" pitchFamily="49" charset="-128"/>
                <a:ea typeface="HG創英角ﾎﾟｯﾌﾟ体" panose="040B0A09000000000000" pitchFamily="49" charset="-128"/>
              </a:rPr>
              <a:t>　　　　と</a:t>
            </a:r>
            <a:r>
              <a:rPr lang="ja-JP" altLang="ja-JP" sz="2800" dirty="0">
                <a:latin typeface="HG創英角ﾎﾟｯﾌﾟ体" panose="040B0A09000000000000" pitchFamily="49" charset="-128"/>
                <a:ea typeface="HG創英角ﾎﾟｯﾌﾟ体" panose="040B0A09000000000000" pitchFamily="49" charset="-128"/>
              </a:rPr>
              <a:t>くらしの変化</a:t>
            </a:r>
            <a:endParaRPr lang="en-US" altLang="ja-JP" sz="2800" dirty="0">
              <a:latin typeface="HG創英角ﾎﾟｯﾌﾟ体" panose="040B0A09000000000000" pitchFamily="49" charset="-128"/>
              <a:ea typeface="HG創英角ﾎﾟｯﾌﾟ体" panose="040B0A09000000000000" pitchFamily="49" charset="-128"/>
            </a:endParaRPr>
          </a:p>
          <a:p>
            <a:pPr marL="385763" indent="-385763">
              <a:lnSpc>
                <a:spcPct val="150000"/>
              </a:lnSpc>
              <a:buFont typeface="+mj-lt"/>
              <a:buAutoNum type="arabicPeriod" startAt="3"/>
            </a:pPr>
            <a:r>
              <a:rPr lang="ja-JP" altLang="en-US" sz="2800" dirty="0">
                <a:latin typeface="HG創英角ﾎﾟｯﾌﾟ体" panose="040B0A09000000000000" pitchFamily="49" charset="-128"/>
                <a:ea typeface="HG創英角ﾎﾟｯﾌﾟ体" panose="040B0A09000000000000" pitchFamily="49" charset="-128"/>
              </a:rPr>
              <a:t>どうする？</a:t>
            </a:r>
            <a:endParaRPr lang="en-US" altLang="ja-JP" sz="2800" dirty="0">
              <a:latin typeface="HG創英角ﾎﾟｯﾌﾟ体" panose="040B0A09000000000000" pitchFamily="49" charset="-128"/>
              <a:ea typeface="HG創英角ﾎﾟｯﾌﾟ体" panose="040B0A09000000000000" pitchFamily="49" charset="-128"/>
            </a:endParaRPr>
          </a:p>
        </p:txBody>
      </p:sp>
      <p:sp>
        <p:nvSpPr>
          <p:cNvPr id="11" name="正方形/長方形 10">
            <a:extLst>
              <a:ext uri="{FF2B5EF4-FFF2-40B4-BE49-F238E27FC236}">
                <a16:creationId xmlns:a16="http://schemas.microsoft.com/office/drawing/2014/main" id="{0FB90D2F-8BE7-4292-B9BD-25FED62DA650}"/>
              </a:ext>
            </a:extLst>
          </p:cNvPr>
          <p:cNvSpPr/>
          <p:nvPr/>
        </p:nvSpPr>
        <p:spPr>
          <a:xfrm>
            <a:off x="772390" y="2825847"/>
            <a:ext cx="3938905" cy="1284006"/>
          </a:xfrm>
          <a:prstGeom prst="rect">
            <a:avLst/>
          </a:prstGeom>
        </p:spPr>
        <p:txBody>
          <a:bodyPr wrap="square">
            <a:spAutoFit/>
          </a:bodyPr>
          <a:lstStyle/>
          <a:p>
            <a:pPr>
              <a:lnSpc>
                <a:spcPct val="150000"/>
              </a:lnSpc>
            </a:pPr>
            <a:r>
              <a:rPr lang="ja-JP" altLang="en-US" sz="2800" dirty="0">
                <a:latin typeface="HG創英角ﾎﾟｯﾌﾟ体" panose="040B0A09000000000000" pitchFamily="49" charset="-128"/>
                <a:ea typeface="HG創英角ﾎﾟｯﾌﾟ体" panose="040B0A09000000000000" pitchFamily="49" charset="-128"/>
              </a:rPr>
              <a:t>気候変動</a:t>
            </a:r>
            <a:endParaRPr lang="en-US" altLang="ja-JP" sz="2800" dirty="0">
              <a:latin typeface="HG創英角ﾎﾟｯﾌﾟ体" panose="040B0A09000000000000" pitchFamily="49" charset="-128"/>
              <a:ea typeface="HG創英角ﾎﾟｯﾌﾟ体" panose="040B0A09000000000000" pitchFamily="49" charset="-128"/>
            </a:endParaRPr>
          </a:p>
          <a:p>
            <a:pPr>
              <a:lnSpc>
                <a:spcPct val="150000"/>
              </a:lnSpc>
            </a:pPr>
            <a:r>
              <a:rPr lang="ja-JP" altLang="en-US" sz="2800" dirty="0">
                <a:latin typeface="HG創英角ﾎﾟｯﾌﾟ体" panose="040B0A09000000000000" pitchFamily="49" charset="-128"/>
                <a:ea typeface="HG創英角ﾎﾟｯﾌﾟ体" panose="040B0A09000000000000" pitchFamily="49" charset="-128"/>
              </a:rPr>
              <a:t>　　　　　気候変動</a:t>
            </a:r>
            <a:endParaRPr lang="en-US" altLang="ja-JP" sz="2800" dirty="0">
              <a:latin typeface="HG創英角ﾎﾟｯﾌﾟ体" panose="040B0A09000000000000" pitchFamily="49" charset="-128"/>
              <a:ea typeface="HG創英角ﾎﾟｯﾌﾟ体" panose="040B0A09000000000000" pitchFamily="49" charset="-128"/>
            </a:endParaRPr>
          </a:p>
        </p:txBody>
      </p:sp>
      <p:sp>
        <p:nvSpPr>
          <p:cNvPr id="3" name="スライド番号プレースホルダー 2">
            <a:extLst>
              <a:ext uri="{FF2B5EF4-FFF2-40B4-BE49-F238E27FC236}">
                <a16:creationId xmlns:a16="http://schemas.microsoft.com/office/drawing/2014/main" id="{FE07133E-7909-4D33-B062-1A9773EA5437}"/>
              </a:ext>
            </a:extLst>
          </p:cNvPr>
          <p:cNvSpPr>
            <a:spLocks noGrp="1"/>
          </p:cNvSpPr>
          <p:nvPr>
            <p:ph type="sldNum" sz="quarter" idx="12"/>
          </p:nvPr>
        </p:nvSpPr>
        <p:spPr/>
        <p:txBody>
          <a:bodyPr/>
          <a:lstStyle/>
          <a:p>
            <a:fld id="{2559E306-2ECC-45F4-9E94-B54F3BFAC461}" type="slidenum">
              <a:rPr lang="ja-JP" altLang="en-US" smtClean="0"/>
              <a:pPr/>
              <a:t>2</a:t>
            </a:fld>
            <a:endParaRPr lang="ja-JP" altLang="en-US" dirty="0"/>
          </a:p>
        </p:txBody>
      </p:sp>
      <p:pic>
        <p:nvPicPr>
          <p:cNvPr id="7" name="図 6">
            <a:extLst>
              <a:ext uri="{FF2B5EF4-FFF2-40B4-BE49-F238E27FC236}">
                <a16:creationId xmlns:a16="http://schemas.microsoft.com/office/drawing/2014/main" id="{6591734A-E7A7-4878-966A-D47691655845}"/>
              </a:ext>
            </a:extLst>
          </p:cNvPr>
          <p:cNvPicPr>
            <a:picLocks noChangeAspect="1"/>
          </p:cNvPicPr>
          <p:nvPr/>
        </p:nvPicPr>
        <p:blipFill>
          <a:blip r:embed="rId3"/>
          <a:stretch>
            <a:fillRect/>
          </a:stretch>
        </p:blipFill>
        <p:spPr>
          <a:xfrm>
            <a:off x="6281739" y="3910478"/>
            <a:ext cx="2453640" cy="2453640"/>
          </a:xfrm>
          <a:prstGeom prst="rect">
            <a:avLst/>
          </a:prstGeom>
        </p:spPr>
      </p:pic>
    </p:spTree>
    <p:extLst>
      <p:ext uri="{BB962C8B-B14F-4D97-AF65-F5344CB8AC3E}">
        <p14:creationId xmlns:p14="http://schemas.microsoft.com/office/powerpoint/2010/main" val="208282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11">
                                            <p:txEl>
                                              <p:pRg st="0" end="0"/>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dir="cw">
                                      <p:cBhvr override="childStyle">
                                        <p:cTn id="8" dur="1000" fill="hold"/>
                                        <p:tgtEl>
                                          <p:spTgt spid="11">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5972306B-FD81-4B94-BB63-C19182D25B73}"/>
              </a:ext>
            </a:extLst>
          </p:cNvPr>
          <p:cNvSpPr/>
          <p:nvPr/>
        </p:nvSpPr>
        <p:spPr>
          <a:xfrm>
            <a:off x="-10575" y="0"/>
            <a:ext cx="9144000" cy="6226513"/>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36" name="グループ化 35">
            <a:extLst>
              <a:ext uri="{FF2B5EF4-FFF2-40B4-BE49-F238E27FC236}">
                <a16:creationId xmlns:a16="http://schemas.microsoft.com/office/drawing/2014/main" id="{B467168F-E7C9-483B-B431-F70FA5ECC009}"/>
              </a:ext>
            </a:extLst>
          </p:cNvPr>
          <p:cNvGrpSpPr/>
          <p:nvPr/>
        </p:nvGrpSpPr>
        <p:grpSpPr>
          <a:xfrm>
            <a:off x="2010346" y="4970366"/>
            <a:ext cx="1223353" cy="1123675"/>
            <a:chOff x="2378572" y="4453561"/>
            <a:chExt cx="1631137" cy="1498233"/>
          </a:xfrm>
        </p:grpSpPr>
        <p:sp>
          <p:nvSpPr>
            <p:cNvPr id="37" name="正方形/長方形 36">
              <a:extLst>
                <a:ext uri="{FF2B5EF4-FFF2-40B4-BE49-F238E27FC236}">
                  <a16:creationId xmlns:a16="http://schemas.microsoft.com/office/drawing/2014/main" id="{52FB6DEA-93E4-44BB-9B56-66CC6D7CB2D7}"/>
                </a:ext>
              </a:extLst>
            </p:cNvPr>
            <p:cNvSpPr/>
            <p:nvPr/>
          </p:nvSpPr>
          <p:spPr>
            <a:xfrm>
              <a:off x="2378572"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8" name="正方形/長方形 37">
              <a:extLst>
                <a:ext uri="{FF2B5EF4-FFF2-40B4-BE49-F238E27FC236}">
                  <a16:creationId xmlns:a16="http://schemas.microsoft.com/office/drawing/2014/main" id="{E9FECE21-5FED-4209-9D22-C41C551F1E09}"/>
                </a:ext>
              </a:extLst>
            </p:cNvPr>
            <p:cNvSpPr/>
            <p:nvPr/>
          </p:nvSpPr>
          <p:spPr>
            <a:xfrm>
              <a:off x="2504696" y="4945174"/>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sp>
        <p:nvSpPr>
          <p:cNvPr id="39" name="正方形/長方形 38">
            <a:extLst>
              <a:ext uri="{FF2B5EF4-FFF2-40B4-BE49-F238E27FC236}">
                <a16:creationId xmlns:a16="http://schemas.microsoft.com/office/drawing/2014/main" id="{E70355FD-1770-487D-9597-5FBC9B5C2998}"/>
              </a:ext>
            </a:extLst>
          </p:cNvPr>
          <p:cNvSpPr/>
          <p:nvPr/>
        </p:nvSpPr>
        <p:spPr>
          <a:xfrm>
            <a:off x="1135117" y="1969154"/>
            <a:ext cx="7149662" cy="1434662"/>
          </a:xfrm>
          <a:prstGeom prst="rect">
            <a:avLst/>
          </a:prstGeom>
          <a:solidFill>
            <a:srgbClr val="CC66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FFCCCC"/>
                </a:solidFill>
                <a:effectLst>
                  <a:outerShdw dir="6000000" sy="30000" kx="-1800000" algn="bl" rotWithShape="0">
                    <a:prstClr val="black">
                      <a:alpha val="93000"/>
                    </a:prstClr>
                  </a:outerShdw>
                </a:effectLst>
                <a:latin typeface="HG創英角ﾎﾟｯﾌﾟ体" panose="040B0A09000000000000" pitchFamily="49" charset="-128"/>
                <a:ea typeface="HG創英角ﾎﾟｯﾌﾟ体" panose="040B0A09000000000000" pitchFamily="49" charset="-128"/>
              </a:rPr>
              <a:t>これからの未来、バケツをひっくり</a:t>
            </a:r>
            <a:endParaRPr lang="en-US" altLang="ja-JP" sz="2800" dirty="0">
              <a:solidFill>
                <a:srgbClr val="FFCCCC"/>
              </a:solidFill>
              <a:effectLst>
                <a:outerShdw dir="6000000" sy="30000" kx="-1800000" algn="bl" rotWithShape="0">
                  <a:prstClr val="black">
                    <a:alpha val="93000"/>
                  </a:prstClr>
                </a:outerShdw>
              </a:effectLst>
              <a:latin typeface="HG創英角ﾎﾟｯﾌﾟ体" panose="040B0A09000000000000" pitchFamily="49" charset="-128"/>
              <a:ea typeface="HG創英角ﾎﾟｯﾌﾟ体" panose="040B0A09000000000000" pitchFamily="49" charset="-128"/>
            </a:endParaRPr>
          </a:p>
          <a:p>
            <a:pPr algn="ctr"/>
            <a:r>
              <a:rPr lang="ja-JP" altLang="en-US" sz="2800" dirty="0">
                <a:solidFill>
                  <a:srgbClr val="FFCCCC"/>
                </a:solidFill>
                <a:effectLst>
                  <a:outerShdw dir="6000000" sy="30000" kx="-1800000" algn="bl" rotWithShape="0">
                    <a:prstClr val="black">
                      <a:alpha val="93000"/>
                    </a:prstClr>
                  </a:outerShdw>
                </a:effectLst>
                <a:latin typeface="HG創英角ﾎﾟｯﾌﾟ体" panose="040B0A09000000000000" pitchFamily="49" charset="-128"/>
                <a:ea typeface="HG創英角ﾎﾟｯﾌﾟ体" panose="040B0A09000000000000" pitchFamily="49" charset="-128"/>
              </a:rPr>
              <a:t>返すような強い雨は多くなるかな？</a:t>
            </a:r>
            <a:endParaRPr lang="ja-JP" altLang="en-US" sz="2400" dirty="0">
              <a:solidFill>
                <a:srgbClr val="FFCCCC"/>
              </a:solidFill>
              <a:effectLst>
                <a:outerShdw dir="6000000" sy="30000" kx="-1800000" algn="bl" rotWithShape="0">
                  <a:prstClr val="black">
                    <a:alpha val="93000"/>
                  </a:prstClr>
                </a:outerShdw>
              </a:effectLst>
              <a:latin typeface="HG創英角ﾎﾟｯﾌﾟ体" panose="040B0A09000000000000" pitchFamily="49" charset="-128"/>
              <a:ea typeface="HG創英角ﾎﾟｯﾌﾟ体" panose="040B0A09000000000000" pitchFamily="49" charset="-128"/>
            </a:endParaRPr>
          </a:p>
        </p:txBody>
      </p:sp>
      <p:sp>
        <p:nvSpPr>
          <p:cNvPr id="40" name="楕円 39">
            <a:extLst>
              <a:ext uri="{FF2B5EF4-FFF2-40B4-BE49-F238E27FC236}">
                <a16:creationId xmlns:a16="http://schemas.microsoft.com/office/drawing/2014/main" id="{E0FFFD0E-A642-480C-B18C-E58D63DED585}"/>
              </a:ext>
            </a:extLst>
          </p:cNvPr>
          <p:cNvSpPr>
            <a:spLocks noChangeAspect="1"/>
          </p:cNvSpPr>
          <p:nvPr/>
        </p:nvSpPr>
        <p:spPr>
          <a:xfrm>
            <a:off x="1324302" y="2109072"/>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1" name="楕円 40">
            <a:extLst>
              <a:ext uri="{FF2B5EF4-FFF2-40B4-BE49-F238E27FC236}">
                <a16:creationId xmlns:a16="http://schemas.microsoft.com/office/drawing/2014/main" id="{7DEAFD1E-8C5D-4382-B7D5-7A3AC8F3C2AF}"/>
              </a:ext>
            </a:extLst>
          </p:cNvPr>
          <p:cNvSpPr>
            <a:spLocks noChangeAspect="1"/>
          </p:cNvSpPr>
          <p:nvPr/>
        </p:nvSpPr>
        <p:spPr>
          <a:xfrm>
            <a:off x="1324302" y="3203214"/>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2" name="楕円 41">
            <a:extLst>
              <a:ext uri="{FF2B5EF4-FFF2-40B4-BE49-F238E27FC236}">
                <a16:creationId xmlns:a16="http://schemas.microsoft.com/office/drawing/2014/main" id="{89C3E1E1-EB03-44FC-9496-D3E1251CF9CF}"/>
              </a:ext>
            </a:extLst>
          </p:cNvPr>
          <p:cNvSpPr>
            <a:spLocks noChangeAspect="1"/>
          </p:cNvSpPr>
          <p:nvPr/>
        </p:nvSpPr>
        <p:spPr>
          <a:xfrm>
            <a:off x="8033077" y="2109072"/>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3" name="楕円 42">
            <a:extLst>
              <a:ext uri="{FF2B5EF4-FFF2-40B4-BE49-F238E27FC236}">
                <a16:creationId xmlns:a16="http://schemas.microsoft.com/office/drawing/2014/main" id="{DE6841E2-D48D-46CC-8D14-073CAAF3FD53}"/>
              </a:ext>
            </a:extLst>
          </p:cNvPr>
          <p:cNvSpPr>
            <a:spLocks noChangeAspect="1"/>
          </p:cNvSpPr>
          <p:nvPr/>
        </p:nvSpPr>
        <p:spPr>
          <a:xfrm>
            <a:off x="8033077" y="3203214"/>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44" name="グループ化 43">
            <a:extLst>
              <a:ext uri="{FF2B5EF4-FFF2-40B4-BE49-F238E27FC236}">
                <a16:creationId xmlns:a16="http://schemas.microsoft.com/office/drawing/2014/main" id="{7BE25948-6964-4809-958A-EB263CFF892A}"/>
              </a:ext>
            </a:extLst>
          </p:cNvPr>
          <p:cNvGrpSpPr/>
          <p:nvPr/>
        </p:nvGrpSpPr>
        <p:grpSpPr>
          <a:xfrm>
            <a:off x="4195208" y="4970366"/>
            <a:ext cx="1223353" cy="1123675"/>
            <a:chOff x="5291721" y="4453561"/>
            <a:chExt cx="1631137" cy="1498233"/>
          </a:xfrm>
        </p:grpSpPr>
        <p:sp>
          <p:nvSpPr>
            <p:cNvPr id="45" name="正方形/長方形 44">
              <a:extLst>
                <a:ext uri="{FF2B5EF4-FFF2-40B4-BE49-F238E27FC236}">
                  <a16:creationId xmlns:a16="http://schemas.microsoft.com/office/drawing/2014/main" id="{234374B1-BE70-4CB2-BEB9-A19847089D51}"/>
                </a:ext>
              </a:extLst>
            </p:cNvPr>
            <p:cNvSpPr/>
            <p:nvPr/>
          </p:nvSpPr>
          <p:spPr>
            <a:xfrm>
              <a:off x="5291721"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6" name="正方形/長方形 45">
              <a:extLst>
                <a:ext uri="{FF2B5EF4-FFF2-40B4-BE49-F238E27FC236}">
                  <a16:creationId xmlns:a16="http://schemas.microsoft.com/office/drawing/2014/main" id="{96222317-692F-40FD-9CE7-5AE8351F6113}"/>
                </a:ext>
              </a:extLst>
            </p:cNvPr>
            <p:cNvSpPr/>
            <p:nvPr/>
          </p:nvSpPr>
          <p:spPr>
            <a:xfrm>
              <a:off x="5417845" y="4945174"/>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47" name="グループ化 46">
            <a:extLst>
              <a:ext uri="{FF2B5EF4-FFF2-40B4-BE49-F238E27FC236}">
                <a16:creationId xmlns:a16="http://schemas.microsoft.com/office/drawing/2014/main" id="{C7AB5C5F-B644-4526-BC32-EBD7883DCA4A}"/>
              </a:ext>
            </a:extLst>
          </p:cNvPr>
          <p:cNvGrpSpPr/>
          <p:nvPr/>
        </p:nvGrpSpPr>
        <p:grpSpPr>
          <a:xfrm>
            <a:off x="6308711" y="4970366"/>
            <a:ext cx="1223353" cy="1123675"/>
            <a:chOff x="8109725" y="4453561"/>
            <a:chExt cx="1631137" cy="1498233"/>
          </a:xfrm>
        </p:grpSpPr>
        <p:sp>
          <p:nvSpPr>
            <p:cNvPr id="48" name="正方形/長方形 47">
              <a:extLst>
                <a:ext uri="{FF2B5EF4-FFF2-40B4-BE49-F238E27FC236}">
                  <a16:creationId xmlns:a16="http://schemas.microsoft.com/office/drawing/2014/main" id="{A8F5802F-47BE-41AA-A6C5-15C4A4F9D48A}"/>
                </a:ext>
              </a:extLst>
            </p:cNvPr>
            <p:cNvSpPr/>
            <p:nvPr/>
          </p:nvSpPr>
          <p:spPr>
            <a:xfrm>
              <a:off x="8109725"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9" name="正方形/長方形 48">
              <a:extLst>
                <a:ext uri="{FF2B5EF4-FFF2-40B4-BE49-F238E27FC236}">
                  <a16:creationId xmlns:a16="http://schemas.microsoft.com/office/drawing/2014/main" id="{756E70B8-8E21-4242-A993-4C3B7568529E}"/>
                </a:ext>
              </a:extLst>
            </p:cNvPr>
            <p:cNvSpPr/>
            <p:nvPr/>
          </p:nvSpPr>
          <p:spPr>
            <a:xfrm>
              <a:off x="8235849" y="4945174"/>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50" name="グループ化 49">
            <a:extLst>
              <a:ext uri="{FF2B5EF4-FFF2-40B4-BE49-F238E27FC236}">
                <a16:creationId xmlns:a16="http://schemas.microsoft.com/office/drawing/2014/main" id="{7CD0FFBC-A3D9-48D4-882B-7E979E1BFC96}"/>
              </a:ext>
            </a:extLst>
          </p:cNvPr>
          <p:cNvGrpSpPr/>
          <p:nvPr/>
        </p:nvGrpSpPr>
        <p:grpSpPr>
          <a:xfrm>
            <a:off x="0" y="6087895"/>
            <a:ext cx="9144000" cy="759000"/>
            <a:chOff x="0" y="5943600"/>
            <a:chExt cx="12192000" cy="1012000"/>
          </a:xfrm>
          <a:solidFill>
            <a:srgbClr val="008080"/>
          </a:solidFill>
        </p:grpSpPr>
        <p:grpSp>
          <p:nvGrpSpPr>
            <p:cNvPr id="51" name="グループ化 50">
              <a:extLst>
                <a:ext uri="{FF2B5EF4-FFF2-40B4-BE49-F238E27FC236}">
                  <a16:creationId xmlns:a16="http://schemas.microsoft.com/office/drawing/2014/main" id="{0FD97343-440F-4028-B251-FED7E47D4986}"/>
                </a:ext>
              </a:extLst>
            </p:cNvPr>
            <p:cNvGrpSpPr>
              <a:grpSpLocks noChangeAspect="1"/>
            </p:cNvGrpSpPr>
            <p:nvPr/>
          </p:nvGrpSpPr>
          <p:grpSpPr>
            <a:xfrm>
              <a:off x="0" y="5943600"/>
              <a:ext cx="511091" cy="504000"/>
              <a:chOff x="6366933" y="3683000"/>
              <a:chExt cx="927267" cy="914400"/>
            </a:xfrm>
            <a:grpFill/>
          </p:grpSpPr>
          <p:sp>
            <p:nvSpPr>
              <p:cNvPr id="365" name="正方形/長方形 364">
                <a:extLst>
                  <a:ext uri="{FF2B5EF4-FFF2-40B4-BE49-F238E27FC236}">
                    <a16:creationId xmlns:a16="http://schemas.microsoft.com/office/drawing/2014/main" id="{98D29F8E-217A-4A17-918D-C791626A60B2}"/>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66" name="フリーフォーム: 図形 365">
                <a:extLst>
                  <a:ext uri="{FF2B5EF4-FFF2-40B4-BE49-F238E27FC236}">
                    <a16:creationId xmlns:a16="http://schemas.microsoft.com/office/drawing/2014/main" id="{4C9C2392-3F9D-46F1-BF21-EEAEB01AB77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67" name="フリーフォーム: 図形 366">
                <a:extLst>
                  <a:ext uri="{FF2B5EF4-FFF2-40B4-BE49-F238E27FC236}">
                    <a16:creationId xmlns:a16="http://schemas.microsoft.com/office/drawing/2014/main" id="{75F510B8-54D6-47FB-83C0-D6AB7920AE33}"/>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68" name="フリーフォーム: 図形 367">
                <a:extLst>
                  <a:ext uri="{FF2B5EF4-FFF2-40B4-BE49-F238E27FC236}">
                    <a16:creationId xmlns:a16="http://schemas.microsoft.com/office/drawing/2014/main" id="{A2100A3F-C89D-4B7E-92E3-16854222F5E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69" name="フリーフォーム: 図形 368">
                <a:extLst>
                  <a:ext uri="{FF2B5EF4-FFF2-40B4-BE49-F238E27FC236}">
                    <a16:creationId xmlns:a16="http://schemas.microsoft.com/office/drawing/2014/main" id="{EF18D23E-12AC-4EF5-B0C7-C28901ABCE5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2" name="グループ化 51">
              <a:extLst>
                <a:ext uri="{FF2B5EF4-FFF2-40B4-BE49-F238E27FC236}">
                  <a16:creationId xmlns:a16="http://schemas.microsoft.com/office/drawing/2014/main" id="{B493E5A6-F154-481A-B711-936EED8C40DC}"/>
                </a:ext>
              </a:extLst>
            </p:cNvPr>
            <p:cNvGrpSpPr>
              <a:grpSpLocks noChangeAspect="1"/>
            </p:cNvGrpSpPr>
            <p:nvPr/>
          </p:nvGrpSpPr>
          <p:grpSpPr>
            <a:xfrm>
              <a:off x="0" y="6451600"/>
              <a:ext cx="511091" cy="504000"/>
              <a:chOff x="6366933" y="3683000"/>
              <a:chExt cx="927267" cy="914400"/>
            </a:xfrm>
            <a:grpFill/>
          </p:grpSpPr>
          <p:sp>
            <p:nvSpPr>
              <p:cNvPr id="329" name="正方形/長方形 328">
                <a:extLst>
                  <a:ext uri="{FF2B5EF4-FFF2-40B4-BE49-F238E27FC236}">
                    <a16:creationId xmlns:a16="http://schemas.microsoft.com/office/drawing/2014/main" id="{52CBB39C-F679-4E0D-8128-69B646159607}"/>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31" name="フリーフォーム: 図形 330">
                <a:extLst>
                  <a:ext uri="{FF2B5EF4-FFF2-40B4-BE49-F238E27FC236}">
                    <a16:creationId xmlns:a16="http://schemas.microsoft.com/office/drawing/2014/main" id="{3BA25399-E680-48D2-8094-24C5C59A844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32" name="フリーフォーム: 図形 331">
                <a:extLst>
                  <a:ext uri="{FF2B5EF4-FFF2-40B4-BE49-F238E27FC236}">
                    <a16:creationId xmlns:a16="http://schemas.microsoft.com/office/drawing/2014/main" id="{E4EB6839-3D72-4360-9057-4B5F70ED7F6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33" name="フリーフォーム: 図形 332">
                <a:extLst>
                  <a:ext uri="{FF2B5EF4-FFF2-40B4-BE49-F238E27FC236}">
                    <a16:creationId xmlns:a16="http://schemas.microsoft.com/office/drawing/2014/main" id="{0B41F05A-56CC-4456-92BF-77A5BAF5A7E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64" name="フリーフォーム: 図形 363">
                <a:extLst>
                  <a:ext uri="{FF2B5EF4-FFF2-40B4-BE49-F238E27FC236}">
                    <a16:creationId xmlns:a16="http://schemas.microsoft.com/office/drawing/2014/main" id="{723A4340-DEFD-4103-8DB8-40B0EBF99221}"/>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3" name="グループ化 52">
              <a:extLst>
                <a:ext uri="{FF2B5EF4-FFF2-40B4-BE49-F238E27FC236}">
                  <a16:creationId xmlns:a16="http://schemas.microsoft.com/office/drawing/2014/main" id="{09FA663F-A48D-4F8D-8DDD-9F94D3D4799E}"/>
                </a:ext>
              </a:extLst>
            </p:cNvPr>
            <p:cNvGrpSpPr>
              <a:grpSpLocks noChangeAspect="1"/>
            </p:cNvGrpSpPr>
            <p:nvPr/>
          </p:nvGrpSpPr>
          <p:grpSpPr>
            <a:xfrm>
              <a:off x="512354" y="5943600"/>
              <a:ext cx="511091" cy="504000"/>
              <a:chOff x="6366933" y="3683000"/>
              <a:chExt cx="927267" cy="914400"/>
            </a:xfrm>
            <a:grpFill/>
          </p:grpSpPr>
          <p:sp>
            <p:nvSpPr>
              <p:cNvPr id="324" name="正方形/長方形 323">
                <a:extLst>
                  <a:ext uri="{FF2B5EF4-FFF2-40B4-BE49-F238E27FC236}">
                    <a16:creationId xmlns:a16="http://schemas.microsoft.com/office/drawing/2014/main" id="{78B1C38A-4314-489C-94B5-C2CFC8D2206E}"/>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25" name="フリーフォーム: 図形 324">
                <a:extLst>
                  <a:ext uri="{FF2B5EF4-FFF2-40B4-BE49-F238E27FC236}">
                    <a16:creationId xmlns:a16="http://schemas.microsoft.com/office/drawing/2014/main" id="{C288827D-FF44-4C2C-9F6E-7EC5E8843BE9}"/>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6" name="フリーフォーム: 図形 325">
                <a:extLst>
                  <a:ext uri="{FF2B5EF4-FFF2-40B4-BE49-F238E27FC236}">
                    <a16:creationId xmlns:a16="http://schemas.microsoft.com/office/drawing/2014/main" id="{9C1A3876-92A5-4372-9F33-0A7DA366C81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7" name="フリーフォーム: 図形 326">
                <a:extLst>
                  <a:ext uri="{FF2B5EF4-FFF2-40B4-BE49-F238E27FC236}">
                    <a16:creationId xmlns:a16="http://schemas.microsoft.com/office/drawing/2014/main" id="{1FF962C6-A260-4289-8D73-CEBC4C47618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8" name="フリーフォーム: 図形 327">
                <a:extLst>
                  <a:ext uri="{FF2B5EF4-FFF2-40B4-BE49-F238E27FC236}">
                    <a16:creationId xmlns:a16="http://schemas.microsoft.com/office/drawing/2014/main" id="{8615C405-CA45-4891-8283-5282A097032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4" name="グループ化 53">
              <a:extLst>
                <a:ext uri="{FF2B5EF4-FFF2-40B4-BE49-F238E27FC236}">
                  <a16:creationId xmlns:a16="http://schemas.microsoft.com/office/drawing/2014/main" id="{5F79408F-774C-4669-8A13-EFC20270F952}"/>
                </a:ext>
              </a:extLst>
            </p:cNvPr>
            <p:cNvGrpSpPr>
              <a:grpSpLocks noChangeAspect="1"/>
            </p:cNvGrpSpPr>
            <p:nvPr/>
          </p:nvGrpSpPr>
          <p:grpSpPr>
            <a:xfrm>
              <a:off x="512354" y="6451600"/>
              <a:ext cx="511091" cy="504000"/>
              <a:chOff x="6366933" y="3683000"/>
              <a:chExt cx="927267" cy="914400"/>
            </a:xfrm>
            <a:grpFill/>
          </p:grpSpPr>
          <p:sp>
            <p:nvSpPr>
              <p:cNvPr id="319" name="正方形/長方形 318">
                <a:extLst>
                  <a:ext uri="{FF2B5EF4-FFF2-40B4-BE49-F238E27FC236}">
                    <a16:creationId xmlns:a16="http://schemas.microsoft.com/office/drawing/2014/main" id="{7778A672-57DA-4AB6-97CD-372974AE1C4A}"/>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20" name="フリーフォーム: 図形 319">
                <a:extLst>
                  <a:ext uri="{FF2B5EF4-FFF2-40B4-BE49-F238E27FC236}">
                    <a16:creationId xmlns:a16="http://schemas.microsoft.com/office/drawing/2014/main" id="{826B8955-7DA5-4AEB-93C9-5A9134FE243A}"/>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1" name="フリーフォーム: 図形 320">
                <a:extLst>
                  <a:ext uri="{FF2B5EF4-FFF2-40B4-BE49-F238E27FC236}">
                    <a16:creationId xmlns:a16="http://schemas.microsoft.com/office/drawing/2014/main" id="{D66DB264-9CEC-4895-B91C-55A13FEEC29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2" name="フリーフォーム: 図形 321">
                <a:extLst>
                  <a:ext uri="{FF2B5EF4-FFF2-40B4-BE49-F238E27FC236}">
                    <a16:creationId xmlns:a16="http://schemas.microsoft.com/office/drawing/2014/main" id="{24CC30C7-AE7C-42C2-A03B-ABF33259150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3" name="フリーフォーム: 図形 322">
                <a:extLst>
                  <a:ext uri="{FF2B5EF4-FFF2-40B4-BE49-F238E27FC236}">
                    <a16:creationId xmlns:a16="http://schemas.microsoft.com/office/drawing/2014/main" id="{D8958220-B465-443B-9349-D253ECAE7C3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5" name="グループ化 54">
              <a:extLst>
                <a:ext uri="{FF2B5EF4-FFF2-40B4-BE49-F238E27FC236}">
                  <a16:creationId xmlns:a16="http://schemas.microsoft.com/office/drawing/2014/main" id="{50385AD6-F44B-42DB-9961-47B36460A263}"/>
                </a:ext>
              </a:extLst>
            </p:cNvPr>
            <p:cNvGrpSpPr>
              <a:grpSpLocks noChangeAspect="1"/>
            </p:cNvGrpSpPr>
            <p:nvPr/>
          </p:nvGrpSpPr>
          <p:grpSpPr>
            <a:xfrm>
              <a:off x="1011621" y="5943600"/>
              <a:ext cx="511091" cy="504000"/>
              <a:chOff x="6366933" y="3683000"/>
              <a:chExt cx="927267" cy="914400"/>
            </a:xfrm>
            <a:grpFill/>
          </p:grpSpPr>
          <p:sp>
            <p:nvSpPr>
              <p:cNvPr id="314" name="正方形/長方形 313">
                <a:extLst>
                  <a:ext uri="{FF2B5EF4-FFF2-40B4-BE49-F238E27FC236}">
                    <a16:creationId xmlns:a16="http://schemas.microsoft.com/office/drawing/2014/main" id="{C4847422-4FD0-4387-8E86-CD4924A2228E}"/>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15" name="フリーフォーム: 図形 314">
                <a:extLst>
                  <a:ext uri="{FF2B5EF4-FFF2-40B4-BE49-F238E27FC236}">
                    <a16:creationId xmlns:a16="http://schemas.microsoft.com/office/drawing/2014/main" id="{1C9791F2-8DBB-4328-B767-7B935B58DC4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6" name="フリーフォーム: 図形 315">
                <a:extLst>
                  <a:ext uri="{FF2B5EF4-FFF2-40B4-BE49-F238E27FC236}">
                    <a16:creationId xmlns:a16="http://schemas.microsoft.com/office/drawing/2014/main" id="{3A90C04D-A994-4E48-9FAA-B5D914993B0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7" name="フリーフォーム: 図形 316">
                <a:extLst>
                  <a:ext uri="{FF2B5EF4-FFF2-40B4-BE49-F238E27FC236}">
                    <a16:creationId xmlns:a16="http://schemas.microsoft.com/office/drawing/2014/main" id="{18B8C3A0-C8E3-45D4-AED2-6504F02D4E6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8" name="フリーフォーム: 図形 317">
                <a:extLst>
                  <a:ext uri="{FF2B5EF4-FFF2-40B4-BE49-F238E27FC236}">
                    <a16:creationId xmlns:a16="http://schemas.microsoft.com/office/drawing/2014/main" id="{A63376F9-AF6C-4160-819C-E7FC4317D77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6" name="グループ化 55">
              <a:extLst>
                <a:ext uri="{FF2B5EF4-FFF2-40B4-BE49-F238E27FC236}">
                  <a16:creationId xmlns:a16="http://schemas.microsoft.com/office/drawing/2014/main" id="{D69D6AC0-B9C3-4840-BD47-A7CA960DC423}"/>
                </a:ext>
              </a:extLst>
            </p:cNvPr>
            <p:cNvGrpSpPr>
              <a:grpSpLocks noChangeAspect="1"/>
            </p:cNvGrpSpPr>
            <p:nvPr/>
          </p:nvGrpSpPr>
          <p:grpSpPr>
            <a:xfrm>
              <a:off x="1011621" y="6451600"/>
              <a:ext cx="511091" cy="504000"/>
              <a:chOff x="6366933" y="3683000"/>
              <a:chExt cx="927267" cy="914400"/>
            </a:xfrm>
            <a:grpFill/>
          </p:grpSpPr>
          <p:sp>
            <p:nvSpPr>
              <p:cNvPr id="309" name="正方形/長方形 308">
                <a:extLst>
                  <a:ext uri="{FF2B5EF4-FFF2-40B4-BE49-F238E27FC236}">
                    <a16:creationId xmlns:a16="http://schemas.microsoft.com/office/drawing/2014/main" id="{75959DD3-8E84-43A5-8C68-9DB168C03104}"/>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10" name="フリーフォーム: 図形 309">
                <a:extLst>
                  <a:ext uri="{FF2B5EF4-FFF2-40B4-BE49-F238E27FC236}">
                    <a16:creationId xmlns:a16="http://schemas.microsoft.com/office/drawing/2014/main" id="{23C00C5C-9DF6-4525-A5F1-873A8F9667C6}"/>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1" name="フリーフォーム: 図形 310">
                <a:extLst>
                  <a:ext uri="{FF2B5EF4-FFF2-40B4-BE49-F238E27FC236}">
                    <a16:creationId xmlns:a16="http://schemas.microsoft.com/office/drawing/2014/main" id="{437562C1-E1D5-4737-ABFA-92E52B3F530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2" name="フリーフォーム: 図形 311">
                <a:extLst>
                  <a:ext uri="{FF2B5EF4-FFF2-40B4-BE49-F238E27FC236}">
                    <a16:creationId xmlns:a16="http://schemas.microsoft.com/office/drawing/2014/main" id="{4AA0966C-AE9F-4AAF-B05D-7AF606B6CF25}"/>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3" name="フリーフォーム: 図形 312">
                <a:extLst>
                  <a:ext uri="{FF2B5EF4-FFF2-40B4-BE49-F238E27FC236}">
                    <a16:creationId xmlns:a16="http://schemas.microsoft.com/office/drawing/2014/main" id="{D6975E94-FF85-416E-BF79-1E891F78F95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7" name="グループ化 56">
              <a:extLst>
                <a:ext uri="{FF2B5EF4-FFF2-40B4-BE49-F238E27FC236}">
                  <a16:creationId xmlns:a16="http://schemas.microsoft.com/office/drawing/2014/main" id="{7B2C7CEA-2E07-4CC6-9940-7DD944F2C4F7}"/>
                </a:ext>
              </a:extLst>
            </p:cNvPr>
            <p:cNvGrpSpPr>
              <a:grpSpLocks noChangeAspect="1"/>
            </p:cNvGrpSpPr>
            <p:nvPr/>
          </p:nvGrpSpPr>
          <p:grpSpPr>
            <a:xfrm>
              <a:off x="1523975" y="5943600"/>
              <a:ext cx="511091" cy="504000"/>
              <a:chOff x="6366933" y="3683000"/>
              <a:chExt cx="927267" cy="914400"/>
            </a:xfrm>
            <a:grpFill/>
          </p:grpSpPr>
          <p:sp>
            <p:nvSpPr>
              <p:cNvPr id="304" name="正方形/長方形 303">
                <a:extLst>
                  <a:ext uri="{FF2B5EF4-FFF2-40B4-BE49-F238E27FC236}">
                    <a16:creationId xmlns:a16="http://schemas.microsoft.com/office/drawing/2014/main" id="{E01A6C95-164A-4BA1-A461-F16B10A348F8}"/>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5" name="フリーフォーム: 図形 304">
                <a:extLst>
                  <a:ext uri="{FF2B5EF4-FFF2-40B4-BE49-F238E27FC236}">
                    <a16:creationId xmlns:a16="http://schemas.microsoft.com/office/drawing/2014/main" id="{5B6089D9-75EB-430F-ABA7-70EE53E78AB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6" name="フリーフォーム: 図形 305">
                <a:extLst>
                  <a:ext uri="{FF2B5EF4-FFF2-40B4-BE49-F238E27FC236}">
                    <a16:creationId xmlns:a16="http://schemas.microsoft.com/office/drawing/2014/main" id="{66FDBD78-5CCA-4875-ACA2-107685B0A00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7" name="フリーフォーム: 図形 306">
                <a:extLst>
                  <a:ext uri="{FF2B5EF4-FFF2-40B4-BE49-F238E27FC236}">
                    <a16:creationId xmlns:a16="http://schemas.microsoft.com/office/drawing/2014/main" id="{6B653804-4FF3-4B1C-9C20-DD5199959A3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8" name="フリーフォーム: 図形 307">
                <a:extLst>
                  <a:ext uri="{FF2B5EF4-FFF2-40B4-BE49-F238E27FC236}">
                    <a16:creationId xmlns:a16="http://schemas.microsoft.com/office/drawing/2014/main" id="{0305BBC8-E129-4117-BF3E-02133AF7F40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8" name="グループ化 57">
              <a:extLst>
                <a:ext uri="{FF2B5EF4-FFF2-40B4-BE49-F238E27FC236}">
                  <a16:creationId xmlns:a16="http://schemas.microsoft.com/office/drawing/2014/main" id="{004622D0-FEEC-4EC2-934D-045B00AB53ED}"/>
                </a:ext>
              </a:extLst>
            </p:cNvPr>
            <p:cNvGrpSpPr>
              <a:grpSpLocks noChangeAspect="1"/>
            </p:cNvGrpSpPr>
            <p:nvPr/>
          </p:nvGrpSpPr>
          <p:grpSpPr>
            <a:xfrm>
              <a:off x="1523975" y="6451600"/>
              <a:ext cx="511091" cy="504000"/>
              <a:chOff x="6366933" y="3683000"/>
              <a:chExt cx="927267" cy="914400"/>
            </a:xfrm>
            <a:grpFill/>
          </p:grpSpPr>
          <p:sp>
            <p:nvSpPr>
              <p:cNvPr id="299" name="正方形/長方形 298">
                <a:extLst>
                  <a:ext uri="{FF2B5EF4-FFF2-40B4-BE49-F238E27FC236}">
                    <a16:creationId xmlns:a16="http://schemas.microsoft.com/office/drawing/2014/main" id="{FB67BA48-0226-4E43-9853-917BD38B686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0" name="フリーフォーム: 図形 299">
                <a:extLst>
                  <a:ext uri="{FF2B5EF4-FFF2-40B4-BE49-F238E27FC236}">
                    <a16:creationId xmlns:a16="http://schemas.microsoft.com/office/drawing/2014/main" id="{CFD73672-B7C3-4909-AD17-74E2D46C94D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1" name="フリーフォーム: 図形 300">
                <a:extLst>
                  <a:ext uri="{FF2B5EF4-FFF2-40B4-BE49-F238E27FC236}">
                    <a16:creationId xmlns:a16="http://schemas.microsoft.com/office/drawing/2014/main" id="{7FCD13CD-0828-48F7-B14D-751E4F766C3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2" name="フリーフォーム: 図形 301">
                <a:extLst>
                  <a:ext uri="{FF2B5EF4-FFF2-40B4-BE49-F238E27FC236}">
                    <a16:creationId xmlns:a16="http://schemas.microsoft.com/office/drawing/2014/main" id="{1AAF20C1-ED2A-45A8-AFB3-18BB3296AC9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3" name="フリーフォーム: 図形 302">
                <a:extLst>
                  <a:ext uri="{FF2B5EF4-FFF2-40B4-BE49-F238E27FC236}">
                    <a16:creationId xmlns:a16="http://schemas.microsoft.com/office/drawing/2014/main" id="{83207768-A927-4057-9AE8-B460418347C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9" name="グループ化 58">
              <a:extLst>
                <a:ext uri="{FF2B5EF4-FFF2-40B4-BE49-F238E27FC236}">
                  <a16:creationId xmlns:a16="http://schemas.microsoft.com/office/drawing/2014/main" id="{C39366B5-432D-4474-8134-E02CF984EB12}"/>
                </a:ext>
              </a:extLst>
            </p:cNvPr>
            <p:cNvGrpSpPr>
              <a:grpSpLocks noChangeAspect="1"/>
            </p:cNvGrpSpPr>
            <p:nvPr/>
          </p:nvGrpSpPr>
          <p:grpSpPr>
            <a:xfrm>
              <a:off x="2038132" y="5943600"/>
              <a:ext cx="511091" cy="504000"/>
              <a:chOff x="6366933" y="3683000"/>
              <a:chExt cx="927267" cy="914400"/>
            </a:xfrm>
            <a:grpFill/>
          </p:grpSpPr>
          <p:sp>
            <p:nvSpPr>
              <p:cNvPr id="294" name="正方形/長方形 293">
                <a:extLst>
                  <a:ext uri="{FF2B5EF4-FFF2-40B4-BE49-F238E27FC236}">
                    <a16:creationId xmlns:a16="http://schemas.microsoft.com/office/drawing/2014/main" id="{5B0F5663-284D-4152-A85A-E3371A1FFC9F}"/>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95" name="フリーフォーム: 図形 294">
                <a:extLst>
                  <a:ext uri="{FF2B5EF4-FFF2-40B4-BE49-F238E27FC236}">
                    <a16:creationId xmlns:a16="http://schemas.microsoft.com/office/drawing/2014/main" id="{EF5C0974-CDEF-4546-94C8-EDED0275CD3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6" name="フリーフォーム: 図形 295">
                <a:extLst>
                  <a:ext uri="{FF2B5EF4-FFF2-40B4-BE49-F238E27FC236}">
                    <a16:creationId xmlns:a16="http://schemas.microsoft.com/office/drawing/2014/main" id="{A550D921-3E3D-47BE-84B3-3C60A1D7DD8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7" name="フリーフォーム: 図形 296">
                <a:extLst>
                  <a:ext uri="{FF2B5EF4-FFF2-40B4-BE49-F238E27FC236}">
                    <a16:creationId xmlns:a16="http://schemas.microsoft.com/office/drawing/2014/main" id="{EE79547A-4528-48CA-AF89-8296D7AAC54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8" name="フリーフォーム: 図形 297">
                <a:extLst>
                  <a:ext uri="{FF2B5EF4-FFF2-40B4-BE49-F238E27FC236}">
                    <a16:creationId xmlns:a16="http://schemas.microsoft.com/office/drawing/2014/main" id="{848F6481-AD22-474F-8EEB-1060074F6AA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0" name="グループ化 59">
              <a:extLst>
                <a:ext uri="{FF2B5EF4-FFF2-40B4-BE49-F238E27FC236}">
                  <a16:creationId xmlns:a16="http://schemas.microsoft.com/office/drawing/2014/main" id="{FD0381B4-3A7A-4584-8E39-850AADDB3262}"/>
                </a:ext>
              </a:extLst>
            </p:cNvPr>
            <p:cNvGrpSpPr>
              <a:grpSpLocks noChangeAspect="1"/>
            </p:cNvGrpSpPr>
            <p:nvPr/>
          </p:nvGrpSpPr>
          <p:grpSpPr>
            <a:xfrm>
              <a:off x="2038132" y="6451600"/>
              <a:ext cx="511091" cy="504000"/>
              <a:chOff x="6366933" y="3683000"/>
              <a:chExt cx="927267" cy="914400"/>
            </a:xfrm>
            <a:grpFill/>
          </p:grpSpPr>
          <p:sp>
            <p:nvSpPr>
              <p:cNvPr id="289" name="正方形/長方形 288">
                <a:extLst>
                  <a:ext uri="{FF2B5EF4-FFF2-40B4-BE49-F238E27FC236}">
                    <a16:creationId xmlns:a16="http://schemas.microsoft.com/office/drawing/2014/main" id="{46EE6A08-5294-4E88-A59C-E2D638C4CA15}"/>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90" name="フリーフォーム: 図形 289">
                <a:extLst>
                  <a:ext uri="{FF2B5EF4-FFF2-40B4-BE49-F238E27FC236}">
                    <a16:creationId xmlns:a16="http://schemas.microsoft.com/office/drawing/2014/main" id="{659B6CDF-211B-468B-8019-8246C6D6F23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1" name="フリーフォーム: 図形 290">
                <a:extLst>
                  <a:ext uri="{FF2B5EF4-FFF2-40B4-BE49-F238E27FC236}">
                    <a16:creationId xmlns:a16="http://schemas.microsoft.com/office/drawing/2014/main" id="{16B93A61-64A0-4FF5-8F13-7D5245B2F57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2" name="フリーフォーム: 図形 291">
                <a:extLst>
                  <a:ext uri="{FF2B5EF4-FFF2-40B4-BE49-F238E27FC236}">
                    <a16:creationId xmlns:a16="http://schemas.microsoft.com/office/drawing/2014/main" id="{2DBA507F-116B-4285-BFCA-54A45157444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3" name="フリーフォーム: 図形 292">
                <a:extLst>
                  <a:ext uri="{FF2B5EF4-FFF2-40B4-BE49-F238E27FC236}">
                    <a16:creationId xmlns:a16="http://schemas.microsoft.com/office/drawing/2014/main" id="{0AA76ACC-EB19-4708-BABD-249C109C56F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1" name="グループ化 60">
              <a:extLst>
                <a:ext uri="{FF2B5EF4-FFF2-40B4-BE49-F238E27FC236}">
                  <a16:creationId xmlns:a16="http://schemas.microsoft.com/office/drawing/2014/main" id="{E2D1DC14-0380-4735-B8A9-478A3519D6AE}"/>
                </a:ext>
              </a:extLst>
            </p:cNvPr>
            <p:cNvGrpSpPr>
              <a:grpSpLocks noChangeAspect="1"/>
            </p:cNvGrpSpPr>
            <p:nvPr/>
          </p:nvGrpSpPr>
          <p:grpSpPr>
            <a:xfrm>
              <a:off x="2550486" y="5943600"/>
              <a:ext cx="511091" cy="504000"/>
              <a:chOff x="6366933" y="3683000"/>
              <a:chExt cx="927267" cy="914400"/>
            </a:xfrm>
            <a:grpFill/>
          </p:grpSpPr>
          <p:sp>
            <p:nvSpPr>
              <p:cNvPr id="284" name="正方形/長方形 283">
                <a:extLst>
                  <a:ext uri="{FF2B5EF4-FFF2-40B4-BE49-F238E27FC236}">
                    <a16:creationId xmlns:a16="http://schemas.microsoft.com/office/drawing/2014/main" id="{608A2809-C51E-45AD-B19B-9C093CB3AB4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85" name="フリーフォーム: 図形 284">
                <a:extLst>
                  <a:ext uri="{FF2B5EF4-FFF2-40B4-BE49-F238E27FC236}">
                    <a16:creationId xmlns:a16="http://schemas.microsoft.com/office/drawing/2014/main" id="{79B8C9E2-4AB2-46A4-945C-41797328E0D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6" name="フリーフォーム: 図形 285">
                <a:extLst>
                  <a:ext uri="{FF2B5EF4-FFF2-40B4-BE49-F238E27FC236}">
                    <a16:creationId xmlns:a16="http://schemas.microsoft.com/office/drawing/2014/main" id="{D4D9AE77-B2D7-47F6-9A6D-66BB00FCD1B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7" name="フリーフォーム: 図形 286">
                <a:extLst>
                  <a:ext uri="{FF2B5EF4-FFF2-40B4-BE49-F238E27FC236}">
                    <a16:creationId xmlns:a16="http://schemas.microsoft.com/office/drawing/2014/main" id="{F8EE63E9-A1B8-4163-ABCF-E37C2022863D}"/>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8" name="フリーフォーム: 図形 287">
                <a:extLst>
                  <a:ext uri="{FF2B5EF4-FFF2-40B4-BE49-F238E27FC236}">
                    <a16:creationId xmlns:a16="http://schemas.microsoft.com/office/drawing/2014/main" id="{99667E88-7A2F-4612-93ED-3078E09EACA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2" name="グループ化 61">
              <a:extLst>
                <a:ext uri="{FF2B5EF4-FFF2-40B4-BE49-F238E27FC236}">
                  <a16:creationId xmlns:a16="http://schemas.microsoft.com/office/drawing/2014/main" id="{9559C1A7-8203-4F92-B02D-16B6254C96E6}"/>
                </a:ext>
              </a:extLst>
            </p:cNvPr>
            <p:cNvGrpSpPr>
              <a:grpSpLocks noChangeAspect="1"/>
            </p:cNvGrpSpPr>
            <p:nvPr/>
          </p:nvGrpSpPr>
          <p:grpSpPr>
            <a:xfrm>
              <a:off x="2550486" y="6451600"/>
              <a:ext cx="511091" cy="504000"/>
              <a:chOff x="6366933" y="3683000"/>
              <a:chExt cx="927267" cy="914400"/>
            </a:xfrm>
            <a:grpFill/>
          </p:grpSpPr>
          <p:sp>
            <p:nvSpPr>
              <p:cNvPr id="279" name="正方形/長方形 278">
                <a:extLst>
                  <a:ext uri="{FF2B5EF4-FFF2-40B4-BE49-F238E27FC236}">
                    <a16:creationId xmlns:a16="http://schemas.microsoft.com/office/drawing/2014/main" id="{FA675CA0-7CD5-406B-85BA-CF643FD43973}"/>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80" name="フリーフォーム: 図形 279">
                <a:extLst>
                  <a:ext uri="{FF2B5EF4-FFF2-40B4-BE49-F238E27FC236}">
                    <a16:creationId xmlns:a16="http://schemas.microsoft.com/office/drawing/2014/main" id="{7A441DDD-FA5E-4986-BCAD-6448799E2E7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1" name="フリーフォーム: 図形 280">
                <a:extLst>
                  <a:ext uri="{FF2B5EF4-FFF2-40B4-BE49-F238E27FC236}">
                    <a16:creationId xmlns:a16="http://schemas.microsoft.com/office/drawing/2014/main" id="{55C3B20C-0895-4C84-9D36-2C5D55B9D99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2" name="フリーフォーム: 図形 281">
                <a:extLst>
                  <a:ext uri="{FF2B5EF4-FFF2-40B4-BE49-F238E27FC236}">
                    <a16:creationId xmlns:a16="http://schemas.microsoft.com/office/drawing/2014/main" id="{505DC95F-C033-498C-9BF0-013AFD2CA73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3" name="フリーフォーム: 図形 282">
                <a:extLst>
                  <a:ext uri="{FF2B5EF4-FFF2-40B4-BE49-F238E27FC236}">
                    <a16:creationId xmlns:a16="http://schemas.microsoft.com/office/drawing/2014/main" id="{D38433A1-39C8-4281-9575-E2E392CC1AA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3" name="グループ化 62">
              <a:extLst>
                <a:ext uri="{FF2B5EF4-FFF2-40B4-BE49-F238E27FC236}">
                  <a16:creationId xmlns:a16="http://schemas.microsoft.com/office/drawing/2014/main" id="{90330B37-EEE7-4BA1-9C59-D9E11414BBA7}"/>
                </a:ext>
              </a:extLst>
            </p:cNvPr>
            <p:cNvGrpSpPr>
              <a:grpSpLocks noChangeAspect="1"/>
            </p:cNvGrpSpPr>
            <p:nvPr/>
          </p:nvGrpSpPr>
          <p:grpSpPr>
            <a:xfrm>
              <a:off x="3049753" y="5943600"/>
              <a:ext cx="511091" cy="504000"/>
              <a:chOff x="6366933" y="3683000"/>
              <a:chExt cx="927267" cy="914400"/>
            </a:xfrm>
            <a:grpFill/>
          </p:grpSpPr>
          <p:sp>
            <p:nvSpPr>
              <p:cNvPr id="274" name="正方形/長方形 273">
                <a:extLst>
                  <a:ext uri="{FF2B5EF4-FFF2-40B4-BE49-F238E27FC236}">
                    <a16:creationId xmlns:a16="http://schemas.microsoft.com/office/drawing/2014/main" id="{4AF03460-1622-4193-BCAE-26F9989EDC67}"/>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5" name="フリーフォーム: 図形 274">
                <a:extLst>
                  <a:ext uri="{FF2B5EF4-FFF2-40B4-BE49-F238E27FC236}">
                    <a16:creationId xmlns:a16="http://schemas.microsoft.com/office/drawing/2014/main" id="{F9E9F8E4-2D29-4F12-BAC9-B9EB2C51718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6" name="フリーフォーム: 図形 275">
                <a:extLst>
                  <a:ext uri="{FF2B5EF4-FFF2-40B4-BE49-F238E27FC236}">
                    <a16:creationId xmlns:a16="http://schemas.microsoft.com/office/drawing/2014/main" id="{9AA69866-C447-4AB5-B239-95E8FD9F2347}"/>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7" name="フリーフォーム: 図形 276">
                <a:extLst>
                  <a:ext uri="{FF2B5EF4-FFF2-40B4-BE49-F238E27FC236}">
                    <a16:creationId xmlns:a16="http://schemas.microsoft.com/office/drawing/2014/main" id="{253B2443-BA06-4711-A490-0264EFCE5A1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8" name="フリーフォーム: 図形 277">
                <a:extLst>
                  <a:ext uri="{FF2B5EF4-FFF2-40B4-BE49-F238E27FC236}">
                    <a16:creationId xmlns:a16="http://schemas.microsoft.com/office/drawing/2014/main" id="{300F325E-1A90-47F8-94DC-D60150600E3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4" name="グループ化 63">
              <a:extLst>
                <a:ext uri="{FF2B5EF4-FFF2-40B4-BE49-F238E27FC236}">
                  <a16:creationId xmlns:a16="http://schemas.microsoft.com/office/drawing/2014/main" id="{F956A177-D3BA-4797-9EED-9E901A747ECB}"/>
                </a:ext>
              </a:extLst>
            </p:cNvPr>
            <p:cNvGrpSpPr>
              <a:grpSpLocks noChangeAspect="1"/>
            </p:cNvGrpSpPr>
            <p:nvPr/>
          </p:nvGrpSpPr>
          <p:grpSpPr>
            <a:xfrm>
              <a:off x="3049753" y="6451600"/>
              <a:ext cx="511091" cy="504000"/>
              <a:chOff x="6366933" y="3683000"/>
              <a:chExt cx="927267" cy="914400"/>
            </a:xfrm>
            <a:grpFill/>
          </p:grpSpPr>
          <p:sp>
            <p:nvSpPr>
              <p:cNvPr id="269" name="正方形/長方形 268">
                <a:extLst>
                  <a:ext uri="{FF2B5EF4-FFF2-40B4-BE49-F238E27FC236}">
                    <a16:creationId xmlns:a16="http://schemas.microsoft.com/office/drawing/2014/main" id="{CEEE9F2B-0401-4425-9E26-331F67C1FF4F}"/>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0" name="フリーフォーム: 図形 269">
                <a:extLst>
                  <a:ext uri="{FF2B5EF4-FFF2-40B4-BE49-F238E27FC236}">
                    <a16:creationId xmlns:a16="http://schemas.microsoft.com/office/drawing/2014/main" id="{E9315372-AD39-45D6-B0C7-211AA54A844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1" name="フリーフォーム: 図形 270">
                <a:extLst>
                  <a:ext uri="{FF2B5EF4-FFF2-40B4-BE49-F238E27FC236}">
                    <a16:creationId xmlns:a16="http://schemas.microsoft.com/office/drawing/2014/main" id="{8DA73EF7-3225-4396-B8BB-4D7215A9D276}"/>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2" name="フリーフォーム: 図形 271">
                <a:extLst>
                  <a:ext uri="{FF2B5EF4-FFF2-40B4-BE49-F238E27FC236}">
                    <a16:creationId xmlns:a16="http://schemas.microsoft.com/office/drawing/2014/main" id="{070DCA81-6D36-408D-82A5-6E2F7B8EB8A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3" name="フリーフォーム: 図形 272">
                <a:extLst>
                  <a:ext uri="{FF2B5EF4-FFF2-40B4-BE49-F238E27FC236}">
                    <a16:creationId xmlns:a16="http://schemas.microsoft.com/office/drawing/2014/main" id="{99F15F30-6D4E-4157-8CC9-04E6A6DCB1C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5" name="グループ化 64">
              <a:extLst>
                <a:ext uri="{FF2B5EF4-FFF2-40B4-BE49-F238E27FC236}">
                  <a16:creationId xmlns:a16="http://schemas.microsoft.com/office/drawing/2014/main" id="{0FB0C1AE-0897-4AB1-86BB-4BA1AFFDE4BA}"/>
                </a:ext>
              </a:extLst>
            </p:cNvPr>
            <p:cNvGrpSpPr>
              <a:grpSpLocks noChangeAspect="1"/>
            </p:cNvGrpSpPr>
            <p:nvPr/>
          </p:nvGrpSpPr>
          <p:grpSpPr>
            <a:xfrm>
              <a:off x="3562107" y="5943600"/>
              <a:ext cx="511091" cy="504000"/>
              <a:chOff x="6366933" y="3683000"/>
              <a:chExt cx="927267" cy="914400"/>
            </a:xfrm>
            <a:grpFill/>
          </p:grpSpPr>
          <p:sp>
            <p:nvSpPr>
              <p:cNvPr id="264" name="正方形/長方形 263">
                <a:extLst>
                  <a:ext uri="{FF2B5EF4-FFF2-40B4-BE49-F238E27FC236}">
                    <a16:creationId xmlns:a16="http://schemas.microsoft.com/office/drawing/2014/main" id="{C692AC13-0C95-4505-8915-3DDD96D2F836}"/>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65" name="フリーフォーム: 図形 264">
                <a:extLst>
                  <a:ext uri="{FF2B5EF4-FFF2-40B4-BE49-F238E27FC236}">
                    <a16:creationId xmlns:a16="http://schemas.microsoft.com/office/drawing/2014/main" id="{BC463285-5FC1-421A-98BF-6FD4F4C6A3DA}"/>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6" name="フリーフォーム: 図形 265">
                <a:extLst>
                  <a:ext uri="{FF2B5EF4-FFF2-40B4-BE49-F238E27FC236}">
                    <a16:creationId xmlns:a16="http://schemas.microsoft.com/office/drawing/2014/main" id="{83051B24-B814-415F-86C8-5966F6595D61}"/>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7" name="フリーフォーム: 図形 266">
                <a:extLst>
                  <a:ext uri="{FF2B5EF4-FFF2-40B4-BE49-F238E27FC236}">
                    <a16:creationId xmlns:a16="http://schemas.microsoft.com/office/drawing/2014/main" id="{DA7E9B69-0DDD-4AEA-B0F9-886D7F4168E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8" name="フリーフォーム: 図形 267">
                <a:extLst>
                  <a:ext uri="{FF2B5EF4-FFF2-40B4-BE49-F238E27FC236}">
                    <a16:creationId xmlns:a16="http://schemas.microsoft.com/office/drawing/2014/main" id="{DDBA3E57-DA67-443F-B9A5-1B61878892A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6" name="グループ化 65">
              <a:extLst>
                <a:ext uri="{FF2B5EF4-FFF2-40B4-BE49-F238E27FC236}">
                  <a16:creationId xmlns:a16="http://schemas.microsoft.com/office/drawing/2014/main" id="{7560DD3C-1DF9-4A83-8D6D-B938C87AAB55}"/>
                </a:ext>
              </a:extLst>
            </p:cNvPr>
            <p:cNvGrpSpPr>
              <a:grpSpLocks noChangeAspect="1"/>
            </p:cNvGrpSpPr>
            <p:nvPr/>
          </p:nvGrpSpPr>
          <p:grpSpPr>
            <a:xfrm>
              <a:off x="3562107" y="6451600"/>
              <a:ext cx="511091" cy="504000"/>
              <a:chOff x="6366933" y="3683000"/>
              <a:chExt cx="927267" cy="914400"/>
            </a:xfrm>
            <a:grpFill/>
          </p:grpSpPr>
          <p:sp>
            <p:nvSpPr>
              <p:cNvPr id="259" name="正方形/長方形 258">
                <a:extLst>
                  <a:ext uri="{FF2B5EF4-FFF2-40B4-BE49-F238E27FC236}">
                    <a16:creationId xmlns:a16="http://schemas.microsoft.com/office/drawing/2014/main" id="{946E948A-220B-472F-82DF-0AE7B8DC413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60" name="フリーフォーム: 図形 259">
                <a:extLst>
                  <a:ext uri="{FF2B5EF4-FFF2-40B4-BE49-F238E27FC236}">
                    <a16:creationId xmlns:a16="http://schemas.microsoft.com/office/drawing/2014/main" id="{4C185D07-0478-40DE-A1B9-597EDD2B1EA7}"/>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1" name="フリーフォーム: 図形 260">
                <a:extLst>
                  <a:ext uri="{FF2B5EF4-FFF2-40B4-BE49-F238E27FC236}">
                    <a16:creationId xmlns:a16="http://schemas.microsoft.com/office/drawing/2014/main" id="{3DD6145D-3868-44FA-B3D8-A1AF54A90986}"/>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2" name="フリーフォーム: 図形 261">
                <a:extLst>
                  <a:ext uri="{FF2B5EF4-FFF2-40B4-BE49-F238E27FC236}">
                    <a16:creationId xmlns:a16="http://schemas.microsoft.com/office/drawing/2014/main" id="{D7387481-B934-4836-8481-C792C8F438F5}"/>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3" name="フリーフォーム: 図形 262">
                <a:extLst>
                  <a:ext uri="{FF2B5EF4-FFF2-40B4-BE49-F238E27FC236}">
                    <a16:creationId xmlns:a16="http://schemas.microsoft.com/office/drawing/2014/main" id="{975476A9-5923-4DE6-B1DC-46F6F5A8243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7" name="グループ化 66">
              <a:extLst>
                <a:ext uri="{FF2B5EF4-FFF2-40B4-BE49-F238E27FC236}">
                  <a16:creationId xmlns:a16="http://schemas.microsoft.com/office/drawing/2014/main" id="{D8537357-8082-46AF-AFED-DCD5CECA2FF9}"/>
                </a:ext>
              </a:extLst>
            </p:cNvPr>
            <p:cNvGrpSpPr>
              <a:grpSpLocks noChangeAspect="1"/>
            </p:cNvGrpSpPr>
            <p:nvPr/>
          </p:nvGrpSpPr>
          <p:grpSpPr>
            <a:xfrm>
              <a:off x="4038600" y="5943600"/>
              <a:ext cx="511091" cy="504000"/>
              <a:chOff x="6366933" y="3683000"/>
              <a:chExt cx="927267" cy="914400"/>
            </a:xfrm>
            <a:grpFill/>
          </p:grpSpPr>
          <p:sp>
            <p:nvSpPr>
              <p:cNvPr id="254" name="正方形/長方形 253">
                <a:extLst>
                  <a:ext uri="{FF2B5EF4-FFF2-40B4-BE49-F238E27FC236}">
                    <a16:creationId xmlns:a16="http://schemas.microsoft.com/office/drawing/2014/main" id="{BAEE97BB-5D54-4665-8031-FAEEE84B290D}"/>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55" name="フリーフォーム: 図形 254">
                <a:extLst>
                  <a:ext uri="{FF2B5EF4-FFF2-40B4-BE49-F238E27FC236}">
                    <a16:creationId xmlns:a16="http://schemas.microsoft.com/office/drawing/2014/main" id="{4A60E99A-0302-4E2E-8662-74B655B34BB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6" name="フリーフォーム: 図形 255">
                <a:extLst>
                  <a:ext uri="{FF2B5EF4-FFF2-40B4-BE49-F238E27FC236}">
                    <a16:creationId xmlns:a16="http://schemas.microsoft.com/office/drawing/2014/main" id="{97F2CAC4-CEC7-4AE5-A314-78E4A1C84AE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7" name="フリーフォーム: 図形 256">
                <a:extLst>
                  <a:ext uri="{FF2B5EF4-FFF2-40B4-BE49-F238E27FC236}">
                    <a16:creationId xmlns:a16="http://schemas.microsoft.com/office/drawing/2014/main" id="{743FF037-7242-43C9-A8A0-BD21BE2F5E9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8" name="フリーフォーム: 図形 257">
                <a:extLst>
                  <a:ext uri="{FF2B5EF4-FFF2-40B4-BE49-F238E27FC236}">
                    <a16:creationId xmlns:a16="http://schemas.microsoft.com/office/drawing/2014/main" id="{E65560A7-6D98-441C-BF2A-D83293A9BA4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8" name="グループ化 67">
              <a:extLst>
                <a:ext uri="{FF2B5EF4-FFF2-40B4-BE49-F238E27FC236}">
                  <a16:creationId xmlns:a16="http://schemas.microsoft.com/office/drawing/2014/main" id="{41A901E2-ED85-4C2F-8926-819A780B0664}"/>
                </a:ext>
              </a:extLst>
            </p:cNvPr>
            <p:cNvGrpSpPr>
              <a:grpSpLocks noChangeAspect="1"/>
            </p:cNvGrpSpPr>
            <p:nvPr/>
          </p:nvGrpSpPr>
          <p:grpSpPr>
            <a:xfrm>
              <a:off x="4038600" y="6451600"/>
              <a:ext cx="511091" cy="504000"/>
              <a:chOff x="6366933" y="3683000"/>
              <a:chExt cx="927267" cy="914400"/>
            </a:xfrm>
            <a:grpFill/>
          </p:grpSpPr>
          <p:sp>
            <p:nvSpPr>
              <p:cNvPr id="249" name="正方形/長方形 248">
                <a:extLst>
                  <a:ext uri="{FF2B5EF4-FFF2-40B4-BE49-F238E27FC236}">
                    <a16:creationId xmlns:a16="http://schemas.microsoft.com/office/drawing/2014/main" id="{45E8EA93-979B-4997-B7AC-8FD934B3F577}"/>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50" name="フリーフォーム: 図形 249">
                <a:extLst>
                  <a:ext uri="{FF2B5EF4-FFF2-40B4-BE49-F238E27FC236}">
                    <a16:creationId xmlns:a16="http://schemas.microsoft.com/office/drawing/2014/main" id="{F511A573-FE5D-4AB4-BF8C-6F2E682EDB27}"/>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1" name="フリーフォーム: 図形 250">
                <a:extLst>
                  <a:ext uri="{FF2B5EF4-FFF2-40B4-BE49-F238E27FC236}">
                    <a16:creationId xmlns:a16="http://schemas.microsoft.com/office/drawing/2014/main" id="{6A2F8431-56D5-4E4F-939B-83119C4B750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2" name="フリーフォーム: 図形 251">
                <a:extLst>
                  <a:ext uri="{FF2B5EF4-FFF2-40B4-BE49-F238E27FC236}">
                    <a16:creationId xmlns:a16="http://schemas.microsoft.com/office/drawing/2014/main" id="{BD1B6A9A-ED9A-4D67-95B2-BA183E90CAFD}"/>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3" name="フリーフォーム: 図形 252">
                <a:extLst>
                  <a:ext uri="{FF2B5EF4-FFF2-40B4-BE49-F238E27FC236}">
                    <a16:creationId xmlns:a16="http://schemas.microsoft.com/office/drawing/2014/main" id="{47ACF40B-A117-4701-B026-E94F75D6120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9" name="グループ化 68">
              <a:extLst>
                <a:ext uri="{FF2B5EF4-FFF2-40B4-BE49-F238E27FC236}">
                  <a16:creationId xmlns:a16="http://schemas.microsoft.com/office/drawing/2014/main" id="{C48A5120-DC3A-4FE1-A6A5-073884A77AFC}"/>
                </a:ext>
              </a:extLst>
            </p:cNvPr>
            <p:cNvGrpSpPr>
              <a:grpSpLocks noChangeAspect="1"/>
            </p:cNvGrpSpPr>
            <p:nvPr/>
          </p:nvGrpSpPr>
          <p:grpSpPr>
            <a:xfrm>
              <a:off x="4550954" y="5943600"/>
              <a:ext cx="511091" cy="504000"/>
              <a:chOff x="6366933" y="3683000"/>
              <a:chExt cx="927267" cy="914400"/>
            </a:xfrm>
            <a:grpFill/>
          </p:grpSpPr>
          <p:sp>
            <p:nvSpPr>
              <p:cNvPr id="244" name="正方形/長方形 243">
                <a:extLst>
                  <a:ext uri="{FF2B5EF4-FFF2-40B4-BE49-F238E27FC236}">
                    <a16:creationId xmlns:a16="http://schemas.microsoft.com/office/drawing/2014/main" id="{0C139374-31ED-49F7-B62E-DBE4CE799ED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5" name="フリーフォーム: 図形 244">
                <a:extLst>
                  <a:ext uri="{FF2B5EF4-FFF2-40B4-BE49-F238E27FC236}">
                    <a16:creationId xmlns:a16="http://schemas.microsoft.com/office/drawing/2014/main" id="{829CFB25-46C3-422A-9077-BE967B6FD48F}"/>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6" name="フリーフォーム: 図形 245">
                <a:extLst>
                  <a:ext uri="{FF2B5EF4-FFF2-40B4-BE49-F238E27FC236}">
                    <a16:creationId xmlns:a16="http://schemas.microsoft.com/office/drawing/2014/main" id="{7DEF7F30-DD49-494D-9B74-13DD475B6C2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7" name="フリーフォーム: 図形 246">
                <a:extLst>
                  <a:ext uri="{FF2B5EF4-FFF2-40B4-BE49-F238E27FC236}">
                    <a16:creationId xmlns:a16="http://schemas.microsoft.com/office/drawing/2014/main" id="{553CC3FB-F7B3-4CD9-8AED-602177A5CDB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8" name="フリーフォーム: 図形 247">
                <a:extLst>
                  <a:ext uri="{FF2B5EF4-FFF2-40B4-BE49-F238E27FC236}">
                    <a16:creationId xmlns:a16="http://schemas.microsoft.com/office/drawing/2014/main" id="{8B59B967-68DE-40F5-9D54-E3B6E3D9983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0" name="グループ化 69">
              <a:extLst>
                <a:ext uri="{FF2B5EF4-FFF2-40B4-BE49-F238E27FC236}">
                  <a16:creationId xmlns:a16="http://schemas.microsoft.com/office/drawing/2014/main" id="{6961BDE8-2359-4445-82FF-EB3EEBDEFAEE}"/>
                </a:ext>
              </a:extLst>
            </p:cNvPr>
            <p:cNvGrpSpPr>
              <a:grpSpLocks noChangeAspect="1"/>
            </p:cNvGrpSpPr>
            <p:nvPr/>
          </p:nvGrpSpPr>
          <p:grpSpPr>
            <a:xfrm>
              <a:off x="4550954" y="6451600"/>
              <a:ext cx="511091" cy="504000"/>
              <a:chOff x="6366933" y="3683000"/>
              <a:chExt cx="927267" cy="914400"/>
            </a:xfrm>
            <a:grpFill/>
          </p:grpSpPr>
          <p:sp>
            <p:nvSpPr>
              <p:cNvPr id="239" name="正方形/長方形 238">
                <a:extLst>
                  <a:ext uri="{FF2B5EF4-FFF2-40B4-BE49-F238E27FC236}">
                    <a16:creationId xmlns:a16="http://schemas.microsoft.com/office/drawing/2014/main" id="{5A91E5EF-6DA6-48E3-B2C5-4BD33EAA673D}"/>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0" name="フリーフォーム: 図形 239">
                <a:extLst>
                  <a:ext uri="{FF2B5EF4-FFF2-40B4-BE49-F238E27FC236}">
                    <a16:creationId xmlns:a16="http://schemas.microsoft.com/office/drawing/2014/main" id="{0EF568FA-C353-4A6B-8765-B36C2648210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1" name="フリーフォーム: 図形 240">
                <a:extLst>
                  <a:ext uri="{FF2B5EF4-FFF2-40B4-BE49-F238E27FC236}">
                    <a16:creationId xmlns:a16="http://schemas.microsoft.com/office/drawing/2014/main" id="{11C758E4-0119-4EE6-9123-F6B74EEED64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2" name="フリーフォーム: 図形 241">
                <a:extLst>
                  <a:ext uri="{FF2B5EF4-FFF2-40B4-BE49-F238E27FC236}">
                    <a16:creationId xmlns:a16="http://schemas.microsoft.com/office/drawing/2014/main" id="{EBBDACAB-B02C-4324-BDB6-DC843598F80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3" name="フリーフォーム: 図形 242">
                <a:extLst>
                  <a:ext uri="{FF2B5EF4-FFF2-40B4-BE49-F238E27FC236}">
                    <a16:creationId xmlns:a16="http://schemas.microsoft.com/office/drawing/2014/main" id="{5399D8E2-A7BE-41E1-8657-044BB0E025D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1" name="グループ化 70">
              <a:extLst>
                <a:ext uri="{FF2B5EF4-FFF2-40B4-BE49-F238E27FC236}">
                  <a16:creationId xmlns:a16="http://schemas.microsoft.com/office/drawing/2014/main" id="{39E7CFC2-9243-4C64-B570-F273045CC147}"/>
                </a:ext>
              </a:extLst>
            </p:cNvPr>
            <p:cNvGrpSpPr>
              <a:grpSpLocks noChangeAspect="1"/>
            </p:cNvGrpSpPr>
            <p:nvPr/>
          </p:nvGrpSpPr>
          <p:grpSpPr>
            <a:xfrm>
              <a:off x="5050221" y="5943600"/>
              <a:ext cx="511091" cy="504000"/>
              <a:chOff x="6366933" y="3683000"/>
              <a:chExt cx="927267" cy="914400"/>
            </a:xfrm>
            <a:grpFill/>
          </p:grpSpPr>
          <p:sp>
            <p:nvSpPr>
              <p:cNvPr id="234" name="正方形/長方形 233">
                <a:extLst>
                  <a:ext uri="{FF2B5EF4-FFF2-40B4-BE49-F238E27FC236}">
                    <a16:creationId xmlns:a16="http://schemas.microsoft.com/office/drawing/2014/main" id="{C1CAA2AC-B282-4879-B3F6-D4AEA4C9D166}"/>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35" name="フリーフォーム: 図形 234">
                <a:extLst>
                  <a:ext uri="{FF2B5EF4-FFF2-40B4-BE49-F238E27FC236}">
                    <a16:creationId xmlns:a16="http://schemas.microsoft.com/office/drawing/2014/main" id="{E6B12516-E951-4903-9D35-B69E488F8756}"/>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6" name="フリーフォーム: 図形 235">
                <a:extLst>
                  <a:ext uri="{FF2B5EF4-FFF2-40B4-BE49-F238E27FC236}">
                    <a16:creationId xmlns:a16="http://schemas.microsoft.com/office/drawing/2014/main" id="{84BA9A75-B300-4F18-A87E-D5D9FE35BC93}"/>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7" name="フリーフォーム: 図形 236">
                <a:extLst>
                  <a:ext uri="{FF2B5EF4-FFF2-40B4-BE49-F238E27FC236}">
                    <a16:creationId xmlns:a16="http://schemas.microsoft.com/office/drawing/2014/main" id="{F90F2BE2-7FE3-4F2A-9000-1E259D3EC1C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8" name="フリーフォーム: 図形 237">
                <a:extLst>
                  <a:ext uri="{FF2B5EF4-FFF2-40B4-BE49-F238E27FC236}">
                    <a16:creationId xmlns:a16="http://schemas.microsoft.com/office/drawing/2014/main" id="{F4D404C0-A8A4-4AC5-9378-E3EE6D43E05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2" name="グループ化 71">
              <a:extLst>
                <a:ext uri="{FF2B5EF4-FFF2-40B4-BE49-F238E27FC236}">
                  <a16:creationId xmlns:a16="http://schemas.microsoft.com/office/drawing/2014/main" id="{A660E9DD-C455-4FFE-B074-8058FDE6AEAA}"/>
                </a:ext>
              </a:extLst>
            </p:cNvPr>
            <p:cNvGrpSpPr>
              <a:grpSpLocks noChangeAspect="1"/>
            </p:cNvGrpSpPr>
            <p:nvPr/>
          </p:nvGrpSpPr>
          <p:grpSpPr>
            <a:xfrm>
              <a:off x="5050221" y="6451600"/>
              <a:ext cx="511091" cy="504000"/>
              <a:chOff x="6366933" y="3683000"/>
              <a:chExt cx="927267" cy="914400"/>
            </a:xfrm>
            <a:grpFill/>
          </p:grpSpPr>
          <p:sp>
            <p:nvSpPr>
              <p:cNvPr id="229" name="正方形/長方形 228">
                <a:extLst>
                  <a:ext uri="{FF2B5EF4-FFF2-40B4-BE49-F238E27FC236}">
                    <a16:creationId xmlns:a16="http://schemas.microsoft.com/office/drawing/2014/main" id="{037BC484-CC43-4D59-A71D-4725483AC3C3}"/>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30" name="フリーフォーム: 図形 229">
                <a:extLst>
                  <a:ext uri="{FF2B5EF4-FFF2-40B4-BE49-F238E27FC236}">
                    <a16:creationId xmlns:a16="http://schemas.microsoft.com/office/drawing/2014/main" id="{49BABCCA-C348-4FE5-9CC3-D4F656C9328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1" name="フリーフォーム: 図形 230">
                <a:extLst>
                  <a:ext uri="{FF2B5EF4-FFF2-40B4-BE49-F238E27FC236}">
                    <a16:creationId xmlns:a16="http://schemas.microsoft.com/office/drawing/2014/main" id="{307F8D93-A32C-4567-A7C2-501DE08D531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2" name="フリーフォーム: 図形 231">
                <a:extLst>
                  <a:ext uri="{FF2B5EF4-FFF2-40B4-BE49-F238E27FC236}">
                    <a16:creationId xmlns:a16="http://schemas.microsoft.com/office/drawing/2014/main" id="{C42EDAF5-C502-4B70-AB14-44A98900566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3" name="フリーフォーム: 図形 232">
                <a:extLst>
                  <a:ext uri="{FF2B5EF4-FFF2-40B4-BE49-F238E27FC236}">
                    <a16:creationId xmlns:a16="http://schemas.microsoft.com/office/drawing/2014/main" id="{A55B79FD-17A3-4BBF-B225-6E4B9643718A}"/>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3" name="グループ化 72">
              <a:extLst>
                <a:ext uri="{FF2B5EF4-FFF2-40B4-BE49-F238E27FC236}">
                  <a16:creationId xmlns:a16="http://schemas.microsoft.com/office/drawing/2014/main" id="{6866348D-42E4-43EA-A9C0-29245413793E}"/>
                </a:ext>
              </a:extLst>
            </p:cNvPr>
            <p:cNvGrpSpPr>
              <a:grpSpLocks noChangeAspect="1"/>
            </p:cNvGrpSpPr>
            <p:nvPr/>
          </p:nvGrpSpPr>
          <p:grpSpPr>
            <a:xfrm>
              <a:off x="5562575" y="5943600"/>
              <a:ext cx="511091" cy="504000"/>
              <a:chOff x="6366933" y="3683000"/>
              <a:chExt cx="927267" cy="914400"/>
            </a:xfrm>
            <a:grpFill/>
          </p:grpSpPr>
          <p:sp>
            <p:nvSpPr>
              <p:cNvPr id="224" name="正方形/長方形 223">
                <a:extLst>
                  <a:ext uri="{FF2B5EF4-FFF2-40B4-BE49-F238E27FC236}">
                    <a16:creationId xmlns:a16="http://schemas.microsoft.com/office/drawing/2014/main" id="{ACA6A5EB-A028-427A-A655-67FFB50B1DEA}"/>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5" name="フリーフォーム: 図形 224">
                <a:extLst>
                  <a:ext uri="{FF2B5EF4-FFF2-40B4-BE49-F238E27FC236}">
                    <a16:creationId xmlns:a16="http://schemas.microsoft.com/office/drawing/2014/main" id="{F97A8BD7-3E35-41E0-B951-91A449B5E0D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6" name="フリーフォーム: 図形 225">
                <a:extLst>
                  <a:ext uri="{FF2B5EF4-FFF2-40B4-BE49-F238E27FC236}">
                    <a16:creationId xmlns:a16="http://schemas.microsoft.com/office/drawing/2014/main" id="{30BA1B3E-F359-47DA-B758-FDF755D82EBB}"/>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7" name="フリーフォーム: 図形 226">
                <a:extLst>
                  <a:ext uri="{FF2B5EF4-FFF2-40B4-BE49-F238E27FC236}">
                    <a16:creationId xmlns:a16="http://schemas.microsoft.com/office/drawing/2014/main" id="{3EDEB9F2-8088-45BA-BAFF-23E03020F82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8" name="フリーフォーム: 図形 227">
                <a:extLst>
                  <a:ext uri="{FF2B5EF4-FFF2-40B4-BE49-F238E27FC236}">
                    <a16:creationId xmlns:a16="http://schemas.microsoft.com/office/drawing/2014/main" id="{DF6DFBA5-C44E-43DA-BDF8-A81B5FEBB4D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4" name="グループ化 73">
              <a:extLst>
                <a:ext uri="{FF2B5EF4-FFF2-40B4-BE49-F238E27FC236}">
                  <a16:creationId xmlns:a16="http://schemas.microsoft.com/office/drawing/2014/main" id="{637C100E-C584-450F-BB28-8AED8F75FEEC}"/>
                </a:ext>
              </a:extLst>
            </p:cNvPr>
            <p:cNvGrpSpPr>
              <a:grpSpLocks noChangeAspect="1"/>
            </p:cNvGrpSpPr>
            <p:nvPr/>
          </p:nvGrpSpPr>
          <p:grpSpPr>
            <a:xfrm>
              <a:off x="5562575" y="6451600"/>
              <a:ext cx="511091" cy="504000"/>
              <a:chOff x="6366933" y="3683000"/>
              <a:chExt cx="927267" cy="914400"/>
            </a:xfrm>
            <a:grpFill/>
          </p:grpSpPr>
          <p:sp>
            <p:nvSpPr>
              <p:cNvPr id="219" name="正方形/長方形 218">
                <a:extLst>
                  <a:ext uri="{FF2B5EF4-FFF2-40B4-BE49-F238E27FC236}">
                    <a16:creationId xmlns:a16="http://schemas.microsoft.com/office/drawing/2014/main" id="{57EF0F49-E962-4250-8DFA-BC3045A99B68}"/>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0" name="フリーフォーム: 図形 219">
                <a:extLst>
                  <a:ext uri="{FF2B5EF4-FFF2-40B4-BE49-F238E27FC236}">
                    <a16:creationId xmlns:a16="http://schemas.microsoft.com/office/drawing/2014/main" id="{0CC61F6F-C47F-4EFD-A112-0BDC44E8E21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1" name="フリーフォーム: 図形 220">
                <a:extLst>
                  <a:ext uri="{FF2B5EF4-FFF2-40B4-BE49-F238E27FC236}">
                    <a16:creationId xmlns:a16="http://schemas.microsoft.com/office/drawing/2014/main" id="{CFC1DD5F-F387-41DF-9CE6-95643491E6A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2" name="フリーフォーム: 図形 221">
                <a:extLst>
                  <a:ext uri="{FF2B5EF4-FFF2-40B4-BE49-F238E27FC236}">
                    <a16:creationId xmlns:a16="http://schemas.microsoft.com/office/drawing/2014/main" id="{8348956A-E5F7-4261-A42F-B320BD791939}"/>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3" name="フリーフォーム: 図形 222">
                <a:extLst>
                  <a:ext uri="{FF2B5EF4-FFF2-40B4-BE49-F238E27FC236}">
                    <a16:creationId xmlns:a16="http://schemas.microsoft.com/office/drawing/2014/main" id="{7F9D3533-9DFE-4144-95CD-9C5098577882}"/>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5" name="グループ化 74">
              <a:extLst>
                <a:ext uri="{FF2B5EF4-FFF2-40B4-BE49-F238E27FC236}">
                  <a16:creationId xmlns:a16="http://schemas.microsoft.com/office/drawing/2014/main" id="{C86D090D-4A75-4D61-A35F-DB6F5FB635C6}"/>
                </a:ext>
              </a:extLst>
            </p:cNvPr>
            <p:cNvGrpSpPr>
              <a:grpSpLocks noChangeAspect="1"/>
            </p:cNvGrpSpPr>
            <p:nvPr/>
          </p:nvGrpSpPr>
          <p:grpSpPr>
            <a:xfrm>
              <a:off x="6076732" y="5943600"/>
              <a:ext cx="511091" cy="504000"/>
              <a:chOff x="6366933" y="3683000"/>
              <a:chExt cx="927267" cy="914400"/>
            </a:xfrm>
            <a:grpFill/>
          </p:grpSpPr>
          <p:sp>
            <p:nvSpPr>
              <p:cNvPr id="214" name="正方形/長方形 213">
                <a:extLst>
                  <a:ext uri="{FF2B5EF4-FFF2-40B4-BE49-F238E27FC236}">
                    <a16:creationId xmlns:a16="http://schemas.microsoft.com/office/drawing/2014/main" id="{E866A654-BD9F-407E-80DA-18D13A7121D1}"/>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5" name="フリーフォーム: 図形 214">
                <a:extLst>
                  <a:ext uri="{FF2B5EF4-FFF2-40B4-BE49-F238E27FC236}">
                    <a16:creationId xmlns:a16="http://schemas.microsoft.com/office/drawing/2014/main" id="{6C359724-215F-4FBB-8DFD-09DA7D33C049}"/>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6" name="フリーフォーム: 図形 215">
                <a:extLst>
                  <a:ext uri="{FF2B5EF4-FFF2-40B4-BE49-F238E27FC236}">
                    <a16:creationId xmlns:a16="http://schemas.microsoft.com/office/drawing/2014/main" id="{9FFCBC06-C9C5-4928-8160-DC3B7378160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7" name="フリーフォーム: 図形 216">
                <a:extLst>
                  <a:ext uri="{FF2B5EF4-FFF2-40B4-BE49-F238E27FC236}">
                    <a16:creationId xmlns:a16="http://schemas.microsoft.com/office/drawing/2014/main" id="{EA30C988-EC62-4BB7-8931-6386FC27672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8" name="フリーフォーム: 図形 217">
                <a:extLst>
                  <a:ext uri="{FF2B5EF4-FFF2-40B4-BE49-F238E27FC236}">
                    <a16:creationId xmlns:a16="http://schemas.microsoft.com/office/drawing/2014/main" id="{71D05FC7-940A-43A2-BC55-1C8E2C07753A}"/>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6" name="グループ化 75">
              <a:extLst>
                <a:ext uri="{FF2B5EF4-FFF2-40B4-BE49-F238E27FC236}">
                  <a16:creationId xmlns:a16="http://schemas.microsoft.com/office/drawing/2014/main" id="{525674C2-F4A8-4457-BA2D-DB49956E95F7}"/>
                </a:ext>
              </a:extLst>
            </p:cNvPr>
            <p:cNvGrpSpPr>
              <a:grpSpLocks noChangeAspect="1"/>
            </p:cNvGrpSpPr>
            <p:nvPr/>
          </p:nvGrpSpPr>
          <p:grpSpPr>
            <a:xfrm>
              <a:off x="6076732" y="6451600"/>
              <a:ext cx="511091" cy="504000"/>
              <a:chOff x="6366933" y="3683000"/>
              <a:chExt cx="927267" cy="914400"/>
            </a:xfrm>
            <a:grpFill/>
          </p:grpSpPr>
          <p:sp>
            <p:nvSpPr>
              <p:cNvPr id="209" name="正方形/長方形 208">
                <a:extLst>
                  <a:ext uri="{FF2B5EF4-FFF2-40B4-BE49-F238E27FC236}">
                    <a16:creationId xmlns:a16="http://schemas.microsoft.com/office/drawing/2014/main" id="{8EE80DE8-90D2-447C-BB9A-D71A56121B78}"/>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0" name="フリーフォーム: 図形 209">
                <a:extLst>
                  <a:ext uri="{FF2B5EF4-FFF2-40B4-BE49-F238E27FC236}">
                    <a16:creationId xmlns:a16="http://schemas.microsoft.com/office/drawing/2014/main" id="{FC036064-017F-46D7-8B49-E69B356803E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1" name="フリーフォーム: 図形 210">
                <a:extLst>
                  <a:ext uri="{FF2B5EF4-FFF2-40B4-BE49-F238E27FC236}">
                    <a16:creationId xmlns:a16="http://schemas.microsoft.com/office/drawing/2014/main" id="{F5F94BD2-9F68-4F77-AE86-04FC2DC6C28B}"/>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2" name="フリーフォーム: 図形 211">
                <a:extLst>
                  <a:ext uri="{FF2B5EF4-FFF2-40B4-BE49-F238E27FC236}">
                    <a16:creationId xmlns:a16="http://schemas.microsoft.com/office/drawing/2014/main" id="{D121AEED-CBDB-405F-A9D2-D67CFCE7754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3" name="フリーフォーム: 図形 212">
                <a:extLst>
                  <a:ext uri="{FF2B5EF4-FFF2-40B4-BE49-F238E27FC236}">
                    <a16:creationId xmlns:a16="http://schemas.microsoft.com/office/drawing/2014/main" id="{F5BF069E-82E7-4320-8649-6273D47F792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7" name="グループ化 76">
              <a:extLst>
                <a:ext uri="{FF2B5EF4-FFF2-40B4-BE49-F238E27FC236}">
                  <a16:creationId xmlns:a16="http://schemas.microsoft.com/office/drawing/2014/main" id="{FC0E91CF-C03F-4503-871A-B7268541510D}"/>
                </a:ext>
              </a:extLst>
            </p:cNvPr>
            <p:cNvGrpSpPr>
              <a:grpSpLocks noChangeAspect="1"/>
            </p:cNvGrpSpPr>
            <p:nvPr/>
          </p:nvGrpSpPr>
          <p:grpSpPr>
            <a:xfrm>
              <a:off x="6589086" y="5943600"/>
              <a:ext cx="511091" cy="504000"/>
              <a:chOff x="6366933" y="3683000"/>
              <a:chExt cx="927267" cy="914400"/>
            </a:xfrm>
            <a:grpFill/>
          </p:grpSpPr>
          <p:sp>
            <p:nvSpPr>
              <p:cNvPr id="204" name="正方形/長方形 203">
                <a:extLst>
                  <a:ext uri="{FF2B5EF4-FFF2-40B4-BE49-F238E27FC236}">
                    <a16:creationId xmlns:a16="http://schemas.microsoft.com/office/drawing/2014/main" id="{E7F9D522-BBE5-49BE-9BF0-F29A4E80DDDF}"/>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5" name="フリーフォーム: 図形 204">
                <a:extLst>
                  <a:ext uri="{FF2B5EF4-FFF2-40B4-BE49-F238E27FC236}">
                    <a16:creationId xmlns:a16="http://schemas.microsoft.com/office/drawing/2014/main" id="{47C0C67C-28DD-4963-8EB4-86F17A609599}"/>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6" name="フリーフォーム: 図形 205">
                <a:extLst>
                  <a:ext uri="{FF2B5EF4-FFF2-40B4-BE49-F238E27FC236}">
                    <a16:creationId xmlns:a16="http://schemas.microsoft.com/office/drawing/2014/main" id="{58E173D6-AE24-4FCA-AB17-7CE052120E0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7" name="フリーフォーム: 図形 206">
                <a:extLst>
                  <a:ext uri="{FF2B5EF4-FFF2-40B4-BE49-F238E27FC236}">
                    <a16:creationId xmlns:a16="http://schemas.microsoft.com/office/drawing/2014/main" id="{C955E738-0631-47AB-B467-C4E0B1305B14}"/>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8" name="フリーフォーム: 図形 207">
                <a:extLst>
                  <a:ext uri="{FF2B5EF4-FFF2-40B4-BE49-F238E27FC236}">
                    <a16:creationId xmlns:a16="http://schemas.microsoft.com/office/drawing/2014/main" id="{0E0736FB-BA37-4610-8783-95D26C8900E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8" name="グループ化 77">
              <a:extLst>
                <a:ext uri="{FF2B5EF4-FFF2-40B4-BE49-F238E27FC236}">
                  <a16:creationId xmlns:a16="http://schemas.microsoft.com/office/drawing/2014/main" id="{31D3E8EB-3570-4441-9A36-41844CD8196D}"/>
                </a:ext>
              </a:extLst>
            </p:cNvPr>
            <p:cNvGrpSpPr>
              <a:grpSpLocks noChangeAspect="1"/>
            </p:cNvGrpSpPr>
            <p:nvPr/>
          </p:nvGrpSpPr>
          <p:grpSpPr>
            <a:xfrm>
              <a:off x="6589086" y="6451600"/>
              <a:ext cx="511091" cy="504000"/>
              <a:chOff x="6366933" y="3683000"/>
              <a:chExt cx="927267" cy="914400"/>
            </a:xfrm>
            <a:grpFill/>
          </p:grpSpPr>
          <p:sp>
            <p:nvSpPr>
              <p:cNvPr id="199" name="正方形/長方形 198">
                <a:extLst>
                  <a:ext uri="{FF2B5EF4-FFF2-40B4-BE49-F238E27FC236}">
                    <a16:creationId xmlns:a16="http://schemas.microsoft.com/office/drawing/2014/main" id="{FB11D752-1C5B-4916-B715-B352820950CF}"/>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0" name="フリーフォーム: 図形 199">
                <a:extLst>
                  <a:ext uri="{FF2B5EF4-FFF2-40B4-BE49-F238E27FC236}">
                    <a16:creationId xmlns:a16="http://schemas.microsoft.com/office/drawing/2014/main" id="{DB0AE9B0-BCB9-43A6-B044-2AA8A8743D6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1" name="フリーフォーム: 図形 200">
                <a:extLst>
                  <a:ext uri="{FF2B5EF4-FFF2-40B4-BE49-F238E27FC236}">
                    <a16:creationId xmlns:a16="http://schemas.microsoft.com/office/drawing/2014/main" id="{3ABBFF89-A147-4CC7-9842-DB9C915845D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2" name="フリーフォーム: 図形 201">
                <a:extLst>
                  <a:ext uri="{FF2B5EF4-FFF2-40B4-BE49-F238E27FC236}">
                    <a16:creationId xmlns:a16="http://schemas.microsoft.com/office/drawing/2014/main" id="{A5289826-810E-4AAD-8CE6-17EEFBE55B8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3" name="フリーフォーム: 図形 202">
                <a:extLst>
                  <a:ext uri="{FF2B5EF4-FFF2-40B4-BE49-F238E27FC236}">
                    <a16:creationId xmlns:a16="http://schemas.microsoft.com/office/drawing/2014/main" id="{5A62CF34-AD8B-4EE2-8683-DC89FC1697D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9" name="グループ化 78">
              <a:extLst>
                <a:ext uri="{FF2B5EF4-FFF2-40B4-BE49-F238E27FC236}">
                  <a16:creationId xmlns:a16="http://schemas.microsoft.com/office/drawing/2014/main" id="{7B65C84B-9AC6-4208-BE94-8726DA6C2E08}"/>
                </a:ext>
              </a:extLst>
            </p:cNvPr>
            <p:cNvGrpSpPr>
              <a:grpSpLocks noChangeAspect="1"/>
            </p:cNvGrpSpPr>
            <p:nvPr/>
          </p:nvGrpSpPr>
          <p:grpSpPr>
            <a:xfrm>
              <a:off x="7088353" y="5943600"/>
              <a:ext cx="511091" cy="504000"/>
              <a:chOff x="6366933" y="3683000"/>
              <a:chExt cx="927267" cy="914400"/>
            </a:xfrm>
            <a:grpFill/>
          </p:grpSpPr>
          <p:sp>
            <p:nvSpPr>
              <p:cNvPr id="194" name="正方形/長方形 193">
                <a:extLst>
                  <a:ext uri="{FF2B5EF4-FFF2-40B4-BE49-F238E27FC236}">
                    <a16:creationId xmlns:a16="http://schemas.microsoft.com/office/drawing/2014/main" id="{7EF9BA09-55A6-4693-8A8B-DDC504FB6661}"/>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5" name="フリーフォーム: 図形 194">
                <a:extLst>
                  <a:ext uri="{FF2B5EF4-FFF2-40B4-BE49-F238E27FC236}">
                    <a16:creationId xmlns:a16="http://schemas.microsoft.com/office/drawing/2014/main" id="{D3FA2895-82A7-439F-B33F-2E206EF62F44}"/>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6" name="フリーフォーム: 図形 195">
                <a:extLst>
                  <a:ext uri="{FF2B5EF4-FFF2-40B4-BE49-F238E27FC236}">
                    <a16:creationId xmlns:a16="http://schemas.microsoft.com/office/drawing/2014/main" id="{765A3114-D345-4833-A7B6-7488D24DBF3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7" name="フリーフォーム: 図形 196">
                <a:extLst>
                  <a:ext uri="{FF2B5EF4-FFF2-40B4-BE49-F238E27FC236}">
                    <a16:creationId xmlns:a16="http://schemas.microsoft.com/office/drawing/2014/main" id="{B1079B7B-BD2C-42A5-BC6D-447EC13D7D9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8" name="フリーフォーム: 図形 197">
                <a:extLst>
                  <a:ext uri="{FF2B5EF4-FFF2-40B4-BE49-F238E27FC236}">
                    <a16:creationId xmlns:a16="http://schemas.microsoft.com/office/drawing/2014/main" id="{99701E71-9C57-4FAC-BFCD-22B3FEBCB7F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0" name="グループ化 79">
              <a:extLst>
                <a:ext uri="{FF2B5EF4-FFF2-40B4-BE49-F238E27FC236}">
                  <a16:creationId xmlns:a16="http://schemas.microsoft.com/office/drawing/2014/main" id="{3700E0DC-3178-48E9-997D-7305D3E2D940}"/>
                </a:ext>
              </a:extLst>
            </p:cNvPr>
            <p:cNvGrpSpPr>
              <a:grpSpLocks noChangeAspect="1"/>
            </p:cNvGrpSpPr>
            <p:nvPr/>
          </p:nvGrpSpPr>
          <p:grpSpPr>
            <a:xfrm>
              <a:off x="7088353" y="6451600"/>
              <a:ext cx="511091" cy="504000"/>
              <a:chOff x="6366933" y="3683000"/>
              <a:chExt cx="927267" cy="914400"/>
            </a:xfrm>
            <a:grpFill/>
          </p:grpSpPr>
          <p:sp>
            <p:nvSpPr>
              <p:cNvPr id="189" name="正方形/長方形 188">
                <a:extLst>
                  <a:ext uri="{FF2B5EF4-FFF2-40B4-BE49-F238E27FC236}">
                    <a16:creationId xmlns:a16="http://schemas.microsoft.com/office/drawing/2014/main" id="{71FC1253-0981-4B58-9A18-5E27EE508B4D}"/>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0" name="フリーフォーム: 図形 189">
                <a:extLst>
                  <a:ext uri="{FF2B5EF4-FFF2-40B4-BE49-F238E27FC236}">
                    <a16:creationId xmlns:a16="http://schemas.microsoft.com/office/drawing/2014/main" id="{757406DD-97BF-4325-97B5-EA4845F70A3E}"/>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1" name="フリーフォーム: 図形 190">
                <a:extLst>
                  <a:ext uri="{FF2B5EF4-FFF2-40B4-BE49-F238E27FC236}">
                    <a16:creationId xmlns:a16="http://schemas.microsoft.com/office/drawing/2014/main" id="{A4F1435E-B41F-406F-AA71-B2D982BD731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2" name="フリーフォーム: 図形 191">
                <a:extLst>
                  <a:ext uri="{FF2B5EF4-FFF2-40B4-BE49-F238E27FC236}">
                    <a16:creationId xmlns:a16="http://schemas.microsoft.com/office/drawing/2014/main" id="{4981A4AF-C626-483E-AADF-81A7CB2421C4}"/>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3" name="フリーフォーム: 図形 192">
                <a:extLst>
                  <a:ext uri="{FF2B5EF4-FFF2-40B4-BE49-F238E27FC236}">
                    <a16:creationId xmlns:a16="http://schemas.microsoft.com/office/drawing/2014/main" id="{65B6A8AD-487A-4E98-B237-FFCD738A668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1" name="グループ化 80">
              <a:extLst>
                <a:ext uri="{FF2B5EF4-FFF2-40B4-BE49-F238E27FC236}">
                  <a16:creationId xmlns:a16="http://schemas.microsoft.com/office/drawing/2014/main" id="{5BA7E3F6-594C-4B73-8B3D-B25207E922DF}"/>
                </a:ext>
              </a:extLst>
            </p:cNvPr>
            <p:cNvGrpSpPr>
              <a:grpSpLocks noChangeAspect="1"/>
            </p:cNvGrpSpPr>
            <p:nvPr/>
          </p:nvGrpSpPr>
          <p:grpSpPr>
            <a:xfrm>
              <a:off x="7600707" y="5943600"/>
              <a:ext cx="511091" cy="504000"/>
              <a:chOff x="6366933" y="3683000"/>
              <a:chExt cx="927267" cy="914400"/>
            </a:xfrm>
            <a:grpFill/>
          </p:grpSpPr>
          <p:sp>
            <p:nvSpPr>
              <p:cNvPr id="184" name="正方形/長方形 183">
                <a:extLst>
                  <a:ext uri="{FF2B5EF4-FFF2-40B4-BE49-F238E27FC236}">
                    <a16:creationId xmlns:a16="http://schemas.microsoft.com/office/drawing/2014/main" id="{3E6C9B22-4566-444D-AB30-52F6D057B85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5" name="フリーフォーム: 図形 184">
                <a:extLst>
                  <a:ext uri="{FF2B5EF4-FFF2-40B4-BE49-F238E27FC236}">
                    <a16:creationId xmlns:a16="http://schemas.microsoft.com/office/drawing/2014/main" id="{8A96FE69-6FA5-4B54-A28F-2F8D469E4D5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6" name="フリーフォーム: 図形 185">
                <a:extLst>
                  <a:ext uri="{FF2B5EF4-FFF2-40B4-BE49-F238E27FC236}">
                    <a16:creationId xmlns:a16="http://schemas.microsoft.com/office/drawing/2014/main" id="{716483D1-32F5-4F4D-ABE9-A8213F4CC2A6}"/>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7" name="フリーフォーム: 図形 186">
                <a:extLst>
                  <a:ext uri="{FF2B5EF4-FFF2-40B4-BE49-F238E27FC236}">
                    <a16:creationId xmlns:a16="http://schemas.microsoft.com/office/drawing/2014/main" id="{A0BBC4A5-F288-456B-85E9-835BC252B7E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8" name="フリーフォーム: 図形 187">
                <a:extLst>
                  <a:ext uri="{FF2B5EF4-FFF2-40B4-BE49-F238E27FC236}">
                    <a16:creationId xmlns:a16="http://schemas.microsoft.com/office/drawing/2014/main" id="{E6817AD6-224B-475F-BF68-70C647AF958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2" name="グループ化 81">
              <a:extLst>
                <a:ext uri="{FF2B5EF4-FFF2-40B4-BE49-F238E27FC236}">
                  <a16:creationId xmlns:a16="http://schemas.microsoft.com/office/drawing/2014/main" id="{86BBA325-9987-4EED-9FF1-B4139FBE1D9F}"/>
                </a:ext>
              </a:extLst>
            </p:cNvPr>
            <p:cNvGrpSpPr>
              <a:grpSpLocks noChangeAspect="1"/>
            </p:cNvGrpSpPr>
            <p:nvPr/>
          </p:nvGrpSpPr>
          <p:grpSpPr>
            <a:xfrm>
              <a:off x="7600707" y="6451600"/>
              <a:ext cx="511091" cy="504000"/>
              <a:chOff x="6366933" y="3683000"/>
              <a:chExt cx="927267" cy="914400"/>
            </a:xfrm>
            <a:grpFill/>
          </p:grpSpPr>
          <p:sp>
            <p:nvSpPr>
              <p:cNvPr id="179" name="正方形/長方形 178">
                <a:extLst>
                  <a:ext uri="{FF2B5EF4-FFF2-40B4-BE49-F238E27FC236}">
                    <a16:creationId xmlns:a16="http://schemas.microsoft.com/office/drawing/2014/main" id="{9AAEDAE3-0858-454A-B5E2-E3F7767D28CA}"/>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0" name="フリーフォーム: 図形 179">
                <a:extLst>
                  <a:ext uri="{FF2B5EF4-FFF2-40B4-BE49-F238E27FC236}">
                    <a16:creationId xmlns:a16="http://schemas.microsoft.com/office/drawing/2014/main" id="{C63BB316-96A8-4359-A4A7-6D861A7776E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1" name="フリーフォーム: 図形 180">
                <a:extLst>
                  <a:ext uri="{FF2B5EF4-FFF2-40B4-BE49-F238E27FC236}">
                    <a16:creationId xmlns:a16="http://schemas.microsoft.com/office/drawing/2014/main" id="{3C8049D4-A93C-4872-85EF-38CEF16F409B}"/>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2" name="フリーフォーム: 図形 181">
                <a:extLst>
                  <a:ext uri="{FF2B5EF4-FFF2-40B4-BE49-F238E27FC236}">
                    <a16:creationId xmlns:a16="http://schemas.microsoft.com/office/drawing/2014/main" id="{0E8EF80D-8C34-492B-B4DE-E1BB35296CB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3" name="フリーフォーム: 図形 182">
                <a:extLst>
                  <a:ext uri="{FF2B5EF4-FFF2-40B4-BE49-F238E27FC236}">
                    <a16:creationId xmlns:a16="http://schemas.microsoft.com/office/drawing/2014/main" id="{FBB04D71-0A13-49C9-9E98-2D29658F2ED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3" name="グループ化 82">
              <a:extLst>
                <a:ext uri="{FF2B5EF4-FFF2-40B4-BE49-F238E27FC236}">
                  <a16:creationId xmlns:a16="http://schemas.microsoft.com/office/drawing/2014/main" id="{DB448951-5381-4D7D-871C-FD9265AF4152}"/>
                </a:ext>
              </a:extLst>
            </p:cNvPr>
            <p:cNvGrpSpPr>
              <a:grpSpLocks noChangeAspect="1"/>
            </p:cNvGrpSpPr>
            <p:nvPr/>
          </p:nvGrpSpPr>
          <p:grpSpPr>
            <a:xfrm>
              <a:off x="8118802" y="5943600"/>
              <a:ext cx="511091" cy="504000"/>
              <a:chOff x="6366933" y="3683000"/>
              <a:chExt cx="927267" cy="914400"/>
            </a:xfrm>
            <a:grpFill/>
          </p:grpSpPr>
          <p:sp>
            <p:nvSpPr>
              <p:cNvPr id="174" name="正方形/長方形 173">
                <a:extLst>
                  <a:ext uri="{FF2B5EF4-FFF2-40B4-BE49-F238E27FC236}">
                    <a16:creationId xmlns:a16="http://schemas.microsoft.com/office/drawing/2014/main" id="{C6509043-76A3-4446-B6E6-E6716D3C3845}"/>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5" name="フリーフォーム: 図形 174">
                <a:extLst>
                  <a:ext uri="{FF2B5EF4-FFF2-40B4-BE49-F238E27FC236}">
                    <a16:creationId xmlns:a16="http://schemas.microsoft.com/office/drawing/2014/main" id="{EBE59B17-4E1F-4AF6-A49F-FFDB0D02192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6" name="フリーフォーム: 図形 175">
                <a:extLst>
                  <a:ext uri="{FF2B5EF4-FFF2-40B4-BE49-F238E27FC236}">
                    <a16:creationId xmlns:a16="http://schemas.microsoft.com/office/drawing/2014/main" id="{848BCF0B-F55E-4299-A2E6-16069BAA779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7" name="フリーフォーム: 図形 176">
                <a:extLst>
                  <a:ext uri="{FF2B5EF4-FFF2-40B4-BE49-F238E27FC236}">
                    <a16:creationId xmlns:a16="http://schemas.microsoft.com/office/drawing/2014/main" id="{F82E0953-4148-4C3E-97C3-84799BDF25F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8" name="フリーフォーム: 図形 177">
                <a:extLst>
                  <a:ext uri="{FF2B5EF4-FFF2-40B4-BE49-F238E27FC236}">
                    <a16:creationId xmlns:a16="http://schemas.microsoft.com/office/drawing/2014/main" id="{2E92920B-CFC3-4E20-A4E0-37D20782073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4" name="グループ化 83">
              <a:extLst>
                <a:ext uri="{FF2B5EF4-FFF2-40B4-BE49-F238E27FC236}">
                  <a16:creationId xmlns:a16="http://schemas.microsoft.com/office/drawing/2014/main" id="{BE7C14A8-371C-4F61-AB3C-3425A18DA545}"/>
                </a:ext>
              </a:extLst>
            </p:cNvPr>
            <p:cNvGrpSpPr>
              <a:grpSpLocks noChangeAspect="1"/>
            </p:cNvGrpSpPr>
            <p:nvPr/>
          </p:nvGrpSpPr>
          <p:grpSpPr>
            <a:xfrm>
              <a:off x="8118802" y="6451600"/>
              <a:ext cx="511091" cy="504000"/>
              <a:chOff x="6366933" y="3683000"/>
              <a:chExt cx="927267" cy="914400"/>
            </a:xfrm>
            <a:grpFill/>
          </p:grpSpPr>
          <p:sp>
            <p:nvSpPr>
              <p:cNvPr id="169" name="正方形/長方形 168">
                <a:extLst>
                  <a:ext uri="{FF2B5EF4-FFF2-40B4-BE49-F238E27FC236}">
                    <a16:creationId xmlns:a16="http://schemas.microsoft.com/office/drawing/2014/main" id="{4CF5EC1B-45AE-4B97-A055-D9FEDB1D3EE5}"/>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0" name="フリーフォーム: 図形 169">
                <a:extLst>
                  <a:ext uri="{FF2B5EF4-FFF2-40B4-BE49-F238E27FC236}">
                    <a16:creationId xmlns:a16="http://schemas.microsoft.com/office/drawing/2014/main" id="{1FB707D2-12DF-4441-A8CA-A39764F020F2}"/>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1" name="フリーフォーム: 図形 170">
                <a:extLst>
                  <a:ext uri="{FF2B5EF4-FFF2-40B4-BE49-F238E27FC236}">
                    <a16:creationId xmlns:a16="http://schemas.microsoft.com/office/drawing/2014/main" id="{F042BABF-3EC7-4B5C-97A4-89BDDC0B05F1}"/>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2" name="フリーフォーム: 図形 171">
                <a:extLst>
                  <a:ext uri="{FF2B5EF4-FFF2-40B4-BE49-F238E27FC236}">
                    <a16:creationId xmlns:a16="http://schemas.microsoft.com/office/drawing/2014/main" id="{E1D468D2-968A-416B-9594-90659B53528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3" name="フリーフォーム: 図形 172">
                <a:extLst>
                  <a:ext uri="{FF2B5EF4-FFF2-40B4-BE49-F238E27FC236}">
                    <a16:creationId xmlns:a16="http://schemas.microsoft.com/office/drawing/2014/main" id="{62309231-0455-455E-9314-509A06508AB2}"/>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5" name="グループ化 84">
              <a:extLst>
                <a:ext uri="{FF2B5EF4-FFF2-40B4-BE49-F238E27FC236}">
                  <a16:creationId xmlns:a16="http://schemas.microsoft.com/office/drawing/2014/main" id="{17B7EA50-B773-4AD0-928B-0AFBEA572DDF}"/>
                </a:ext>
              </a:extLst>
            </p:cNvPr>
            <p:cNvGrpSpPr>
              <a:grpSpLocks noChangeAspect="1"/>
            </p:cNvGrpSpPr>
            <p:nvPr/>
          </p:nvGrpSpPr>
          <p:grpSpPr>
            <a:xfrm>
              <a:off x="8631156" y="5943600"/>
              <a:ext cx="511091" cy="504000"/>
              <a:chOff x="6366933" y="3683000"/>
              <a:chExt cx="927267" cy="914400"/>
            </a:xfrm>
            <a:grpFill/>
          </p:grpSpPr>
          <p:sp>
            <p:nvSpPr>
              <p:cNvPr id="164" name="正方形/長方形 163">
                <a:extLst>
                  <a:ext uri="{FF2B5EF4-FFF2-40B4-BE49-F238E27FC236}">
                    <a16:creationId xmlns:a16="http://schemas.microsoft.com/office/drawing/2014/main" id="{BA01E4A3-01C2-40AB-A359-BF93F1CF9FB5}"/>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5" name="フリーフォーム: 図形 164">
                <a:extLst>
                  <a:ext uri="{FF2B5EF4-FFF2-40B4-BE49-F238E27FC236}">
                    <a16:creationId xmlns:a16="http://schemas.microsoft.com/office/drawing/2014/main" id="{E9B633EF-CE41-4478-91FD-A0630A1456E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6" name="フリーフォーム: 図形 165">
                <a:extLst>
                  <a:ext uri="{FF2B5EF4-FFF2-40B4-BE49-F238E27FC236}">
                    <a16:creationId xmlns:a16="http://schemas.microsoft.com/office/drawing/2014/main" id="{B7E0A6CB-E218-4D4B-BBEF-95AC1F2D7AE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7" name="フリーフォーム: 図形 166">
                <a:extLst>
                  <a:ext uri="{FF2B5EF4-FFF2-40B4-BE49-F238E27FC236}">
                    <a16:creationId xmlns:a16="http://schemas.microsoft.com/office/drawing/2014/main" id="{B34EE530-92A4-427F-9302-EEDA1DEA4D7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8" name="フリーフォーム: 図形 167">
                <a:extLst>
                  <a:ext uri="{FF2B5EF4-FFF2-40B4-BE49-F238E27FC236}">
                    <a16:creationId xmlns:a16="http://schemas.microsoft.com/office/drawing/2014/main" id="{E7AD2018-15B6-43B0-AEA0-D2C7760C040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6" name="グループ化 85">
              <a:extLst>
                <a:ext uri="{FF2B5EF4-FFF2-40B4-BE49-F238E27FC236}">
                  <a16:creationId xmlns:a16="http://schemas.microsoft.com/office/drawing/2014/main" id="{25AE97D2-5C1F-465B-83C2-BE5EA4087697}"/>
                </a:ext>
              </a:extLst>
            </p:cNvPr>
            <p:cNvGrpSpPr>
              <a:grpSpLocks noChangeAspect="1"/>
            </p:cNvGrpSpPr>
            <p:nvPr/>
          </p:nvGrpSpPr>
          <p:grpSpPr>
            <a:xfrm>
              <a:off x="8631156" y="6451600"/>
              <a:ext cx="511091" cy="504000"/>
              <a:chOff x="6366933" y="3683000"/>
              <a:chExt cx="927267" cy="914400"/>
            </a:xfrm>
            <a:grpFill/>
          </p:grpSpPr>
          <p:sp>
            <p:nvSpPr>
              <p:cNvPr id="159" name="正方形/長方形 158">
                <a:extLst>
                  <a:ext uri="{FF2B5EF4-FFF2-40B4-BE49-F238E27FC236}">
                    <a16:creationId xmlns:a16="http://schemas.microsoft.com/office/drawing/2014/main" id="{2D769687-91CB-4B24-8938-CE4F6881311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0" name="フリーフォーム: 図形 159">
                <a:extLst>
                  <a:ext uri="{FF2B5EF4-FFF2-40B4-BE49-F238E27FC236}">
                    <a16:creationId xmlns:a16="http://schemas.microsoft.com/office/drawing/2014/main" id="{670F2552-E4B0-4F6D-B1E9-EF8E394A4CE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1" name="フリーフォーム: 図形 160">
                <a:extLst>
                  <a:ext uri="{FF2B5EF4-FFF2-40B4-BE49-F238E27FC236}">
                    <a16:creationId xmlns:a16="http://schemas.microsoft.com/office/drawing/2014/main" id="{6973F959-D1C8-4C4A-A4EB-4B5ECED65DDB}"/>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2" name="フリーフォーム: 図形 161">
                <a:extLst>
                  <a:ext uri="{FF2B5EF4-FFF2-40B4-BE49-F238E27FC236}">
                    <a16:creationId xmlns:a16="http://schemas.microsoft.com/office/drawing/2014/main" id="{EB191DB7-D2C2-42EF-BC47-B26E1F7C657D}"/>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3" name="フリーフォーム: 図形 162">
                <a:extLst>
                  <a:ext uri="{FF2B5EF4-FFF2-40B4-BE49-F238E27FC236}">
                    <a16:creationId xmlns:a16="http://schemas.microsoft.com/office/drawing/2014/main" id="{4BC841D9-60DD-4983-91F7-BD27E64C285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7" name="グループ化 86">
              <a:extLst>
                <a:ext uri="{FF2B5EF4-FFF2-40B4-BE49-F238E27FC236}">
                  <a16:creationId xmlns:a16="http://schemas.microsoft.com/office/drawing/2014/main" id="{91DD4B9A-1BF6-4861-A373-69508492B40F}"/>
                </a:ext>
              </a:extLst>
            </p:cNvPr>
            <p:cNvGrpSpPr>
              <a:grpSpLocks noChangeAspect="1"/>
            </p:cNvGrpSpPr>
            <p:nvPr/>
          </p:nvGrpSpPr>
          <p:grpSpPr>
            <a:xfrm>
              <a:off x="9130423" y="5943600"/>
              <a:ext cx="511091" cy="504000"/>
              <a:chOff x="6366933" y="3683000"/>
              <a:chExt cx="927267" cy="914400"/>
            </a:xfrm>
            <a:grpFill/>
          </p:grpSpPr>
          <p:sp>
            <p:nvSpPr>
              <p:cNvPr id="154" name="正方形/長方形 153">
                <a:extLst>
                  <a:ext uri="{FF2B5EF4-FFF2-40B4-BE49-F238E27FC236}">
                    <a16:creationId xmlns:a16="http://schemas.microsoft.com/office/drawing/2014/main" id="{0C6BC960-4208-4337-8E78-D7B544F7AA3D}"/>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5" name="フリーフォーム: 図形 154">
                <a:extLst>
                  <a:ext uri="{FF2B5EF4-FFF2-40B4-BE49-F238E27FC236}">
                    <a16:creationId xmlns:a16="http://schemas.microsoft.com/office/drawing/2014/main" id="{E13ADA52-3558-4622-93ED-61FEBC99886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6" name="フリーフォーム: 図形 155">
                <a:extLst>
                  <a:ext uri="{FF2B5EF4-FFF2-40B4-BE49-F238E27FC236}">
                    <a16:creationId xmlns:a16="http://schemas.microsoft.com/office/drawing/2014/main" id="{2ECB2959-1CC1-4479-93BB-34B33F39B2E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7" name="フリーフォーム: 図形 156">
                <a:extLst>
                  <a:ext uri="{FF2B5EF4-FFF2-40B4-BE49-F238E27FC236}">
                    <a16:creationId xmlns:a16="http://schemas.microsoft.com/office/drawing/2014/main" id="{52320A54-DEBA-4074-91EF-5010AFD3723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8" name="フリーフォーム: 図形 157">
                <a:extLst>
                  <a:ext uri="{FF2B5EF4-FFF2-40B4-BE49-F238E27FC236}">
                    <a16:creationId xmlns:a16="http://schemas.microsoft.com/office/drawing/2014/main" id="{D83FB68F-A951-4FCD-8C1B-88C447B9443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8" name="グループ化 87">
              <a:extLst>
                <a:ext uri="{FF2B5EF4-FFF2-40B4-BE49-F238E27FC236}">
                  <a16:creationId xmlns:a16="http://schemas.microsoft.com/office/drawing/2014/main" id="{8044388E-D7A7-49FE-947A-741C76FD9751}"/>
                </a:ext>
              </a:extLst>
            </p:cNvPr>
            <p:cNvGrpSpPr>
              <a:grpSpLocks noChangeAspect="1"/>
            </p:cNvGrpSpPr>
            <p:nvPr/>
          </p:nvGrpSpPr>
          <p:grpSpPr>
            <a:xfrm>
              <a:off x="9130423" y="6451600"/>
              <a:ext cx="511091" cy="504000"/>
              <a:chOff x="6366933" y="3683000"/>
              <a:chExt cx="927267" cy="914400"/>
            </a:xfrm>
            <a:grpFill/>
          </p:grpSpPr>
          <p:sp>
            <p:nvSpPr>
              <p:cNvPr id="149" name="正方形/長方形 148">
                <a:extLst>
                  <a:ext uri="{FF2B5EF4-FFF2-40B4-BE49-F238E27FC236}">
                    <a16:creationId xmlns:a16="http://schemas.microsoft.com/office/drawing/2014/main" id="{EC6BB768-5CCE-43BD-A879-1B898852D7A9}"/>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0" name="フリーフォーム: 図形 149">
                <a:extLst>
                  <a:ext uri="{FF2B5EF4-FFF2-40B4-BE49-F238E27FC236}">
                    <a16:creationId xmlns:a16="http://schemas.microsoft.com/office/drawing/2014/main" id="{8C1F252F-6F5A-490F-A57F-84361B15B42F}"/>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1" name="フリーフォーム: 図形 150">
                <a:extLst>
                  <a:ext uri="{FF2B5EF4-FFF2-40B4-BE49-F238E27FC236}">
                    <a16:creationId xmlns:a16="http://schemas.microsoft.com/office/drawing/2014/main" id="{D38D40A3-0B9B-4402-A6B1-EC4F45F30D57}"/>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2" name="フリーフォーム: 図形 151">
                <a:extLst>
                  <a:ext uri="{FF2B5EF4-FFF2-40B4-BE49-F238E27FC236}">
                    <a16:creationId xmlns:a16="http://schemas.microsoft.com/office/drawing/2014/main" id="{89870C40-0A1C-4150-A20A-904A41CAFB6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3" name="フリーフォーム: 図形 152">
                <a:extLst>
                  <a:ext uri="{FF2B5EF4-FFF2-40B4-BE49-F238E27FC236}">
                    <a16:creationId xmlns:a16="http://schemas.microsoft.com/office/drawing/2014/main" id="{BD040DFB-47CB-4D54-9EFD-016FC40DB37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9" name="グループ化 88">
              <a:extLst>
                <a:ext uri="{FF2B5EF4-FFF2-40B4-BE49-F238E27FC236}">
                  <a16:creationId xmlns:a16="http://schemas.microsoft.com/office/drawing/2014/main" id="{487C3C81-60D2-4B4D-B843-FFCC15A8AB54}"/>
                </a:ext>
              </a:extLst>
            </p:cNvPr>
            <p:cNvGrpSpPr>
              <a:grpSpLocks noChangeAspect="1"/>
            </p:cNvGrpSpPr>
            <p:nvPr/>
          </p:nvGrpSpPr>
          <p:grpSpPr>
            <a:xfrm>
              <a:off x="9642777" y="5943600"/>
              <a:ext cx="511091" cy="504000"/>
              <a:chOff x="6366933" y="3683000"/>
              <a:chExt cx="927267" cy="914400"/>
            </a:xfrm>
            <a:grpFill/>
          </p:grpSpPr>
          <p:sp>
            <p:nvSpPr>
              <p:cNvPr id="144" name="正方形/長方形 143">
                <a:extLst>
                  <a:ext uri="{FF2B5EF4-FFF2-40B4-BE49-F238E27FC236}">
                    <a16:creationId xmlns:a16="http://schemas.microsoft.com/office/drawing/2014/main" id="{31E282E5-01FC-456C-99D3-919182D8E72E}"/>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5" name="フリーフォーム: 図形 144">
                <a:extLst>
                  <a:ext uri="{FF2B5EF4-FFF2-40B4-BE49-F238E27FC236}">
                    <a16:creationId xmlns:a16="http://schemas.microsoft.com/office/drawing/2014/main" id="{23527C5B-2E72-4E4D-9EA7-8FA852EF97B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6" name="フリーフォーム: 図形 145">
                <a:extLst>
                  <a:ext uri="{FF2B5EF4-FFF2-40B4-BE49-F238E27FC236}">
                    <a16:creationId xmlns:a16="http://schemas.microsoft.com/office/drawing/2014/main" id="{7E1A3775-A71B-4E1B-8657-E7FE5BD1E5CA}"/>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7" name="フリーフォーム: 図形 146">
                <a:extLst>
                  <a:ext uri="{FF2B5EF4-FFF2-40B4-BE49-F238E27FC236}">
                    <a16:creationId xmlns:a16="http://schemas.microsoft.com/office/drawing/2014/main" id="{8B86D481-19B0-4351-B696-8E7CFDB723F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8" name="フリーフォーム: 図形 147">
                <a:extLst>
                  <a:ext uri="{FF2B5EF4-FFF2-40B4-BE49-F238E27FC236}">
                    <a16:creationId xmlns:a16="http://schemas.microsoft.com/office/drawing/2014/main" id="{AAC7D5B2-B010-4913-B02D-F2A03C1D1E9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0" name="グループ化 89">
              <a:extLst>
                <a:ext uri="{FF2B5EF4-FFF2-40B4-BE49-F238E27FC236}">
                  <a16:creationId xmlns:a16="http://schemas.microsoft.com/office/drawing/2014/main" id="{76BCBC56-3162-48DB-A706-A28F941AD952}"/>
                </a:ext>
              </a:extLst>
            </p:cNvPr>
            <p:cNvGrpSpPr>
              <a:grpSpLocks noChangeAspect="1"/>
            </p:cNvGrpSpPr>
            <p:nvPr/>
          </p:nvGrpSpPr>
          <p:grpSpPr>
            <a:xfrm>
              <a:off x="9642777" y="6451600"/>
              <a:ext cx="511091" cy="504000"/>
              <a:chOff x="6366933" y="3683000"/>
              <a:chExt cx="927267" cy="914400"/>
            </a:xfrm>
            <a:grpFill/>
          </p:grpSpPr>
          <p:sp>
            <p:nvSpPr>
              <p:cNvPr id="139" name="正方形/長方形 138">
                <a:extLst>
                  <a:ext uri="{FF2B5EF4-FFF2-40B4-BE49-F238E27FC236}">
                    <a16:creationId xmlns:a16="http://schemas.microsoft.com/office/drawing/2014/main" id="{7670806B-1D3A-4107-A471-6F3C5617023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0" name="フリーフォーム: 図形 139">
                <a:extLst>
                  <a:ext uri="{FF2B5EF4-FFF2-40B4-BE49-F238E27FC236}">
                    <a16:creationId xmlns:a16="http://schemas.microsoft.com/office/drawing/2014/main" id="{2FD83110-CAD2-4B41-BF63-B5A9EB72C5D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1" name="フリーフォーム: 図形 140">
                <a:extLst>
                  <a:ext uri="{FF2B5EF4-FFF2-40B4-BE49-F238E27FC236}">
                    <a16:creationId xmlns:a16="http://schemas.microsoft.com/office/drawing/2014/main" id="{A0C39B29-330C-43E9-8B3C-83D6A8ACB0F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2" name="フリーフォーム: 図形 141">
                <a:extLst>
                  <a:ext uri="{FF2B5EF4-FFF2-40B4-BE49-F238E27FC236}">
                    <a16:creationId xmlns:a16="http://schemas.microsoft.com/office/drawing/2014/main" id="{BFE5E5F2-17B2-4C7A-B0A0-111DF322ED2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3" name="フリーフォーム: 図形 142">
                <a:extLst>
                  <a:ext uri="{FF2B5EF4-FFF2-40B4-BE49-F238E27FC236}">
                    <a16:creationId xmlns:a16="http://schemas.microsoft.com/office/drawing/2014/main" id="{6FC6F595-096A-4D69-A3DA-FE15284B442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1" name="グループ化 90">
              <a:extLst>
                <a:ext uri="{FF2B5EF4-FFF2-40B4-BE49-F238E27FC236}">
                  <a16:creationId xmlns:a16="http://schemas.microsoft.com/office/drawing/2014/main" id="{23FE47AD-F1B3-48DB-B94D-EBD0567D2C25}"/>
                </a:ext>
              </a:extLst>
            </p:cNvPr>
            <p:cNvGrpSpPr>
              <a:grpSpLocks noChangeAspect="1"/>
            </p:cNvGrpSpPr>
            <p:nvPr/>
          </p:nvGrpSpPr>
          <p:grpSpPr>
            <a:xfrm>
              <a:off x="10156934" y="5943600"/>
              <a:ext cx="511091" cy="504000"/>
              <a:chOff x="6366933" y="3683000"/>
              <a:chExt cx="927267" cy="914400"/>
            </a:xfrm>
            <a:grpFill/>
          </p:grpSpPr>
          <p:sp>
            <p:nvSpPr>
              <p:cNvPr id="134" name="正方形/長方形 133">
                <a:extLst>
                  <a:ext uri="{FF2B5EF4-FFF2-40B4-BE49-F238E27FC236}">
                    <a16:creationId xmlns:a16="http://schemas.microsoft.com/office/drawing/2014/main" id="{33FE21B0-284B-4CBC-99F3-86718177E59A}"/>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5" name="フリーフォーム: 図形 134">
                <a:extLst>
                  <a:ext uri="{FF2B5EF4-FFF2-40B4-BE49-F238E27FC236}">
                    <a16:creationId xmlns:a16="http://schemas.microsoft.com/office/drawing/2014/main" id="{465FBE53-6534-4431-80B8-E12B278D1D9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6" name="フリーフォーム: 図形 135">
                <a:extLst>
                  <a:ext uri="{FF2B5EF4-FFF2-40B4-BE49-F238E27FC236}">
                    <a16:creationId xmlns:a16="http://schemas.microsoft.com/office/drawing/2014/main" id="{92F9A100-7BB7-47DD-BF2D-505DF4762B2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7" name="フリーフォーム: 図形 136">
                <a:extLst>
                  <a:ext uri="{FF2B5EF4-FFF2-40B4-BE49-F238E27FC236}">
                    <a16:creationId xmlns:a16="http://schemas.microsoft.com/office/drawing/2014/main" id="{BFDE3356-72F1-4E7A-947B-E7693F7011D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8" name="フリーフォーム: 図形 137">
                <a:extLst>
                  <a:ext uri="{FF2B5EF4-FFF2-40B4-BE49-F238E27FC236}">
                    <a16:creationId xmlns:a16="http://schemas.microsoft.com/office/drawing/2014/main" id="{1FA7A87B-8B18-4A5F-9A85-378E7E8A555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2" name="グループ化 91">
              <a:extLst>
                <a:ext uri="{FF2B5EF4-FFF2-40B4-BE49-F238E27FC236}">
                  <a16:creationId xmlns:a16="http://schemas.microsoft.com/office/drawing/2014/main" id="{BD64EBD4-A688-4BE0-9EAD-2C45608B4C48}"/>
                </a:ext>
              </a:extLst>
            </p:cNvPr>
            <p:cNvGrpSpPr>
              <a:grpSpLocks noChangeAspect="1"/>
            </p:cNvGrpSpPr>
            <p:nvPr/>
          </p:nvGrpSpPr>
          <p:grpSpPr>
            <a:xfrm>
              <a:off x="10156934" y="6451600"/>
              <a:ext cx="511091" cy="504000"/>
              <a:chOff x="6366933" y="3683000"/>
              <a:chExt cx="927267" cy="914400"/>
            </a:xfrm>
            <a:grpFill/>
          </p:grpSpPr>
          <p:sp>
            <p:nvSpPr>
              <p:cNvPr id="129" name="正方形/長方形 128">
                <a:extLst>
                  <a:ext uri="{FF2B5EF4-FFF2-40B4-BE49-F238E27FC236}">
                    <a16:creationId xmlns:a16="http://schemas.microsoft.com/office/drawing/2014/main" id="{46AFE394-B4C8-41AC-8C8B-DDF602DE71EC}"/>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0" name="フリーフォーム: 図形 129">
                <a:extLst>
                  <a:ext uri="{FF2B5EF4-FFF2-40B4-BE49-F238E27FC236}">
                    <a16:creationId xmlns:a16="http://schemas.microsoft.com/office/drawing/2014/main" id="{C0BD5835-A762-4D26-99AF-72F926B6654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1" name="フリーフォーム: 図形 130">
                <a:extLst>
                  <a:ext uri="{FF2B5EF4-FFF2-40B4-BE49-F238E27FC236}">
                    <a16:creationId xmlns:a16="http://schemas.microsoft.com/office/drawing/2014/main" id="{B5B5FA74-6E62-4C00-B1E3-F791140D35B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2" name="フリーフォーム: 図形 131">
                <a:extLst>
                  <a:ext uri="{FF2B5EF4-FFF2-40B4-BE49-F238E27FC236}">
                    <a16:creationId xmlns:a16="http://schemas.microsoft.com/office/drawing/2014/main" id="{26663DE8-B798-45AB-88AB-E05EFF48B4C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3" name="フリーフォーム: 図形 132">
                <a:extLst>
                  <a:ext uri="{FF2B5EF4-FFF2-40B4-BE49-F238E27FC236}">
                    <a16:creationId xmlns:a16="http://schemas.microsoft.com/office/drawing/2014/main" id="{67922136-52F6-4471-925A-53FA316D65A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3" name="グループ化 92">
              <a:extLst>
                <a:ext uri="{FF2B5EF4-FFF2-40B4-BE49-F238E27FC236}">
                  <a16:creationId xmlns:a16="http://schemas.microsoft.com/office/drawing/2014/main" id="{26D2C7DC-467F-4365-8A09-563B77D9FC0D}"/>
                </a:ext>
              </a:extLst>
            </p:cNvPr>
            <p:cNvGrpSpPr>
              <a:grpSpLocks noChangeAspect="1"/>
            </p:cNvGrpSpPr>
            <p:nvPr/>
          </p:nvGrpSpPr>
          <p:grpSpPr>
            <a:xfrm>
              <a:off x="10669288" y="5943600"/>
              <a:ext cx="511091" cy="504000"/>
              <a:chOff x="6366933" y="3683000"/>
              <a:chExt cx="927267" cy="914400"/>
            </a:xfrm>
            <a:grpFill/>
          </p:grpSpPr>
          <p:sp>
            <p:nvSpPr>
              <p:cNvPr id="124" name="正方形/長方形 123">
                <a:extLst>
                  <a:ext uri="{FF2B5EF4-FFF2-40B4-BE49-F238E27FC236}">
                    <a16:creationId xmlns:a16="http://schemas.microsoft.com/office/drawing/2014/main" id="{7B56F1CA-C3B7-4650-8C7B-E4BF483BB94A}"/>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5" name="フリーフォーム: 図形 124">
                <a:extLst>
                  <a:ext uri="{FF2B5EF4-FFF2-40B4-BE49-F238E27FC236}">
                    <a16:creationId xmlns:a16="http://schemas.microsoft.com/office/drawing/2014/main" id="{05F1CC66-2EE5-4BF8-850E-7D1CCE2EDA5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6" name="フリーフォーム: 図形 125">
                <a:extLst>
                  <a:ext uri="{FF2B5EF4-FFF2-40B4-BE49-F238E27FC236}">
                    <a16:creationId xmlns:a16="http://schemas.microsoft.com/office/drawing/2014/main" id="{8B90DE3E-8A94-4182-B136-E94F246A611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7" name="フリーフォーム: 図形 126">
                <a:extLst>
                  <a:ext uri="{FF2B5EF4-FFF2-40B4-BE49-F238E27FC236}">
                    <a16:creationId xmlns:a16="http://schemas.microsoft.com/office/drawing/2014/main" id="{36128CB8-0D7F-4402-8329-AEC60823BCF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8" name="フリーフォーム: 図形 127">
                <a:extLst>
                  <a:ext uri="{FF2B5EF4-FFF2-40B4-BE49-F238E27FC236}">
                    <a16:creationId xmlns:a16="http://schemas.microsoft.com/office/drawing/2014/main" id="{C92391F1-1A14-4FDA-94BF-27A0B5C4502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4" name="グループ化 93">
              <a:extLst>
                <a:ext uri="{FF2B5EF4-FFF2-40B4-BE49-F238E27FC236}">
                  <a16:creationId xmlns:a16="http://schemas.microsoft.com/office/drawing/2014/main" id="{A6AD61AC-A5B9-4B0F-8557-D74F0939D808}"/>
                </a:ext>
              </a:extLst>
            </p:cNvPr>
            <p:cNvGrpSpPr>
              <a:grpSpLocks noChangeAspect="1"/>
            </p:cNvGrpSpPr>
            <p:nvPr/>
          </p:nvGrpSpPr>
          <p:grpSpPr>
            <a:xfrm>
              <a:off x="10669288" y="6451600"/>
              <a:ext cx="511091" cy="504000"/>
              <a:chOff x="6366933" y="3683000"/>
              <a:chExt cx="927267" cy="914400"/>
            </a:xfrm>
            <a:grpFill/>
          </p:grpSpPr>
          <p:sp>
            <p:nvSpPr>
              <p:cNvPr id="119" name="正方形/長方形 118">
                <a:extLst>
                  <a:ext uri="{FF2B5EF4-FFF2-40B4-BE49-F238E27FC236}">
                    <a16:creationId xmlns:a16="http://schemas.microsoft.com/office/drawing/2014/main" id="{21AEE1A9-F290-4048-B4AE-00E2E972C32F}"/>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0" name="フリーフォーム: 図形 119">
                <a:extLst>
                  <a:ext uri="{FF2B5EF4-FFF2-40B4-BE49-F238E27FC236}">
                    <a16:creationId xmlns:a16="http://schemas.microsoft.com/office/drawing/2014/main" id="{DD2E07D2-3CB7-41D5-85FF-EE9D8185E67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1" name="フリーフォーム: 図形 120">
                <a:extLst>
                  <a:ext uri="{FF2B5EF4-FFF2-40B4-BE49-F238E27FC236}">
                    <a16:creationId xmlns:a16="http://schemas.microsoft.com/office/drawing/2014/main" id="{09CB165D-9025-4ED2-978B-EE677EBEE85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2" name="フリーフォーム: 図形 121">
                <a:extLst>
                  <a:ext uri="{FF2B5EF4-FFF2-40B4-BE49-F238E27FC236}">
                    <a16:creationId xmlns:a16="http://schemas.microsoft.com/office/drawing/2014/main" id="{5CE34777-39A9-44B0-8A3A-1B9463B82FF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3" name="フリーフォーム: 図形 122">
                <a:extLst>
                  <a:ext uri="{FF2B5EF4-FFF2-40B4-BE49-F238E27FC236}">
                    <a16:creationId xmlns:a16="http://schemas.microsoft.com/office/drawing/2014/main" id="{40CC6375-BC50-40BD-A030-A986046FE92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5" name="グループ化 94">
              <a:extLst>
                <a:ext uri="{FF2B5EF4-FFF2-40B4-BE49-F238E27FC236}">
                  <a16:creationId xmlns:a16="http://schemas.microsoft.com/office/drawing/2014/main" id="{E66031D8-CD3A-4603-8DE8-728FA3CBF346}"/>
                </a:ext>
              </a:extLst>
            </p:cNvPr>
            <p:cNvGrpSpPr>
              <a:grpSpLocks noChangeAspect="1"/>
            </p:cNvGrpSpPr>
            <p:nvPr/>
          </p:nvGrpSpPr>
          <p:grpSpPr>
            <a:xfrm>
              <a:off x="11168555" y="5943600"/>
              <a:ext cx="511091" cy="504000"/>
              <a:chOff x="6366933" y="3683000"/>
              <a:chExt cx="927267" cy="914400"/>
            </a:xfrm>
            <a:grpFill/>
          </p:grpSpPr>
          <p:sp>
            <p:nvSpPr>
              <p:cNvPr id="114" name="正方形/長方形 113">
                <a:extLst>
                  <a:ext uri="{FF2B5EF4-FFF2-40B4-BE49-F238E27FC236}">
                    <a16:creationId xmlns:a16="http://schemas.microsoft.com/office/drawing/2014/main" id="{F95B6C60-63D6-444C-A9F2-3DAE0B18EEBD}"/>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5" name="フリーフォーム: 図形 114">
                <a:extLst>
                  <a:ext uri="{FF2B5EF4-FFF2-40B4-BE49-F238E27FC236}">
                    <a16:creationId xmlns:a16="http://schemas.microsoft.com/office/drawing/2014/main" id="{04253A77-00C7-4422-A744-98090E865C66}"/>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6" name="フリーフォーム: 図形 115">
                <a:extLst>
                  <a:ext uri="{FF2B5EF4-FFF2-40B4-BE49-F238E27FC236}">
                    <a16:creationId xmlns:a16="http://schemas.microsoft.com/office/drawing/2014/main" id="{E81A0CF2-9369-4929-B03A-BA99CCFD02C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7" name="フリーフォーム: 図形 116">
                <a:extLst>
                  <a:ext uri="{FF2B5EF4-FFF2-40B4-BE49-F238E27FC236}">
                    <a16:creationId xmlns:a16="http://schemas.microsoft.com/office/drawing/2014/main" id="{C8808111-4BE3-4B55-809C-2662A3B8DFD9}"/>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8" name="フリーフォーム: 図形 117">
                <a:extLst>
                  <a:ext uri="{FF2B5EF4-FFF2-40B4-BE49-F238E27FC236}">
                    <a16:creationId xmlns:a16="http://schemas.microsoft.com/office/drawing/2014/main" id="{C09A1835-FA19-46C3-B65B-86846280458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6" name="グループ化 95">
              <a:extLst>
                <a:ext uri="{FF2B5EF4-FFF2-40B4-BE49-F238E27FC236}">
                  <a16:creationId xmlns:a16="http://schemas.microsoft.com/office/drawing/2014/main" id="{94018362-16A1-482D-B958-D0224AE49F89}"/>
                </a:ext>
              </a:extLst>
            </p:cNvPr>
            <p:cNvGrpSpPr>
              <a:grpSpLocks noChangeAspect="1"/>
            </p:cNvGrpSpPr>
            <p:nvPr/>
          </p:nvGrpSpPr>
          <p:grpSpPr>
            <a:xfrm>
              <a:off x="11168555" y="6451600"/>
              <a:ext cx="511091" cy="504000"/>
              <a:chOff x="6366933" y="3683000"/>
              <a:chExt cx="927267" cy="914400"/>
            </a:xfrm>
            <a:grpFill/>
          </p:grpSpPr>
          <p:sp>
            <p:nvSpPr>
              <p:cNvPr id="109" name="正方形/長方形 108">
                <a:extLst>
                  <a:ext uri="{FF2B5EF4-FFF2-40B4-BE49-F238E27FC236}">
                    <a16:creationId xmlns:a16="http://schemas.microsoft.com/office/drawing/2014/main" id="{1557C08A-144F-43E4-8967-C38DEFA03143}"/>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0" name="フリーフォーム: 図形 109">
                <a:extLst>
                  <a:ext uri="{FF2B5EF4-FFF2-40B4-BE49-F238E27FC236}">
                    <a16:creationId xmlns:a16="http://schemas.microsoft.com/office/drawing/2014/main" id="{3FE7705B-1DD6-4C3A-A6E2-C08149E737A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1" name="フリーフォーム: 図形 110">
                <a:extLst>
                  <a:ext uri="{FF2B5EF4-FFF2-40B4-BE49-F238E27FC236}">
                    <a16:creationId xmlns:a16="http://schemas.microsoft.com/office/drawing/2014/main" id="{7B1C22FE-770A-4401-8F43-B96023AC0B70}"/>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2" name="フリーフォーム: 図形 111">
                <a:extLst>
                  <a:ext uri="{FF2B5EF4-FFF2-40B4-BE49-F238E27FC236}">
                    <a16:creationId xmlns:a16="http://schemas.microsoft.com/office/drawing/2014/main" id="{55B5D55B-5D8F-40AF-8BAD-1D2897C49ED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3" name="フリーフォーム: 図形 112">
                <a:extLst>
                  <a:ext uri="{FF2B5EF4-FFF2-40B4-BE49-F238E27FC236}">
                    <a16:creationId xmlns:a16="http://schemas.microsoft.com/office/drawing/2014/main" id="{BC4FFEED-3EF0-4F10-9BC4-A33FBD41C34E}"/>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7" name="グループ化 96">
              <a:extLst>
                <a:ext uri="{FF2B5EF4-FFF2-40B4-BE49-F238E27FC236}">
                  <a16:creationId xmlns:a16="http://schemas.microsoft.com/office/drawing/2014/main" id="{1FDA9903-33CE-4263-9AED-87E7C1D2BC3C}"/>
                </a:ext>
              </a:extLst>
            </p:cNvPr>
            <p:cNvGrpSpPr>
              <a:grpSpLocks noChangeAspect="1"/>
            </p:cNvGrpSpPr>
            <p:nvPr/>
          </p:nvGrpSpPr>
          <p:grpSpPr>
            <a:xfrm>
              <a:off x="11680909" y="5943600"/>
              <a:ext cx="511091" cy="504000"/>
              <a:chOff x="6366933" y="3683000"/>
              <a:chExt cx="927267" cy="914400"/>
            </a:xfrm>
            <a:grpFill/>
          </p:grpSpPr>
          <p:sp>
            <p:nvSpPr>
              <p:cNvPr id="104" name="正方形/長方形 103">
                <a:extLst>
                  <a:ext uri="{FF2B5EF4-FFF2-40B4-BE49-F238E27FC236}">
                    <a16:creationId xmlns:a16="http://schemas.microsoft.com/office/drawing/2014/main" id="{1419FDFC-5D59-401B-98C0-46424B609C96}"/>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5" name="フリーフォーム: 図形 104">
                <a:extLst>
                  <a:ext uri="{FF2B5EF4-FFF2-40B4-BE49-F238E27FC236}">
                    <a16:creationId xmlns:a16="http://schemas.microsoft.com/office/drawing/2014/main" id="{0FD73E6B-59C9-493E-A6A5-FA6835C5FCAA}"/>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6" name="フリーフォーム: 図形 105">
                <a:extLst>
                  <a:ext uri="{FF2B5EF4-FFF2-40B4-BE49-F238E27FC236}">
                    <a16:creationId xmlns:a16="http://schemas.microsoft.com/office/drawing/2014/main" id="{145131DA-D888-4583-B103-6800664B21C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7" name="フリーフォーム: 図形 106">
                <a:extLst>
                  <a:ext uri="{FF2B5EF4-FFF2-40B4-BE49-F238E27FC236}">
                    <a16:creationId xmlns:a16="http://schemas.microsoft.com/office/drawing/2014/main" id="{28903A8B-5A51-4759-86C1-9FCE8CFD0D6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8" name="フリーフォーム: 図形 107">
                <a:extLst>
                  <a:ext uri="{FF2B5EF4-FFF2-40B4-BE49-F238E27FC236}">
                    <a16:creationId xmlns:a16="http://schemas.microsoft.com/office/drawing/2014/main" id="{034B33CE-8DC9-45DD-9E86-1B2722D01A2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8" name="グループ化 97">
              <a:extLst>
                <a:ext uri="{FF2B5EF4-FFF2-40B4-BE49-F238E27FC236}">
                  <a16:creationId xmlns:a16="http://schemas.microsoft.com/office/drawing/2014/main" id="{5D48F507-FA9F-4B3E-B6A4-B2D24BBBA211}"/>
                </a:ext>
              </a:extLst>
            </p:cNvPr>
            <p:cNvGrpSpPr>
              <a:grpSpLocks noChangeAspect="1"/>
            </p:cNvGrpSpPr>
            <p:nvPr/>
          </p:nvGrpSpPr>
          <p:grpSpPr>
            <a:xfrm>
              <a:off x="11680909" y="6451600"/>
              <a:ext cx="511091" cy="504000"/>
              <a:chOff x="6366933" y="3683000"/>
              <a:chExt cx="927267" cy="914400"/>
            </a:xfrm>
            <a:grpFill/>
          </p:grpSpPr>
          <p:sp>
            <p:nvSpPr>
              <p:cNvPr id="99" name="正方形/長方形 98">
                <a:extLst>
                  <a:ext uri="{FF2B5EF4-FFF2-40B4-BE49-F238E27FC236}">
                    <a16:creationId xmlns:a16="http://schemas.microsoft.com/office/drawing/2014/main" id="{FC45A29B-1E89-47FC-8EDC-0F05A51A5411}"/>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0" name="フリーフォーム: 図形 99">
                <a:extLst>
                  <a:ext uri="{FF2B5EF4-FFF2-40B4-BE49-F238E27FC236}">
                    <a16:creationId xmlns:a16="http://schemas.microsoft.com/office/drawing/2014/main" id="{F09994A7-FF76-41F0-90C1-30DBEA63AB72}"/>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1" name="フリーフォーム: 図形 100">
                <a:extLst>
                  <a:ext uri="{FF2B5EF4-FFF2-40B4-BE49-F238E27FC236}">
                    <a16:creationId xmlns:a16="http://schemas.microsoft.com/office/drawing/2014/main" id="{2155967C-AF8F-43CD-A4A6-07BC7090A94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2" name="フリーフォーム: 図形 101">
                <a:extLst>
                  <a:ext uri="{FF2B5EF4-FFF2-40B4-BE49-F238E27FC236}">
                    <a16:creationId xmlns:a16="http://schemas.microsoft.com/office/drawing/2014/main" id="{4B7DC23C-D0A2-443C-8DA7-471473511CDD}"/>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3" name="フリーフォーム: 図形 102">
                <a:extLst>
                  <a:ext uri="{FF2B5EF4-FFF2-40B4-BE49-F238E27FC236}">
                    <a16:creationId xmlns:a16="http://schemas.microsoft.com/office/drawing/2014/main" id="{81DEA400-945B-4529-8EA0-8A2A851C07D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pic>
        <p:nvPicPr>
          <p:cNvPr id="370" name="図 369">
            <a:extLst>
              <a:ext uri="{FF2B5EF4-FFF2-40B4-BE49-F238E27FC236}">
                <a16:creationId xmlns:a16="http://schemas.microsoft.com/office/drawing/2014/main" id="{C78AEDBD-1B88-40A0-A850-F0EC05F736B9}"/>
              </a:ext>
            </a:extLst>
          </p:cNvPr>
          <p:cNvPicPr>
            <a:picLocks noChangeAspect="1"/>
          </p:cNvPicPr>
          <p:nvPr/>
        </p:nvPicPr>
        <p:blipFill>
          <a:blip r:embed="rId3" cstate="email">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a:ext>
            </a:extLst>
          </a:blip>
          <a:stretch>
            <a:fillRect/>
          </a:stretch>
        </p:blipFill>
        <p:spPr>
          <a:xfrm>
            <a:off x="69117" y="4792629"/>
            <a:ext cx="1420399" cy="1420399"/>
          </a:xfrm>
          <a:prstGeom prst="rect">
            <a:avLst/>
          </a:prstGeom>
        </p:spPr>
      </p:pic>
      <p:sp>
        <p:nvSpPr>
          <p:cNvPr id="3" name="吹き出し: 角を丸めた四角形 2">
            <a:extLst>
              <a:ext uri="{FF2B5EF4-FFF2-40B4-BE49-F238E27FC236}">
                <a16:creationId xmlns:a16="http://schemas.microsoft.com/office/drawing/2014/main" id="{78426CC8-E1FA-423E-B5BB-91468755BDD6}"/>
              </a:ext>
            </a:extLst>
          </p:cNvPr>
          <p:cNvSpPr/>
          <p:nvPr/>
        </p:nvSpPr>
        <p:spPr>
          <a:xfrm>
            <a:off x="1663754"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HG創英角ﾎﾟｯﾌﾟ体" panose="040B0A09000000000000" pitchFamily="49" charset="-128"/>
                <a:ea typeface="HG創英角ﾎﾟｯﾌﾟ体" panose="040B0A09000000000000" pitchFamily="49" charset="-128"/>
              </a:rPr>
              <a:t>多くなる</a:t>
            </a:r>
            <a:endParaRPr kumimoji="1" lang="ja-JP" altLang="en-US" sz="2800" dirty="0">
              <a:latin typeface="HG創英角ﾎﾟｯﾌﾟ体" panose="040B0A09000000000000" pitchFamily="49" charset="-128"/>
              <a:ea typeface="HG創英角ﾎﾟｯﾌﾟ体" panose="040B0A09000000000000" pitchFamily="49" charset="-128"/>
            </a:endParaRPr>
          </a:p>
        </p:txBody>
      </p:sp>
      <p:sp>
        <p:nvSpPr>
          <p:cNvPr id="371" name="吹き出し: 角を丸めた四角形 370">
            <a:extLst>
              <a:ext uri="{FF2B5EF4-FFF2-40B4-BE49-F238E27FC236}">
                <a16:creationId xmlns:a16="http://schemas.microsoft.com/office/drawing/2014/main" id="{E60704F0-3887-412C-8E1D-09115E9A6AAE}"/>
              </a:ext>
            </a:extLst>
          </p:cNvPr>
          <p:cNvSpPr/>
          <p:nvPr/>
        </p:nvSpPr>
        <p:spPr>
          <a:xfrm>
            <a:off x="4015406"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latin typeface="HG創英角ﾎﾟｯﾌﾟ体" panose="040B0A09000000000000" pitchFamily="49" charset="-128"/>
                <a:ea typeface="HG創英角ﾎﾟｯﾌﾟ体" panose="040B0A09000000000000" pitchFamily="49" charset="-128"/>
              </a:rPr>
              <a:t>変わら</a:t>
            </a:r>
            <a:endParaRPr kumimoji="1" lang="en-US" altLang="ja-JP" sz="2800" dirty="0">
              <a:latin typeface="HG創英角ﾎﾟｯﾌﾟ体" panose="040B0A09000000000000" pitchFamily="49" charset="-128"/>
              <a:ea typeface="HG創英角ﾎﾟｯﾌﾟ体" panose="040B0A09000000000000" pitchFamily="49" charset="-128"/>
            </a:endParaRPr>
          </a:p>
          <a:p>
            <a:pPr algn="ctr"/>
            <a:r>
              <a:rPr kumimoji="1" lang="ja-JP" altLang="en-US" sz="2800" dirty="0">
                <a:latin typeface="HG創英角ﾎﾟｯﾌﾟ体" panose="040B0A09000000000000" pitchFamily="49" charset="-128"/>
                <a:ea typeface="HG創英角ﾎﾟｯﾌﾟ体" panose="040B0A09000000000000" pitchFamily="49" charset="-128"/>
              </a:rPr>
              <a:t>ない</a:t>
            </a:r>
          </a:p>
        </p:txBody>
      </p:sp>
      <p:sp>
        <p:nvSpPr>
          <p:cNvPr id="372" name="吹き出し: 角を丸めた四角形 371">
            <a:extLst>
              <a:ext uri="{FF2B5EF4-FFF2-40B4-BE49-F238E27FC236}">
                <a16:creationId xmlns:a16="http://schemas.microsoft.com/office/drawing/2014/main" id="{1DB70E61-4023-47E4-B779-AC1315D8CE86}"/>
              </a:ext>
            </a:extLst>
          </p:cNvPr>
          <p:cNvSpPr/>
          <p:nvPr/>
        </p:nvSpPr>
        <p:spPr>
          <a:xfrm>
            <a:off x="6210503"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HG創英角ﾎﾟｯﾌﾟ体" panose="040B0A09000000000000" pitchFamily="49" charset="-128"/>
                <a:ea typeface="HG創英角ﾎﾟｯﾌﾟ体" panose="040B0A09000000000000" pitchFamily="49" charset="-128"/>
              </a:rPr>
              <a:t>少なく</a:t>
            </a:r>
            <a:endParaRPr lang="en-US" altLang="ja-JP" sz="2800" dirty="0">
              <a:latin typeface="HG創英角ﾎﾟｯﾌﾟ体" panose="040B0A09000000000000" pitchFamily="49" charset="-128"/>
              <a:ea typeface="HG創英角ﾎﾟｯﾌﾟ体" panose="040B0A09000000000000" pitchFamily="49" charset="-128"/>
            </a:endParaRPr>
          </a:p>
          <a:p>
            <a:pPr algn="ctr"/>
            <a:r>
              <a:rPr lang="ja-JP" altLang="en-US" sz="2800" dirty="0">
                <a:latin typeface="HG創英角ﾎﾟｯﾌﾟ体" panose="040B0A09000000000000" pitchFamily="49" charset="-128"/>
                <a:ea typeface="HG創英角ﾎﾟｯﾌﾟ体" panose="040B0A09000000000000" pitchFamily="49" charset="-128"/>
              </a:rPr>
              <a:t>なる</a:t>
            </a:r>
            <a:endParaRPr kumimoji="1" lang="ja-JP" altLang="en-US" sz="2800" dirty="0">
              <a:latin typeface="HG創英角ﾎﾟｯﾌﾟ体" panose="040B0A09000000000000" pitchFamily="49" charset="-128"/>
              <a:ea typeface="HG創英角ﾎﾟｯﾌﾟ体" panose="040B0A09000000000000" pitchFamily="49" charset="-128"/>
            </a:endParaRPr>
          </a:p>
        </p:txBody>
      </p:sp>
      <p:sp>
        <p:nvSpPr>
          <p:cNvPr id="4" name="テキスト ボックス 3">
            <a:extLst>
              <a:ext uri="{FF2B5EF4-FFF2-40B4-BE49-F238E27FC236}">
                <a16:creationId xmlns:a16="http://schemas.microsoft.com/office/drawing/2014/main" id="{52F3B6E8-7B5F-4197-9D23-A228B4957B34}"/>
              </a:ext>
            </a:extLst>
          </p:cNvPr>
          <p:cNvSpPr txBox="1"/>
          <p:nvPr/>
        </p:nvSpPr>
        <p:spPr>
          <a:xfrm>
            <a:off x="2337811" y="5390672"/>
            <a:ext cx="820007" cy="707886"/>
          </a:xfrm>
          <a:prstGeom prst="rect">
            <a:avLst/>
          </a:prstGeom>
          <a:noFill/>
        </p:spPr>
        <p:txBody>
          <a:bodyPr wrap="square" rtlCol="0">
            <a:spAutoFit/>
          </a:bodyPr>
          <a:lstStyle/>
          <a:p>
            <a:r>
              <a:rPr kumimoji="1" lang="en-US" altLang="ja-JP"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A</a:t>
            </a:r>
            <a:endParaRPr kumimoji="1" lang="ja-JP" altLang="en-US" sz="40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50CE61D4-4055-4B16-B50B-AD71B5860AA1}"/>
              </a:ext>
            </a:extLst>
          </p:cNvPr>
          <p:cNvSpPr txBox="1"/>
          <p:nvPr/>
        </p:nvSpPr>
        <p:spPr>
          <a:xfrm>
            <a:off x="4459924" y="5390672"/>
            <a:ext cx="820007" cy="707886"/>
          </a:xfrm>
          <a:prstGeom prst="rect">
            <a:avLst/>
          </a:prstGeom>
          <a:noFill/>
        </p:spPr>
        <p:txBody>
          <a:bodyPr wrap="square" rtlCol="0">
            <a:spAutoFit/>
          </a:bodyPr>
          <a:lstStyle/>
          <a:p>
            <a:r>
              <a:rPr lang="ja-JP" altLang="en-US"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Ｂ</a:t>
            </a:r>
            <a:endParaRPr kumimoji="1" lang="ja-JP" altLang="en-US" sz="40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B666D521-A757-4486-99BC-C7BC8B5EB641}"/>
              </a:ext>
            </a:extLst>
          </p:cNvPr>
          <p:cNvSpPr txBox="1"/>
          <p:nvPr/>
        </p:nvSpPr>
        <p:spPr>
          <a:xfrm>
            <a:off x="6648354" y="5390672"/>
            <a:ext cx="820007" cy="707886"/>
          </a:xfrm>
          <a:prstGeom prst="rect">
            <a:avLst/>
          </a:prstGeom>
          <a:noFill/>
        </p:spPr>
        <p:txBody>
          <a:bodyPr wrap="square" rtlCol="0">
            <a:spAutoFit/>
          </a:bodyPr>
          <a:lstStyle/>
          <a:p>
            <a:r>
              <a:rPr lang="en-US" altLang="ja-JP"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C</a:t>
            </a:r>
            <a:endParaRPr kumimoji="1" lang="ja-JP" altLang="en-US" sz="4000" dirty="0">
              <a:latin typeface="メイリオ" panose="020B0604030504040204" pitchFamily="50" charset="-128"/>
              <a:ea typeface="メイリオ" panose="020B0604030504040204" pitchFamily="50" charset="-128"/>
            </a:endParaRPr>
          </a:p>
        </p:txBody>
      </p:sp>
      <p:sp>
        <p:nvSpPr>
          <p:cNvPr id="2" name="サブタイトル 2">
            <a:extLst>
              <a:ext uri="{FF2B5EF4-FFF2-40B4-BE49-F238E27FC236}">
                <a16:creationId xmlns:a16="http://schemas.microsoft.com/office/drawing/2014/main" id="{39FE4F12-1BA3-47E2-97BC-B684BEC33CF4}"/>
              </a:ext>
            </a:extLst>
          </p:cNvPr>
          <p:cNvSpPr txBox="1">
            <a:spLocks/>
          </p:cNvSpPr>
          <p:nvPr/>
        </p:nvSpPr>
        <p:spPr>
          <a:xfrm>
            <a:off x="0" y="21615"/>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endParaRPr lang="en-US" altLang="ja-JP" sz="4000" u="sng" dirty="0">
              <a:solidFill>
                <a:schemeClr val="accent4">
                  <a:lumMod val="60000"/>
                  <a:lumOff val="40000"/>
                </a:schemeClr>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a:p>
            <a:pPr marL="0" indent="0" algn="ctr">
              <a:buNone/>
            </a:pPr>
            <a:r>
              <a:rPr lang="ja-JP" altLang="en-US" sz="4000" u="sng" dirty="0">
                <a:solidFill>
                  <a:schemeClr val="accent4">
                    <a:lumMod val="60000"/>
                    <a:lumOff val="40000"/>
                  </a:schemeClr>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第３問！</a:t>
            </a:r>
            <a:endParaRPr lang="ja-JP" altLang="en-US" sz="4800" u="sng" dirty="0">
              <a:solidFill>
                <a:schemeClr val="accent4">
                  <a:lumMod val="60000"/>
                  <a:lumOff val="40000"/>
                </a:schemeClr>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1523162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DB2FD87-3DAE-40DB-B36D-E6A242AA0785}"/>
              </a:ext>
            </a:extLst>
          </p:cNvPr>
          <p:cNvSpPr/>
          <p:nvPr/>
        </p:nvSpPr>
        <p:spPr>
          <a:xfrm>
            <a:off x="-10575" y="-71437"/>
            <a:ext cx="9144000" cy="6309055"/>
          </a:xfrm>
          <a:prstGeom prst="rect">
            <a:avLst/>
          </a:prstGeom>
          <a:solidFill>
            <a:srgbClr val="66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35" name="吹き出し: 角を丸めた四角形 2">
            <a:extLst>
              <a:ext uri="{FF2B5EF4-FFF2-40B4-BE49-F238E27FC236}">
                <a16:creationId xmlns:a16="http://schemas.microsoft.com/office/drawing/2014/main" id="{78426CC8-E1FA-423E-B5BB-91468755BDD6}"/>
              </a:ext>
            </a:extLst>
          </p:cNvPr>
          <p:cNvSpPr/>
          <p:nvPr/>
        </p:nvSpPr>
        <p:spPr>
          <a:xfrm>
            <a:off x="1663754"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HG創英角ﾎﾟｯﾌﾟ体" panose="040B0A09000000000000" pitchFamily="49" charset="-128"/>
                <a:ea typeface="HG創英角ﾎﾟｯﾌﾟ体" panose="040B0A09000000000000" pitchFamily="49" charset="-128"/>
              </a:rPr>
              <a:t>多くなる</a:t>
            </a:r>
            <a:endParaRPr kumimoji="1" lang="ja-JP" altLang="en-US" sz="2800" dirty="0">
              <a:latin typeface="HG創英角ﾎﾟｯﾌﾟ体" panose="040B0A09000000000000" pitchFamily="49" charset="-128"/>
              <a:ea typeface="HG創英角ﾎﾟｯﾌﾟ体" panose="040B0A09000000000000" pitchFamily="49" charset="-128"/>
            </a:endParaRPr>
          </a:p>
        </p:txBody>
      </p:sp>
      <p:sp>
        <p:nvSpPr>
          <p:cNvPr id="336" name="吹き出し: 角を丸めた四角形 370">
            <a:extLst>
              <a:ext uri="{FF2B5EF4-FFF2-40B4-BE49-F238E27FC236}">
                <a16:creationId xmlns:a16="http://schemas.microsoft.com/office/drawing/2014/main" id="{E60704F0-3887-412C-8E1D-09115E9A6AAE}"/>
              </a:ext>
            </a:extLst>
          </p:cNvPr>
          <p:cNvSpPr/>
          <p:nvPr/>
        </p:nvSpPr>
        <p:spPr>
          <a:xfrm>
            <a:off x="4015406"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latin typeface="HG創英角ﾎﾟｯﾌﾟ体" panose="040B0A09000000000000" pitchFamily="49" charset="-128"/>
                <a:ea typeface="HG創英角ﾎﾟｯﾌﾟ体" panose="040B0A09000000000000" pitchFamily="49" charset="-128"/>
              </a:rPr>
              <a:t>変わら</a:t>
            </a:r>
            <a:endParaRPr kumimoji="1" lang="en-US" altLang="ja-JP" sz="2800" dirty="0">
              <a:latin typeface="HG創英角ﾎﾟｯﾌﾟ体" panose="040B0A09000000000000" pitchFamily="49" charset="-128"/>
              <a:ea typeface="HG創英角ﾎﾟｯﾌﾟ体" panose="040B0A09000000000000" pitchFamily="49" charset="-128"/>
            </a:endParaRPr>
          </a:p>
          <a:p>
            <a:pPr algn="ctr"/>
            <a:r>
              <a:rPr kumimoji="1" lang="ja-JP" altLang="en-US" sz="2800" dirty="0">
                <a:latin typeface="HG創英角ﾎﾟｯﾌﾟ体" panose="040B0A09000000000000" pitchFamily="49" charset="-128"/>
                <a:ea typeface="HG創英角ﾎﾟｯﾌﾟ体" panose="040B0A09000000000000" pitchFamily="49" charset="-128"/>
              </a:rPr>
              <a:t>ない</a:t>
            </a:r>
          </a:p>
        </p:txBody>
      </p:sp>
      <p:sp>
        <p:nvSpPr>
          <p:cNvPr id="337" name="吹き出し: 角を丸めた四角形 371">
            <a:extLst>
              <a:ext uri="{FF2B5EF4-FFF2-40B4-BE49-F238E27FC236}">
                <a16:creationId xmlns:a16="http://schemas.microsoft.com/office/drawing/2014/main" id="{1DB70E61-4023-47E4-B779-AC1315D8CE86}"/>
              </a:ext>
            </a:extLst>
          </p:cNvPr>
          <p:cNvSpPr/>
          <p:nvPr/>
        </p:nvSpPr>
        <p:spPr>
          <a:xfrm>
            <a:off x="6210503"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HG創英角ﾎﾟｯﾌﾟ体" panose="040B0A09000000000000" pitchFamily="49" charset="-128"/>
                <a:ea typeface="HG創英角ﾎﾟｯﾌﾟ体" panose="040B0A09000000000000" pitchFamily="49" charset="-128"/>
              </a:rPr>
              <a:t>少なく</a:t>
            </a:r>
            <a:endParaRPr lang="en-US" altLang="ja-JP" sz="2800" dirty="0">
              <a:latin typeface="HG創英角ﾎﾟｯﾌﾟ体" panose="040B0A09000000000000" pitchFamily="49" charset="-128"/>
              <a:ea typeface="HG創英角ﾎﾟｯﾌﾟ体" panose="040B0A09000000000000" pitchFamily="49" charset="-128"/>
            </a:endParaRPr>
          </a:p>
          <a:p>
            <a:pPr algn="ctr"/>
            <a:r>
              <a:rPr lang="ja-JP" altLang="en-US" sz="2800" dirty="0">
                <a:latin typeface="HG創英角ﾎﾟｯﾌﾟ体" panose="040B0A09000000000000" pitchFamily="49" charset="-128"/>
                <a:ea typeface="HG創英角ﾎﾟｯﾌﾟ体" panose="040B0A09000000000000" pitchFamily="49" charset="-128"/>
              </a:rPr>
              <a:t>なる</a:t>
            </a:r>
            <a:endParaRPr kumimoji="1" lang="ja-JP" altLang="en-US" sz="2800" dirty="0">
              <a:latin typeface="HG創英角ﾎﾟｯﾌﾟ体" panose="040B0A09000000000000" pitchFamily="49" charset="-128"/>
              <a:ea typeface="HG創英角ﾎﾟｯﾌﾟ体" panose="040B0A09000000000000" pitchFamily="49" charset="-128"/>
            </a:endParaRPr>
          </a:p>
        </p:txBody>
      </p:sp>
      <p:grpSp>
        <p:nvGrpSpPr>
          <p:cNvPr id="328" name="グループ化 327">
            <a:extLst>
              <a:ext uri="{FF2B5EF4-FFF2-40B4-BE49-F238E27FC236}">
                <a16:creationId xmlns:a16="http://schemas.microsoft.com/office/drawing/2014/main" id="{00059F62-5CFE-4798-AC6B-D94A10FDF165}"/>
              </a:ext>
            </a:extLst>
          </p:cNvPr>
          <p:cNvGrpSpPr/>
          <p:nvPr/>
        </p:nvGrpSpPr>
        <p:grpSpPr>
          <a:xfrm>
            <a:off x="2010346" y="4981471"/>
            <a:ext cx="1223353" cy="1123675"/>
            <a:chOff x="2378572" y="4453561"/>
            <a:chExt cx="1631137" cy="1498233"/>
          </a:xfrm>
        </p:grpSpPr>
        <p:sp>
          <p:nvSpPr>
            <p:cNvPr id="5" name="正方形/長方形 4">
              <a:extLst>
                <a:ext uri="{FF2B5EF4-FFF2-40B4-BE49-F238E27FC236}">
                  <a16:creationId xmlns:a16="http://schemas.microsoft.com/office/drawing/2014/main" id="{4AD13575-A881-42C8-8F84-0B4717C37319}"/>
                </a:ext>
              </a:extLst>
            </p:cNvPr>
            <p:cNvSpPr/>
            <p:nvPr/>
          </p:nvSpPr>
          <p:spPr>
            <a:xfrm>
              <a:off x="2378572"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正方形/長方形 7">
              <a:hlinkClick r:id="rId3" action="ppaction://hlinksldjump"/>
              <a:extLst>
                <a:ext uri="{FF2B5EF4-FFF2-40B4-BE49-F238E27FC236}">
                  <a16:creationId xmlns:a16="http://schemas.microsoft.com/office/drawing/2014/main" id="{199CB5AF-7618-4ADF-96DE-11BE87804E05}"/>
                </a:ext>
              </a:extLst>
            </p:cNvPr>
            <p:cNvSpPr/>
            <p:nvPr/>
          </p:nvSpPr>
          <p:spPr>
            <a:xfrm>
              <a:off x="2504696" y="4945174"/>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atin typeface="UD デジタル 教科書体 NP-B" panose="02020700000000000000" pitchFamily="18" charset="-128"/>
                <a:ea typeface="UD デジタル 教科書体 NP-B" panose="02020700000000000000" pitchFamily="18" charset="-128"/>
              </a:endParaRPr>
            </a:p>
          </p:txBody>
        </p:sp>
      </p:grpSp>
      <p:grpSp>
        <p:nvGrpSpPr>
          <p:cNvPr id="19" name="グループ化 18">
            <a:extLst>
              <a:ext uri="{FF2B5EF4-FFF2-40B4-BE49-F238E27FC236}">
                <a16:creationId xmlns:a16="http://schemas.microsoft.com/office/drawing/2014/main" id="{E9F22C60-0A2B-46D0-A4AF-B3320C2F4351}"/>
              </a:ext>
            </a:extLst>
          </p:cNvPr>
          <p:cNvGrpSpPr/>
          <p:nvPr/>
        </p:nvGrpSpPr>
        <p:grpSpPr>
          <a:xfrm>
            <a:off x="795517" y="1455834"/>
            <a:ext cx="7587947" cy="1959087"/>
            <a:chOff x="772229" y="1455834"/>
            <a:chExt cx="7148916" cy="1959087"/>
          </a:xfrm>
        </p:grpSpPr>
        <p:sp>
          <p:nvSpPr>
            <p:cNvPr id="25" name="正方形/長方形 24">
              <a:extLst>
                <a:ext uri="{FF2B5EF4-FFF2-40B4-BE49-F238E27FC236}">
                  <a16:creationId xmlns:a16="http://schemas.microsoft.com/office/drawing/2014/main" id="{F17843EB-A82D-4EFA-96B7-91DDF73CDE2C}"/>
                </a:ext>
              </a:extLst>
            </p:cNvPr>
            <p:cNvSpPr/>
            <p:nvPr/>
          </p:nvSpPr>
          <p:spPr>
            <a:xfrm>
              <a:off x="772229" y="1455834"/>
              <a:ext cx="7148916" cy="1959087"/>
            </a:xfrm>
            <a:prstGeom prst="rect">
              <a:avLst/>
            </a:prstGeom>
            <a:solidFill>
              <a:srgbClr val="CC66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FFCCCC"/>
                  </a:solidFill>
                  <a:effectLst>
                    <a:outerShdw dir="6000000" sy="30000" kx="-1800000" algn="bl" rotWithShape="0">
                      <a:prstClr val="black">
                        <a:alpha val="93000"/>
                      </a:prstClr>
                    </a:outerShdw>
                  </a:effectLst>
                  <a:latin typeface="HG創英角ﾎﾟｯﾌﾟ体" panose="040B0A09000000000000" pitchFamily="49" charset="-128"/>
                  <a:ea typeface="HG創英角ﾎﾟｯﾌﾟ体" panose="040B0A09000000000000" pitchFamily="49" charset="-128"/>
                </a:rPr>
                <a:t>答え　Ａ</a:t>
              </a:r>
              <a:endParaRPr lang="en-US" altLang="ja-JP" sz="2800" dirty="0">
                <a:solidFill>
                  <a:srgbClr val="FFCCCC"/>
                </a:solidFill>
                <a:effectLst>
                  <a:outerShdw dir="6000000" sy="30000" kx="-1800000" algn="bl" rotWithShape="0">
                    <a:prstClr val="black">
                      <a:alpha val="93000"/>
                    </a:prstClr>
                  </a:outerShdw>
                </a:effectLst>
                <a:latin typeface="HG創英角ﾎﾟｯﾌﾟ体" panose="040B0A09000000000000" pitchFamily="49" charset="-128"/>
                <a:ea typeface="HG創英角ﾎﾟｯﾌﾟ体" panose="040B0A09000000000000" pitchFamily="49" charset="-128"/>
              </a:endParaRPr>
            </a:p>
            <a:p>
              <a:pPr algn="ctr"/>
              <a:r>
                <a:rPr lang="ja-JP" altLang="en-US" sz="2800" dirty="0">
                  <a:solidFill>
                    <a:srgbClr val="FFCCCC"/>
                  </a:solidFill>
                  <a:effectLst>
                    <a:outerShdw dir="6000000" sy="30000" kx="-1800000" algn="bl" rotWithShape="0">
                      <a:prstClr val="black">
                        <a:alpha val="93000"/>
                      </a:prstClr>
                    </a:outerShdw>
                  </a:effectLst>
                  <a:latin typeface="HG創英角ﾎﾟｯﾌﾟ体" panose="040B0A09000000000000" pitchFamily="49" charset="-128"/>
                  <a:ea typeface="HG創英角ﾎﾟｯﾌﾟ体" panose="040B0A09000000000000" pitchFamily="49" charset="-128"/>
                </a:rPr>
                <a:t>これからの未来は、大雨が増える一方、</a:t>
              </a:r>
              <a:endParaRPr lang="en-US" altLang="ja-JP" sz="2800" dirty="0">
                <a:solidFill>
                  <a:srgbClr val="FFCCCC"/>
                </a:solidFill>
                <a:effectLst>
                  <a:outerShdw dir="6000000" sy="30000" kx="-1800000" algn="bl" rotWithShape="0">
                    <a:prstClr val="black">
                      <a:alpha val="93000"/>
                    </a:prstClr>
                  </a:outerShdw>
                </a:effectLst>
                <a:latin typeface="HG創英角ﾎﾟｯﾌﾟ体" panose="040B0A09000000000000" pitchFamily="49" charset="-128"/>
                <a:ea typeface="HG創英角ﾎﾟｯﾌﾟ体" panose="040B0A09000000000000" pitchFamily="49" charset="-128"/>
              </a:endParaRPr>
            </a:p>
            <a:p>
              <a:pPr algn="ctr"/>
              <a:r>
                <a:rPr lang="ja-JP" altLang="en-US" sz="2800" dirty="0">
                  <a:solidFill>
                    <a:srgbClr val="FFCCCC"/>
                  </a:solidFill>
                  <a:effectLst>
                    <a:outerShdw dir="6000000" sy="30000" kx="-1800000" algn="bl" rotWithShape="0">
                      <a:prstClr val="black">
                        <a:alpha val="93000"/>
                      </a:prstClr>
                    </a:outerShdw>
                  </a:effectLst>
                  <a:latin typeface="HG創英角ﾎﾟｯﾌﾟ体" panose="040B0A09000000000000" pitchFamily="49" charset="-128"/>
                  <a:ea typeface="HG創英角ﾎﾟｯﾌﾟ体" panose="040B0A09000000000000" pitchFamily="49" charset="-128"/>
                </a:rPr>
                <a:t>雨が降らない日も増えると予測されているよ。</a:t>
              </a:r>
            </a:p>
          </p:txBody>
        </p:sp>
        <p:sp>
          <p:nvSpPr>
            <p:cNvPr id="26" name="楕円 25">
              <a:extLst>
                <a:ext uri="{FF2B5EF4-FFF2-40B4-BE49-F238E27FC236}">
                  <a16:creationId xmlns:a16="http://schemas.microsoft.com/office/drawing/2014/main" id="{7574674D-1E03-47C6-956D-4FD35993FFCE}"/>
                </a:ext>
              </a:extLst>
            </p:cNvPr>
            <p:cNvSpPr>
              <a:spLocks noChangeAspect="1"/>
            </p:cNvSpPr>
            <p:nvPr/>
          </p:nvSpPr>
          <p:spPr>
            <a:xfrm>
              <a:off x="870887" y="1610040"/>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 name="楕円 26">
              <a:extLst>
                <a:ext uri="{FF2B5EF4-FFF2-40B4-BE49-F238E27FC236}">
                  <a16:creationId xmlns:a16="http://schemas.microsoft.com/office/drawing/2014/main" id="{290090C5-4044-4FAA-936C-6FE5DFDEB035}"/>
                </a:ext>
              </a:extLst>
            </p:cNvPr>
            <p:cNvSpPr>
              <a:spLocks noChangeAspect="1"/>
            </p:cNvSpPr>
            <p:nvPr/>
          </p:nvSpPr>
          <p:spPr>
            <a:xfrm>
              <a:off x="870887" y="3195069"/>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8" name="楕円 27">
              <a:extLst>
                <a:ext uri="{FF2B5EF4-FFF2-40B4-BE49-F238E27FC236}">
                  <a16:creationId xmlns:a16="http://schemas.microsoft.com/office/drawing/2014/main" id="{F0926C49-201F-4A89-9BA7-95B175164A9D}"/>
                </a:ext>
              </a:extLst>
            </p:cNvPr>
            <p:cNvSpPr>
              <a:spLocks noChangeAspect="1"/>
            </p:cNvSpPr>
            <p:nvPr/>
          </p:nvSpPr>
          <p:spPr>
            <a:xfrm>
              <a:off x="7724745" y="1610040"/>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9" name="楕円 28">
              <a:extLst>
                <a:ext uri="{FF2B5EF4-FFF2-40B4-BE49-F238E27FC236}">
                  <a16:creationId xmlns:a16="http://schemas.microsoft.com/office/drawing/2014/main" id="{84681567-FB86-4475-B20A-BBD8CBA892C8}"/>
                </a:ext>
              </a:extLst>
            </p:cNvPr>
            <p:cNvSpPr>
              <a:spLocks noChangeAspect="1"/>
            </p:cNvSpPr>
            <p:nvPr/>
          </p:nvSpPr>
          <p:spPr>
            <a:xfrm>
              <a:off x="7724745" y="3195069"/>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327" name="グループ化 326">
            <a:extLst>
              <a:ext uri="{FF2B5EF4-FFF2-40B4-BE49-F238E27FC236}">
                <a16:creationId xmlns:a16="http://schemas.microsoft.com/office/drawing/2014/main" id="{3C4069AE-6B46-48FA-A50C-D2F9DF08A8DE}"/>
              </a:ext>
            </a:extLst>
          </p:cNvPr>
          <p:cNvGrpSpPr/>
          <p:nvPr/>
        </p:nvGrpSpPr>
        <p:grpSpPr>
          <a:xfrm>
            <a:off x="4195208" y="4981474"/>
            <a:ext cx="1223353" cy="1123673"/>
            <a:chOff x="5291721" y="4453561"/>
            <a:chExt cx="1631137" cy="1498229"/>
          </a:xfrm>
        </p:grpSpPr>
        <p:sp>
          <p:nvSpPr>
            <p:cNvPr id="322" name="正方形/長方形 321">
              <a:extLst>
                <a:ext uri="{FF2B5EF4-FFF2-40B4-BE49-F238E27FC236}">
                  <a16:creationId xmlns:a16="http://schemas.microsoft.com/office/drawing/2014/main" id="{671A2A6B-2F4A-49C4-9638-54C8899240E0}"/>
                </a:ext>
              </a:extLst>
            </p:cNvPr>
            <p:cNvSpPr/>
            <p:nvPr/>
          </p:nvSpPr>
          <p:spPr>
            <a:xfrm>
              <a:off x="5291721"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23" name="正方形/長方形 322">
              <a:hlinkClick r:id="rId4" action="ppaction://hlinksldjump"/>
              <a:extLst>
                <a:ext uri="{FF2B5EF4-FFF2-40B4-BE49-F238E27FC236}">
                  <a16:creationId xmlns:a16="http://schemas.microsoft.com/office/drawing/2014/main" id="{7A2A329B-CCBF-448F-9155-A7E19BD04259}"/>
                </a:ext>
              </a:extLst>
            </p:cNvPr>
            <p:cNvSpPr/>
            <p:nvPr/>
          </p:nvSpPr>
          <p:spPr>
            <a:xfrm>
              <a:off x="5417845" y="4945174"/>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latin typeface="UD デジタル 教科書体 NP-B" panose="02020700000000000000" pitchFamily="18" charset="-128"/>
                <a:ea typeface="UD デジタル 教科書体 NP-B" panose="02020700000000000000" pitchFamily="18" charset="-128"/>
              </a:endParaRPr>
            </a:p>
          </p:txBody>
        </p:sp>
      </p:grpSp>
      <p:grpSp>
        <p:nvGrpSpPr>
          <p:cNvPr id="326" name="グループ化 325">
            <a:extLst>
              <a:ext uri="{FF2B5EF4-FFF2-40B4-BE49-F238E27FC236}">
                <a16:creationId xmlns:a16="http://schemas.microsoft.com/office/drawing/2014/main" id="{B1471095-9174-4854-907E-02161DC698B4}"/>
              </a:ext>
            </a:extLst>
          </p:cNvPr>
          <p:cNvGrpSpPr/>
          <p:nvPr/>
        </p:nvGrpSpPr>
        <p:grpSpPr>
          <a:xfrm>
            <a:off x="6308711" y="4981470"/>
            <a:ext cx="1223353" cy="1123676"/>
            <a:chOff x="8109725" y="4453561"/>
            <a:chExt cx="1631137" cy="1498235"/>
          </a:xfrm>
        </p:grpSpPr>
        <p:sp>
          <p:nvSpPr>
            <p:cNvPr id="324" name="正方形/長方形 323">
              <a:extLst>
                <a:ext uri="{FF2B5EF4-FFF2-40B4-BE49-F238E27FC236}">
                  <a16:creationId xmlns:a16="http://schemas.microsoft.com/office/drawing/2014/main" id="{B6A60142-3371-4F98-97AF-AB9155FDEC25}"/>
                </a:ext>
              </a:extLst>
            </p:cNvPr>
            <p:cNvSpPr/>
            <p:nvPr/>
          </p:nvSpPr>
          <p:spPr>
            <a:xfrm>
              <a:off x="8109725"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25" name="正方形/長方形 324">
              <a:hlinkClick r:id="rId5" action="ppaction://hlinksldjump"/>
              <a:extLst>
                <a:ext uri="{FF2B5EF4-FFF2-40B4-BE49-F238E27FC236}">
                  <a16:creationId xmlns:a16="http://schemas.microsoft.com/office/drawing/2014/main" id="{AC4FE5F9-3897-40DA-8B25-BF06D0B90FD3}"/>
                </a:ext>
              </a:extLst>
            </p:cNvPr>
            <p:cNvSpPr/>
            <p:nvPr/>
          </p:nvSpPr>
          <p:spPr>
            <a:xfrm>
              <a:off x="8235849" y="4945176"/>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b="1" dirty="0">
                <a:latin typeface="UD デジタル 教科書体 NP-B" panose="02020700000000000000" pitchFamily="18" charset="-128"/>
                <a:ea typeface="UD デジタル 教科書体 NP-B" panose="02020700000000000000" pitchFamily="18" charset="-128"/>
              </a:endParaRPr>
            </a:p>
          </p:txBody>
        </p:sp>
      </p:grpSp>
      <p:grpSp>
        <p:nvGrpSpPr>
          <p:cNvPr id="329" name="グループ化 328">
            <a:extLst>
              <a:ext uri="{FF2B5EF4-FFF2-40B4-BE49-F238E27FC236}">
                <a16:creationId xmlns:a16="http://schemas.microsoft.com/office/drawing/2014/main" id="{58DF65B5-AEF1-4D8A-898E-8D2C47CB21FF}"/>
              </a:ext>
            </a:extLst>
          </p:cNvPr>
          <p:cNvGrpSpPr/>
          <p:nvPr/>
        </p:nvGrpSpPr>
        <p:grpSpPr>
          <a:xfrm>
            <a:off x="0" y="6099000"/>
            <a:ext cx="9144000" cy="759000"/>
            <a:chOff x="0" y="5943600"/>
            <a:chExt cx="12192000" cy="1012000"/>
          </a:xfrm>
        </p:grpSpPr>
        <p:grpSp>
          <p:nvGrpSpPr>
            <p:cNvPr id="39" name="グループ化 38">
              <a:extLst>
                <a:ext uri="{FF2B5EF4-FFF2-40B4-BE49-F238E27FC236}">
                  <a16:creationId xmlns:a16="http://schemas.microsoft.com/office/drawing/2014/main" id="{E7C5E0DF-01C4-4440-B0E4-9C5B8DB34BA4}"/>
                </a:ext>
              </a:extLst>
            </p:cNvPr>
            <p:cNvGrpSpPr>
              <a:grpSpLocks noChangeAspect="1"/>
            </p:cNvGrpSpPr>
            <p:nvPr/>
          </p:nvGrpSpPr>
          <p:grpSpPr>
            <a:xfrm>
              <a:off x="0" y="5943600"/>
              <a:ext cx="511091" cy="504000"/>
              <a:chOff x="6366933" y="3683000"/>
              <a:chExt cx="927267" cy="914400"/>
            </a:xfrm>
          </p:grpSpPr>
          <p:sp>
            <p:nvSpPr>
              <p:cNvPr id="30" name="正方形/長方形 29">
                <a:extLst>
                  <a:ext uri="{FF2B5EF4-FFF2-40B4-BE49-F238E27FC236}">
                    <a16:creationId xmlns:a16="http://schemas.microsoft.com/office/drawing/2014/main" id="{0A806865-482C-4CFC-A03F-E1E9798F86D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4" name="フリーフォーム: 図形 33">
                <a:extLst>
                  <a:ext uri="{FF2B5EF4-FFF2-40B4-BE49-F238E27FC236}">
                    <a16:creationId xmlns:a16="http://schemas.microsoft.com/office/drawing/2014/main" id="{0E20888C-78BA-4A78-A48B-11FF5DBBB3A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5" name="フリーフォーム: 図形 34">
                <a:extLst>
                  <a:ext uri="{FF2B5EF4-FFF2-40B4-BE49-F238E27FC236}">
                    <a16:creationId xmlns:a16="http://schemas.microsoft.com/office/drawing/2014/main" id="{8AD046BF-D6BB-40B3-831A-517503F372A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7" name="フリーフォーム: 図形 36">
                <a:extLst>
                  <a:ext uri="{FF2B5EF4-FFF2-40B4-BE49-F238E27FC236}">
                    <a16:creationId xmlns:a16="http://schemas.microsoft.com/office/drawing/2014/main" id="{F8C35DB3-072A-4A35-A669-92CD060470A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8" name="フリーフォーム: 図形 37">
                <a:extLst>
                  <a:ext uri="{FF2B5EF4-FFF2-40B4-BE49-F238E27FC236}">
                    <a16:creationId xmlns:a16="http://schemas.microsoft.com/office/drawing/2014/main" id="{39CD64A8-C517-4FB9-905A-89D0F17BF1E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40" name="グループ化 39">
              <a:extLst>
                <a:ext uri="{FF2B5EF4-FFF2-40B4-BE49-F238E27FC236}">
                  <a16:creationId xmlns:a16="http://schemas.microsoft.com/office/drawing/2014/main" id="{8720D7A3-FA52-4445-A44D-5C3307FC3D89}"/>
                </a:ext>
              </a:extLst>
            </p:cNvPr>
            <p:cNvGrpSpPr>
              <a:grpSpLocks noChangeAspect="1"/>
            </p:cNvGrpSpPr>
            <p:nvPr/>
          </p:nvGrpSpPr>
          <p:grpSpPr>
            <a:xfrm>
              <a:off x="0" y="6451600"/>
              <a:ext cx="511091" cy="504000"/>
              <a:chOff x="6366933" y="3683000"/>
              <a:chExt cx="927267" cy="914400"/>
            </a:xfrm>
          </p:grpSpPr>
          <p:sp>
            <p:nvSpPr>
              <p:cNvPr id="41" name="正方形/長方形 40">
                <a:extLst>
                  <a:ext uri="{FF2B5EF4-FFF2-40B4-BE49-F238E27FC236}">
                    <a16:creationId xmlns:a16="http://schemas.microsoft.com/office/drawing/2014/main" id="{790E49B8-B3E4-4B9C-931E-761A6029EFB2}"/>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2" name="フリーフォーム: 図形 41">
                <a:extLst>
                  <a:ext uri="{FF2B5EF4-FFF2-40B4-BE49-F238E27FC236}">
                    <a16:creationId xmlns:a16="http://schemas.microsoft.com/office/drawing/2014/main" id="{0ACA7A71-5A56-45A3-AA06-4EABAD5E8D0E}"/>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43" name="フリーフォーム: 図形 42">
                <a:extLst>
                  <a:ext uri="{FF2B5EF4-FFF2-40B4-BE49-F238E27FC236}">
                    <a16:creationId xmlns:a16="http://schemas.microsoft.com/office/drawing/2014/main" id="{FB79F675-E586-4E1F-9E22-20E2B7164ED1}"/>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44" name="フリーフォーム: 図形 43">
                <a:extLst>
                  <a:ext uri="{FF2B5EF4-FFF2-40B4-BE49-F238E27FC236}">
                    <a16:creationId xmlns:a16="http://schemas.microsoft.com/office/drawing/2014/main" id="{C013B98C-F4F0-4230-8E80-9793AB05A665}"/>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45" name="フリーフォーム: 図形 44">
                <a:extLst>
                  <a:ext uri="{FF2B5EF4-FFF2-40B4-BE49-F238E27FC236}">
                    <a16:creationId xmlns:a16="http://schemas.microsoft.com/office/drawing/2014/main" id="{C7821062-DF58-4A09-B94D-5F5FDCD21E6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46" name="グループ化 45">
              <a:extLst>
                <a:ext uri="{FF2B5EF4-FFF2-40B4-BE49-F238E27FC236}">
                  <a16:creationId xmlns:a16="http://schemas.microsoft.com/office/drawing/2014/main" id="{EC53F190-E7CA-46B3-A7A9-99B1F558C47C}"/>
                </a:ext>
              </a:extLst>
            </p:cNvPr>
            <p:cNvGrpSpPr>
              <a:grpSpLocks noChangeAspect="1"/>
            </p:cNvGrpSpPr>
            <p:nvPr/>
          </p:nvGrpSpPr>
          <p:grpSpPr>
            <a:xfrm>
              <a:off x="512354" y="5943600"/>
              <a:ext cx="511091" cy="504000"/>
              <a:chOff x="6366933" y="3683000"/>
              <a:chExt cx="927267" cy="914400"/>
            </a:xfrm>
          </p:grpSpPr>
          <p:sp>
            <p:nvSpPr>
              <p:cNvPr id="47" name="正方形/長方形 46">
                <a:extLst>
                  <a:ext uri="{FF2B5EF4-FFF2-40B4-BE49-F238E27FC236}">
                    <a16:creationId xmlns:a16="http://schemas.microsoft.com/office/drawing/2014/main" id="{7ABDF669-DB87-4DEC-8182-E25D1C1AFDD5}"/>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8" name="フリーフォーム: 図形 47">
                <a:extLst>
                  <a:ext uri="{FF2B5EF4-FFF2-40B4-BE49-F238E27FC236}">
                    <a16:creationId xmlns:a16="http://schemas.microsoft.com/office/drawing/2014/main" id="{D72232B1-85F8-4EED-B565-9B1D9EC78A6E}"/>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49" name="フリーフォーム: 図形 48">
                <a:extLst>
                  <a:ext uri="{FF2B5EF4-FFF2-40B4-BE49-F238E27FC236}">
                    <a16:creationId xmlns:a16="http://schemas.microsoft.com/office/drawing/2014/main" id="{A6979F90-259E-4A37-A341-354E8F5DE0C6}"/>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50" name="フリーフォーム: 図形 49">
                <a:extLst>
                  <a:ext uri="{FF2B5EF4-FFF2-40B4-BE49-F238E27FC236}">
                    <a16:creationId xmlns:a16="http://schemas.microsoft.com/office/drawing/2014/main" id="{F2D03004-B8BD-4B4D-85A9-15525D13B1D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51" name="フリーフォーム: 図形 50">
                <a:extLst>
                  <a:ext uri="{FF2B5EF4-FFF2-40B4-BE49-F238E27FC236}">
                    <a16:creationId xmlns:a16="http://schemas.microsoft.com/office/drawing/2014/main" id="{3DC3E05E-EC76-4B6E-843A-D2F58DBEE1D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2" name="グループ化 51">
              <a:extLst>
                <a:ext uri="{FF2B5EF4-FFF2-40B4-BE49-F238E27FC236}">
                  <a16:creationId xmlns:a16="http://schemas.microsoft.com/office/drawing/2014/main" id="{41A83916-5860-4D96-976A-486CDF6409C1}"/>
                </a:ext>
              </a:extLst>
            </p:cNvPr>
            <p:cNvGrpSpPr>
              <a:grpSpLocks noChangeAspect="1"/>
            </p:cNvGrpSpPr>
            <p:nvPr/>
          </p:nvGrpSpPr>
          <p:grpSpPr>
            <a:xfrm>
              <a:off x="512354" y="6451600"/>
              <a:ext cx="511091" cy="504000"/>
              <a:chOff x="6366933" y="3683000"/>
              <a:chExt cx="927267" cy="914400"/>
            </a:xfrm>
          </p:grpSpPr>
          <p:sp>
            <p:nvSpPr>
              <p:cNvPr id="53" name="正方形/長方形 52">
                <a:extLst>
                  <a:ext uri="{FF2B5EF4-FFF2-40B4-BE49-F238E27FC236}">
                    <a16:creationId xmlns:a16="http://schemas.microsoft.com/office/drawing/2014/main" id="{8BB80E33-E68B-4E4F-A202-E1291F151F92}"/>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4" name="フリーフォーム: 図形 53">
                <a:extLst>
                  <a:ext uri="{FF2B5EF4-FFF2-40B4-BE49-F238E27FC236}">
                    <a16:creationId xmlns:a16="http://schemas.microsoft.com/office/drawing/2014/main" id="{8DB8687F-F491-4116-ACE3-DCDB2A37EC12}"/>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55" name="フリーフォーム: 図形 54">
                <a:extLst>
                  <a:ext uri="{FF2B5EF4-FFF2-40B4-BE49-F238E27FC236}">
                    <a16:creationId xmlns:a16="http://schemas.microsoft.com/office/drawing/2014/main" id="{CF874A44-F161-4F06-AB7B-C680C200A0C0}"/>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56" name="フリーフォーム: 図形 55">
                <a:extLst>
                  <a:ext uri="{FF2B5EF4-FFF2-40B4-BE49-F238E27FC236}">
                    <a16:creationId xmlns:a16="http://schemas.microsoft.com/office/drawing/2014/main" id="{4845BA14-3778-4888-8983-DE8874C0AA5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57" name="フリーフォーム: 図形 56">
                <a:extLst>
                  <a:ext uri="{FF2B5EF4-FFF2-40B4-BE49-F238E27FC236}">
                    <a16:creationId xmlns:a16="http://schemas.microsoft.com/office/drawing/2014/main" id="{52E9CEE6-9DF9-4680-A10A-D5032BFCB7D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8" name="グループ化 57">
              <a:extLst>
                <a:ext uri="{FF2B5EF4-FFF2-40B4-BE49-F238E27FC236}">
                  <a16:creationId xmlns:a16="http://schemas.microsoft.com/office/drawing/2014/main" id="{5385013B-0070-4880-BE77-02EA88077365}"/>
                </a:ext>
              </a:extLst>
            </p:cNvPr>
            <p:cNvGrpSpPr>
              <a:grpSpLocks noChangeAspect="1"/>
            </p:cNvGrpSpPr>
            <p:nvPr/>
          </p:nvGrpSpPr>
          <p:grpSpPr>
            <a:xfrm>
              <a:off x="1011621" y="5943600"/>
              <a:ext cx="511091" cy="504000"/>
              <a:chOff x="6366933" y="3683000"/>
              <a:chExt cx="927267" cy="914400"/>
            </a:xfrm>
          </p:grpSpPr>
          <p:sp>
            <p:nvSpPr>
              <p:cNvPr id="59" name="正方形/長方形 58">
                <a:extLst>
                  <a:ext uri="{FF2B5EF4-FFF2-40B4-BE49-F238E27FC236}">
                    <a16:creationId xmlns:a16="http://schemas.microsoft.com/office/drawing/2014/main" id="{7884A222-B8F5-40D4-9BC8-C5D3882BD715}"/>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0" name="フリーフォーム: 図形 59">
                <a:extLst>
                  <a:ext uri="{FF2B5EF4-FFF2-40B4-BE49-F238E27FC236}">
                    <a16:creationId xmlns:a16="http://schemas.microsoft.com/office/drawing/2014/main" id="{D396E294-A2D4-4439-BA8C-E786DF3BD9BA}"/>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1" name="フリーフォーム: 図形 60">
                <a:extLst>
                  <a:ext uri="{FF2B5EF4-FFF2-40B4-BE49-F238E27FC236}">
                    <a16:creationId xmlns:a16="http://schemas.microsoft.com/office/drawing/2014/main" id="{018462BA-B0D9-48D3-8771-2C2261EABA67}"/>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2" name="フリーフォーム: 図形 61">
                <a:extLst>
                  <a:ext uri="{FF2B5EF4-FFF2-40B4-BE49-F238E27FC236}">
                    <a16:creationId xmlns:a16="http://schemas.microsoft.com/office/drawing/2014/main" id="{9A7FC9C2-4059-4274-AD6E-10A828C41590}"/>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3" name="フリーフォーム: 図形 62">
                <a:extLst>
                  <a:ext uri="{FF2B5EF4-FFF2-40B4-BE49-F238E27FC236}">
                    <a16:creationId xmlns:a16="http://schemas.microsoft.com/office/drawing/2014/main" id="{0CB485CF-AC8A-4445-B61D-C3FC5C4BA08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4" name="グループ化 63">
              <a:extLst>
                <a:ext uri="{FF2B5EF4-FFF2-40B4-BE49-F238E27FC236}">
                  <a16:creationId xmlns:a16="http://schemas.microsoft.com/office/drawing/2014/main" id="{77E33D91-37CE-45C3-BB5F-56C95A59F9FE}"/>
                </a:ext>
              </a:extLst>
            </p:cNvPr>
            <p:cNvGrpSpPr>
              <a:grpSpLocks noChangeAspect="1"/>
            </p:cNvGrpSpPr>
            <p:nvPr/>
          </p:nvGrpSpPr>
          <p:grpSpPr>
            <a:xfrm>
              <a:off x="1011621" y="6451600"/>
              <a:ext cx="511091" cy="504000"/>
              <a:chOff x="6366933" y="3683000"/>
              <a:chExt cx="927267" cy="914400"/>
            </a:xfrm>
          </p:grpSpPr>
          <p:sp>
            <p:nvSpPr>
              <p:cNvPr id="65" name="正方形/長方形 64">
                <a:extLst>
                  <a:ext uri="{FF2B5EF4-FFF2-40B4-BE49-F238E27FC236}">
                    <a16:creationId xmlns:a16="http://schemas.microsoft.com/office/drawing/2014/main" id="{487EB379-5A36-4042-87D3-0F6303C8D93B}"/>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6" name="フリーフォーム: 図形 65">
                <a:extLst>
                  <a:ext uri="{FF2B5EF4-FFF2-40B4-BE49-F238E27FC236}">
                    <a16:creationId xmlns:a16="http://schemas.microsoft.com/office/drawing/2014/main" id="{8B007149-DB9D-479F-A4AA-77059D61BF5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7" name="フリーフォーム: 図形 66">
                <a:extLst>
                  <a:ext uri="{FF2B5EF4-FFF2-40B4-BE49-F238E27FC236}">
                    <a16:creationId xmlns:a16="http://schemas.microsoft.com/office/drawing/2014/main" id="{2EB62ED6-66FB-43D5-A15F-6A4DB496364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8" name="フリーフォーム: 図形 67">
                <a:extLst>
                  <a:ext uri="{FF2B5EF4-FFF2-40B4-BE49-F238E27FC236}">
                    <a16:creationId xmlns:a16="http://schemas.microsoft.com/office/drawing/2014/main" id="{48AF91F7-FE50-4411-AB4D-70D3C2CCE3D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69" name="フリーフォーム: 図形 68">
                <a:extLst>
                  <a:ext uri="{FF2B5EF4-FFF2-40B4-BE49-F238E27FC236}">
                    <a16:creationId xmlns:a16="http://schemas.microsoft.com/office/drawing/2014/main" id="{AC7BBDCF-F22D-4633-988F-E1EA36319A7A}"/>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0" name="グループ化 69">
              <a:extLst>
                <a:ext uri="{FF2B5EF4-FFF2-40B4-BE49-F238E27FC236}">
                  <a16:creationId xmlns:a16="http://schemas.microsoft.com/office/drawing/2014/main" id="{09EDF61E-D2F0-4756-A43D-49BCD9F7F42A}"/>
                </a:ext>
              </a:extLst>
            </p:cNvPr>
            <p:cNvGrpSpPr>
              <a:grpSpLocks noChangeAspect="1"/>
            </p:cNvGrpSpPr>
            <p:nvPr/>
          </p:nvGrpSpPr>
          <p:grpSpPr>
            <a:xfrm>
              <a:off x="1523975" y="5943600"/>
              <a:ext cx="511091" cy="504000"/>
              <a:chOff x="6366933" y="3683000"/>
              <a:chExt cx="927267" cy="914400"/>
            </a:xfrm>
          </p:grpSpPr>
          <p:sp>
            <p:nvSpPr>
              <p:cNvPr id="71" name="正方形/長方形 70">
                <a:extLst>
                  <a:ext uri="{FF2B5EF4-FFF2-40B4-BE49-F238E27FC236}">
                    <a16:creationId xmlns:a16="http://schemas.microsoft.com/office/drawing/2014/main" id="{481ACB89-538E-4E97-8FE2-505D1B1FDCB7}"/>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2" name="フリーフォーム: 図形 71">
                <a:extLst>
                  <a:ext uri="{FF2B5EF4-FFF2-40B4-BE49-F238E27FC236}">
                    <a16:creationId xmlns:a16="http://schemas.microsoft.com/office/drawing/2014/main" id="{A25C4CB3-263E-4E0A-A783-28B74949735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73" name="フリーフォーム: 図形 72">
                <a:extLst>
                  <a:ext uri="{FF2B5EF4-FFF2-40B4-BE49-F238E27FC236}">
                    <a16:creationId xmlns:a16="http://schemas.microsoft.com/office/drawing/2014/main" id="{BDAF6049-15F3-4450-88DF-69D941C8351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74" name="フリーフォーム: 図形 73">
                <a:extLst>
                  <a:ext uri="{FF2B5EF4-FFF2-40B4-BE49-F238E27FC236}">
                    <a16:creationId xmlns:a16="http://schemas.microsoft.com/office/drawing/2014/main" id="{00B67FCB-B33E-463E-98CB-96C289AA9CE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75" name="フリーフォーム: 図形 74">
                <a:extLst>
                  <a:ext uri="{FF2B5EF4-FFF2-40B4-BE49-F238E27FC236}">
                    <a16:creationId xmlns:a16="http://schemas.microsoft.com/office/drawing/2014/main" id="{D230908F-B622-4EEB-82AE-71B5B1EC6632}"/>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6" name="グループ化 75">
              <a:extLst>
                <a:ext uri="{FF2B5EF4-FFF2-40B4-BE49-F238E27FC236}">
                  <a16:creationId xmlns:a16="http://schemas.microsoft.com/office/drawing/2014/main" id="{2636E63A-FEA8-49CD-9CEB-F645DBEA11B1}"/>
                </a:ext>
              </a:extLst>
            </p:cNvPr>
            <p:cNvGrpSpPr>
              <a:grpSpLocks noChangeAspect="1"/>
            </p:cNvGrpSpPr>
            <p:nvPr/>
          </p:nvGrpSpPr>
          <p:grpSpPr>
            <a:xfrm>
              <a:off x="1523975" y="6451600"/>
              <a:ext cx="511091" cy="504000"/>
              <a:chOff x="6366933" y="3683000"/>
              <a:chExt cx="927267" cy="914400"/>
            </a:xfrm>
          </p:grpSpPr>
          <p:sp>
            <p:nvSpPr>
              <p:cNvPr id="77" name="正方形/長方形 76">
                <a:extLst>
                  <a:ext uri="{FF2B5EF4-FFF2-40B4-BE49-F238E27FC236}">
                    <a16:creationId xmlns:a16="http://schemas.microsoft.com/office/drawing/2014/main" id="{EA216615-F232-42B3-8CE4-994A85263B31}"/>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8" name="フリーフォーム: 図形 77">
                <a:extLst>
                  <a:ext uri="{FF2B5EF4-FFF2-40B4-BE49-F238E27FC236}">
                    <a16:creationId xmlns:a16="http://schemas.microsoft.com/office/drawing/2014/main" id="{E64531E3-741E-44E6-B604-4C4E941E847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79" name="フリーフォーム: 図形 78">
                <a:extLst>
                  <a:ext uri="{FF2B5EF4-FFF2-40B4-BE49-F238E27FC236}">
                    <a16:creationId xmlns:a16="http://schemas.microsoft.com/office/drawing/2014/main" id="{B0F35A59-07D2-474B-9915-E78522D9753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80" name="フリーフォーム: 図形 79">
                <a:extLst>
                  <a:ext uri="{FF2B5EF4-FFF2-40B4-BE49-F238E27FC236}">
                    <a16:creationId xmlns:a16="http://schemas.microsoft.com/office/drawing/2014/main" id="{550BE0D9-E3F8-4EF3-8773-D2A5E94AE4AD}"/>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81" name="フリーフォーム: 図形 80">
                <a:extLst>
                  <a:ext uri="{FF2B5EF4-FFF2-40B4-BE49-F238E27FC236}">
                    <a16:creationId xmlns:a16="http://schemas.microsoft.com/office/drawing/2014/main" id="{274320BA-FFA2-4AD9-A430-FAD53B817A6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2" name="グループ化 81">
              <a:extLst>
                <a:ext uri="{FF2B5EF4-FFF2-40B4-BE49-F238E27FC236}">
                  <a16:creationId xmlns:a16="http://schemas.microsoft.com/office/drawing/2014/main" id="{5800C95D-DEAB-4030-8A6D-4E215AF9077D}"/>
                </a:ext>
              </a:extLst>
            </p:cNvPr>
            <p:cNvGrpSpPr>
              <a:grpSpLocks noChangeAspect="1"/>
            </p:cNvGrpSpPr>
            <p:nvPr/>
          </p:nvGrpSpPr>
          <p:grpSpPr>
            <a:xfrm>
              <a:off x="2038132" y="5943600"/>
              <a:ext cx="511091" cy="504000"/>
              <a:chOff x="6366933" y="3683000"/>
              <a:chExt cx="927267" cy="914400"/>
            </a:xfrm>
          </p:grpSpPr>
          <p:sp>
            <p:nvSpPr>
              <p:cNvPr id="83" name="正方形/長方形 82">
                <a:extLst>
                  <a:ext uri="{FF2B5EF4-FFF2-40B4-BE49-F238E27FC236}">
                    <a16:creationId xmlns:a16="http://schemas.microsoft.com/office/drawing/2014/main" id="{1ED769FE-1261-44A1-96DD-42F2B3C7A5DD}"/>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4" name="フリーフォーム: 図形 83">
                <a:extLst>
                  <a:ext uri="{FF2B5EF4-FFF2-40B4-BE49-F238E27FC236}">
                    <a16:creationId xmlns:a16="http://schemas.microsoft.com/office/drawing/2014/main" id="{745E93AB-B7A4-4004-8DD7-2EED68073C7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85" name="フリーフォーム: 図形 84">
                <a:extLst>
                  <a:ext uri="{FF2B5EF4-FFF2-40B4-BE49-F238E27FC236}">
                    <a16:creationId xmlns:a16="http://schemas.microsoft.com/office/drawing/2014/main" id="{E7B2623D-A3E9-4A84-81CD-64F874A0F4F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86" name="フリーフォーム: 図形 85">
                <a:extLst>
                  <a:ext uri="{FF2B5EF4-FFF2-40B4-BE49-F238E27FC236}">
                    <a16:creationId xmlns:a16="http://schemas.microsoft.com/office/drawing/2014/main" id="{B3A39B1C-4DC0-4CB3-B869-40B62718AD6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87" name="フリーフォーム: 図形 86">
                <a:extLst>
                  <a:ext uri="{FF2B5EF4-FFF2-40B4-BE49-F238E27FC236}">
                    <a16:creationId xmlns:a16="http://schemas.microsoft.com/office/drawing/2014/main" id="{7B0B5CE5-62C1-4277-92BF-65D890AC192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8" name="グループ化 87">
              <a:extLst>
                <a:ext uri="{FF2B5EF4-FFF2-40B4-BE49-F238E27FC236}">
                  <a16:creationId xmlns:a16="http://schemas.microsoft.com/office/drawing/2014/main" id="{1F9ACBC2-99F2-42FC-94D6-81FE71309627}"/>
                </a:ext>
              </a:extLst>
            </p:cNvPr>
            <p:cNvGrpSpPr>
              <a:grpSpLocks noChangeAspect="1"/>
            </p:cNvGrpSpPr>
            <p:nvPr/>
          </p:nvGrpSpPr>
          <p:grpSpPr>
            <a:xfrm>
              <a:off x="2038132" y="6451600"/>
              <a:ext cx="511091" cy="504000"/>
              <a:chOff x="6366933" y="3683000"/>
              <a:chExt cx="927267" cy="914400"/>
            </a:xfrm>
          </p:grpSpPr>
          <p:sp>
            <p:nvSpPr>
              <p:cNvPr id="89" name="正方形/長方形 88">
                <a:extLst>
                  <a:ext uri="{FF2B5EF4-FFF2-40B4-BE49-F238E27FC236}">
                    <a16:creationId xmlns:a16="http://schemas.microsoft.com/office/drawing/2014/main" id="{C9F78E81-A2FA-4574-8487-826AE6AAD0F0}"/>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0" name="フリーフォーム: 図形 89">
                <a:extLst>
                  <a:ext uri="{FF2B5EF4-FFF2-40B4-BE49-F238E27FC236}">
                    <a16:creationId xmlns:a16="http://schemas.microsoft.com/office/drawing/2014/main" id="{064B914A-E6F9-4F1D-9980-48B22F5387F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1" name="フリーフォーム: 図形 90">
                <a:extLst>
                  <a:ext uri="{FF2B5EF4-FFF2-40B4-BE49-F238E27FC236}">
                    <a16:creationId xmlns:a16="http://schemas.microsoft.com/office/drawing/2014/main" id="{40C0298E-1621-4474-8B99-DB2B82F5416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2" name="フリーフォーム: 図形 91">
                <a:extLst>
                  <a:ext uri="{FF2B5EF4-FFF2-40B4-BE49-F238E27FC236}">
                    <a16:creationId xmlns:a16="http://schemas.microsoft.com/office/drawing/2014/main" id="{BFF9A7A8-0876-4790-9EEE-F04E1C37DCE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3" name="フリーフォーム: 図形 92">
                <a:extLst>
                  <a:ext uri="{FF2B5EF4-FFF2-40B4-BE49-F238E27FC236}">
                    <a16:creationId xmlns:a16="http://schemas.microsoft.com/office/drawing/2014/main" id="{356B6D8F-95EC-4622-A727-3BC177B1854A}"/>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4" name="グループ化 93">
              <a:extLst>
                <a:ext uri="{FF2B5EF4-FFF2-40B4-BE49-F238E27FC236}">
                  <a16:creationId xmlns:a16="http://schemas.microsoft.com/office/drawing/2014/main" id="{DE9DB045-AE25-44D6-A0A3-FA22DDC7511A}"/>
                </a:ext>
              </a:extLst>
            </p:cNvPr>
            <p:cNvGrpSpPr>
              <a:grpSpLocks noChangeAspect="1"/>
            </p:cNvGrpSpPr>
            <p:nvPr/>
          </p:nvGrpSpPr>
          <p:grpSpPr>
            <a:xfrm>
              <a:off x="2550486" y="5943600"/>
              <a:ext cx="511091" cy="504000"/>
              <a:chOff x="6366933" y="3683000"/>
              <a:chExt cx="927267" cy="914400"/>
            </a:xfrm>
          </p:grpSpPr>
          <p:sp>
            <p:nvSpPr>
              <p:cNvPr id="95" name="正方形/長方形 94">
                <a:extLst>
                  <a:ext uri="{FF2B5EF4-FFF2-40B4-BE49-F238E27FC236}">
                    <a16:creationId xmlns:a16="http://schemas.microsoft.com/office/drawing/2014/main" id="{88E08EC4-6405-463B-9B3E-CB70C577E407}"/>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6" name="フリーフォーム: 図形 95">
                <a:extLst>
                  <a:ext uri="{FF2B5EF4-FFF2-40B4-BE49-F238E27FC236}">
                    <a16:creationId xmlns:a16="http://schemas.microsoft.com/office/drawing/2014/main" id="{AFD42169-F8B3-4D70-AACD-391F1C05A83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7" name="フリーフォーム: 図形 96">
                <a:extLst>
                  <a:ext uri="{FF2B5EF4-FFF2-40B4-BE49-F238E27FC236}">
                    <a16:creationId xmlns:a16="http://schemas.microsoft.com/office/drawing/2014/main" id="{B40DAAB6-8F5D-4FA4-95D3-1D1FDEC25F6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8" name="フリーフォーム: 図形 97">
                <a:extLst>
                  <a:ext uri="{FF2B5EF4-FFF2-40B4-BE49-F238E27FC236}">
                    <a16:creationId xmlns:a16="http://schemas.microsoft.com/office/drawing/2014/main" id="{C79E7FB1-400A-4696-B75F-9BACB78BC56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99" name="フリーフォーム: 図形 98">
                <a:extLst>
                  <a:ext uri="{FF2B5EF4-FFF2-40B4-BE49-F238E27FC236}">
                    <a16:creationId xmlns:a16="http://schemas.microsoft.com/office/drawing/2014/main" id="{02595E67-2DBF-4E0B-8625-F8373FBD1FC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00" name="グループ化 99">
              <a:extLst>
                <a:ext uri="{FF2B5EF4-FFF2-40B4-BE49-F238E27FC236}">
                  <a16:creationId xmlns:a16="http://schemas.microsoft.com/office/drawing/2014/main" id="{76F47B4D-B3A7-41DC-BB2B-9785F62EC544}"/>
                </a:ext>
              </a:extLst>
            </p:cNvPr>
            <p:cNvGrpSpPr>
              <a:grpSpLocks noChangeAspect="1"/>
            </p:cNvGrpSpPr>
            <p:nvPr/>
          </p:nvGrpSpPr>
          <p:grpSpPr>
            <a:xfrm>
              <a:off x="2550486" y="6451600"/>
              <a:ext cx="511091" cy="504000"/>
              <a:chOff x="6366933" y="3683000"/>
              <a:chExt cx="927267" cy="914400"/>
            </a:xfrm>
          </p:grpSpPr>
          <p:sp>
            <p:nvSpPr>
              <p:cNvPr id="101" name="正方形/長方形 100">
                <a:extLst>
                  <a:ext uri="{FF2B5EF4-FFF2-40B4-BE49-F238E27FC236}">
                    <a16:creationId xmlns:a16="http://schemas.microsoft.com/office/drawing/2014/main" id="{74335053-1165-468F-8AA8-4C2762CA852D}"/>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2" name="フリーフォーム: 図形 101">
                <a:extLst>
                  <a:ext uri="{FF2B5EF4-FFF2-40B4-BE49-F238E27FC236}">
                    <a16:creationId xmlns:a16="http://schemas.microsoft.com/office/drawing/2014/main" id="{FF856D3C-C310-4EA2-B30D-159280C4ED1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3" name="フリーフォーム: 図形 102">
                <a:extLst>
                  <a:ext uri="{FF2B5EF4-FFF2-40B4-BE49-F238E27FC236}">
                    <a16:creationId xmlns:a16="http://schemas.microsoft.com/office/drawing/2014/main" id="{C3E650C9-B352-4500-9082-08459C039513}"/>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4" name="フリーフォーム: 図形 103">
                <a:extLst>
                  <a:ext uri="{FF2B5EF4-FFF2-40B4-BE49-F238E27FC236}">
                    <a16:creationId xmlns:a16="http://schemas.microsoft.com/office/drawing/2014/main" id="{B5DF4661-2AD7-4A23-A0FC-B840A8E45CD0}"/>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5" name="フリーフォーム: 図形 104">
                <a:extLst>
                  <a:ext uri="{FF2B5EF4-FFF2-40B4-BE49-F238E27FC236}">
                    <a16:creationId xmlns:a16="http://schemas.microsoft.com/office/drawing/2014/main" id="{F8122A16-A9B3-4EFC-9D01-B0523C98F1D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06" name="グループ化 105">
              <a:extLst>
                <a:ext uri="{FF2B5EF4-FFF2-40B4-BE49-F238E27FC236}">
                  <a16:creationId xmlns:a16="http://schemas.microsoft.com/office/drawing/2014/main" id="{7B4CB25B-81E7-4B2C-B4E7-4D3F6740DD8E}"/>
                </a:ext>
              </a:extLst>
            </p:cNvPr>
            <p:cNvGrpSpPr>
              <a:grpSpLocks noChangeAspect="1"/>
            </p:cNvGrpSpPr>
            <p:nvPr/>
          </p:nvGrpSpPr>
          <p:grpSpPr>
            <a:xfrm>
              <a:off x="3049753" y="5943600"/>
              <a:ext cx="511091" cy="504000"/>
              <a:chOff x="6366933" y="3683000"/>
              <a:chExt cx="927267" cy="914400"/>
            </a:xfrm>
          </p:grpSpPr>
          <p:sp>
            <p:nvSpPr>
              <p:cNvPr id="107" name="正方形/長方形 106">
                <a:extLst>
                  <a:ext uri="{FF2B5EF4-FFF2-40B4-BE49-F238E27FC236}">
                    <a16:creationId xmlns:a16="http://schemas.microsoft.com/office/drawing/2014/main" id="{46800CD7-80F3-486B-917A-42E6BD4ACAA9}"/>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8" name="フリーフォーム: 図形 107">
                <a:extLst>
                  <a:ext uri="{FF2B5EF4-FFF2-40B4-BE49-F238E27FC236}">
                    <a16:creationId xmlns:a16="http://schemas.microsoft.com/office/drawing/2014/main" id="{6E2FDA0B-1D17-43DB-B4B2-EF00E9AEBBC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9" name="フリーフォーム: 図形 108">
                <a:extLst>
                  <a:ext uri="{FF2B5EF4-FFF2-40B4-BE49-F238E27FC236}">
                    <a16:creationId xmlns:a16="http://schemas.microsoft.com/office/drawing/2014/main" id="{63ABD629-C5B0-499B-A4ED-CAAF8A7CDA2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0" name="フリーフォーム: 図形 109">
                <a:extLst>
                  <a:ext uri="{FF2B5EF4-FFF2-40B4-BE49-F238E27FC236}">
                    <a16:creationId xmlns:a16="http://schemas.microsoft.com/office/drawing/2014/main" id="{319D7DC5-D13B-461E-B1A2-EA1D1DBC4DC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1" name="フリーフォーム: 図形 110">
                <a:extLst>
                  <a:ext uri="{FF2B5EF4-FFF2-40B4-BE49-F238E27FC236}">
                    <a16:creationId xmlns:a16="http://schemas.microsoft.com/office/drawing/2014/main" id="{AA04448E-1ECE-4454-8EFD-3D97867D6E82}"/>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12" name="グループ化 111">
              <a:extLst>
                <a:ext uri="{FF2B5EF4-FFF2-40B4-BE49-F238E27FC236}">
                  <a16:creationId xmlns:a16="http://schemas.microsoft.com/office/drawing/2014/main" id="{BD57D37C-8531-4079-8E4F-193AD68D9060}"/>
                </a:ext>
              </a:extLst>
            </p:cNvPr>
            <p:cNvGrpSpPr>
              <a:grpSpLocks noChangeAspect="1"/>
            </p:cNvGrpSpPr>
            <p:nvPr/>
          </p:nvGrpSpPr>
          <p:grpSpPr>
            <a:xfrm>
              <a:off x="3049753" y="6451600"/>
              <a:ext cx="511091" cy="504000"/>
              <a:chOff x="6366933" y="3683000"/>
              <a:chExt cx="927267" cy="914400"/>
            </a:xfrm>
          </p:grpSpPr>
          <p:sp>
            <p:nvSpPr>
              <p:cNvPr id="113" name="正方形/長方形 112">
                <a:extLst>
                  <a:ext uri="{FF2B5EF4-FFF2-40B4-BE49-F238E27FC236}">
                    <a16:creationId xmlns:a16="http://schemas.microsoft.com/office/drawing/2014/main" id="{09F7C9DB-C446-4549-B95B-A409119AB3D6}"/>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4" name="フリーフォーム: 図形 113">
                <a:extLst>
                  <a:ext uri="{FF2B5EF4-FFF2-40B4-BE49-F238E27FC236}">
                    <a16:creationId xmlns:a16="http://schemas.microsoft.com/office/drawing/2014/main" id="{E36A4578-8F54-43E4-B59B-159F978797B4}"/>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5" name="フリーフォーム: 図形 114">
                <a:extLst>
                  <a:ext uri="{FF2B5EF4-FFF2-40B4-BE49-F238E27FC236}">
                    <a16:creationId xmlns:a16="http://schemas.microsoft.com/office/drawing/2014/main" id="{E6BECE0D-C94C-42C6-99DE-0DF843E1AD0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6" name="フリーフォーム: 図形 115">
                <a:extLst>
                  <a:ext uri="{FF2B5EF4-FFF2-40B4-BE49-F238E27FC236}">
                    <a16:creationId xmlns:a16="http://schemas.microsoft.com/office/drawing/2014/main" id="{30B18B0A-8CB5-40A7-B762-D49823E55900}"/>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7" name="フリーフォーム: 図形 116">
                <a:extLst>
                  <a:ext uri="{FF2B5EF4-FFF2-40B4-BE49-F238E27FC236}">
                    <a16:creationId xmlns:a16="http://schemas.microsoft.com/office/drawing/2014/main" id="{F122C83D-0B46-4AA8-AB6E-DAB30AF7064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18" name="グループ化 117">
              <a:extLst>
                <a:ext uri="{FF2B5EF4-FFF2-40B4-BE49-F238E27FC236}">
                  <a16:creationId xmlns:a16="http://schemas.microsoft.com/office/drawing/2014/main" id="{50971E1A-5E50-4F36-813E-428089E15CB8}"/>
                </a:ext>
              </a:extLst>
            </p:cNvPr>
            <p:cNvGrpSpPr>
              <a:grpSpLocks noChangeAspect="1"/>
            </p:cNvGrpSpPr>
            <p:nvPr/>
          </p:nvGrpSpPr>
          <p:grpSpPr>
            <a:xfrm>
              <a:off x="3562107" y="5943600"/>
              <a:ext cx="511091" cy="504000"/>
              <a:chOff x="6366933" y="3683000"/>
              <a:chExt cx="927267" cy="914400"/>
            </a:xfrm>
          </p:grpSpPr>
          <p:sp>
            <p:nvSpPr>
              <p:cNvPr id="119" name="正方形/長方形 118">
                <a:extLst>
                  <a:ext uri="{FF2B5EF4-FFF2-40B4-BE49-F238E27FC236}">
                    <a16:creationId xmlns:a16="http://schemas.microsoft.com/office/drawing/2014/main" id="{F682E9A9-803B-4B62-B851-BC70B3758FA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0" name="フリーフォーム: 図形 119">
                <a:extLst>
                  <a:ext uri="{FF2B5EF4-FFF2-40B4-BE49-F238E27FC236}">
                    <a16:creationId xmlns:a16="http://schemas.microsoft.com/office/drawing/2014/main" id="{C378043B-A6DE-468C-8484-02E9E9218184}"/>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1" name="フリーフォーム: 図形 120">
                <a:extLst>
                  <a:ext uri="{FF2B5EF4-FFF2-40B4-BE49-F238E27FC236}">
                    <a16:creationId xmlns:a16="http://schemas.microsoft.com/office/drawing/2014/main" id="{C767C7C2-2DC1-4DE3-BA8F-ECD2B01814E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2" name="フリーフォーム: 図形 121">
                <a:extLst>
                  <a:ext uri="{FF2B5EF4-FFF2-40B4-BE49-F238E27FC236}">
                    <a16:creationId xmlns:a16="http://schemas.microsoft.com/office/drawing/2014/main" id="{9A4C0902-1BBB-4C3D-A0FF-EB492DC0066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3" name="フリーフォーム: 図形 122">
                <a:extLst>
                  <a:ext uri="{FF2B5EF4-FFF2-40B4-BE49-F238E27FC236}">
                    <a16:creationId xmlns:a16="http://schemas.microsoft.com/office/drawing/2014/main" id="{862F8C95-5261-4788-8860-615835455322}"/>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24" name="グループ化 123">
              <a:extLst>
                <a:ext uri="{FF2B5EF4-FFF2-40B4-BE49-F238E27FC236}">
                  <a16:creationId xmlns:a16="http://schemas.microsoft.com/office/drawing/2014/main" id="{091CCCC2-384C-4093-BAB9-299746E7782B}"/>
                </a:ext>
              </a:extLst>
            </p:cNvPr>
            <p:cNvGrpSpPr>
              <a:grpSpLocks noChangeAspect="1"/>
            </p:cNvGrpSpPr>
            <p:nvPr/>
          </p:nvGrpSpPr>
          <p:grpSpPr>
            <a:xfrm>
              <a:off x="3562107" y="6451600"/>
              <a:ext cx="511091" cy="504000"/>
              <a:chOff x="6366933" y="3683000"/>
              <a:chExt cx="927267" cy="914400"/>
            </a:xfrm>
          </p:grpSpPr>
          <p:sp>
            <p:nvSpPr>
              <p:cNvPr id="125" name="正方形/長方形 124">
                <a:extLst>
                  <a:ext uri="{FF2B5EF4-FFF2-40B4-BE49-F238E27FC236}">
                    <a16:creationId xmlns:a16="http://schemas.microsoft.com/office/drawing/2014/main" id="{C3D3A499-D498-4C3C-BCBA-F212C962E009}"/>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6" name="フリーフォーム: 図形 125">
                <a:extLst>
                  <a:ext uri="{FF2B5EF4-FFF2-40B4-BE49-F238E27FC236}">
                    <a16:creationId xmlns:a16="http://schemas.microsoft.com/office/drawing/2014/main" id="{FC3C8BBD-AF7E-4B62-B299-2B90C13DF4FF}"/>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7" name="フリーフォーム: 図形 126">
                <a:extLst>
                  <a:ext uri="{FF2B5EF4-FFF2-40B4-BE49-F238E27FC236}">
                    <a16:creationId xmlns:a16="http://schemas.microsoft.com/office/drawing/2014/main" id="{133ABCCE-C1E4-4061-9DD9-B428889DBDA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8" name="フリーフォーム: 図形 127">
                <a:extLst>
                  <a:ext uri="{FF2B5EF4-FFF2-40B4-BE49-F238E27FC236}">
                    <a16:creationId xmlns:a16="http://schemas.microsoft.com/office/drawing/2014/main" id="{4A6CB180-E066-467D-8485-107F51D9EB0F}"/>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9" name="フリーフォーム: 図形 128">
                <a:extLst>
                  <a:ext uri="{FF2B5EF4-FFF2-40B4-BE49-F238E27FC236}">
                    <a16:creationId xmlns:a16="http://schemas.microsoft.com/office/drawing/2014/main" id="{E732D8BF-7ABB-41C1-A136-29D203116FF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30" name="グループ化 129">
              <a:extLst>
                <a:ext uri="{FF2B5EF4-FFF2-40B4-BE49-F238E27FC236}">
                  <a16:creationId xmlns:a16="http://schemas.microsoft.com/office/drawing/2014/main" id="{E6299E21-09DE-46CE-8247-4615B949DF1E}"/>
                </a:ext>
              </a:extLst>
            </p:cNvPr>
            <p:cNvGrpSpPr>
              <a:grpSpLocks noChangeAspect="1"/>
            </p:cNvGrpSpPr>
            <p:nvPr/>
          </p:nvGrpSpPr>
          <p:grpSpPr>
            <a:xfrm>
              <a:off x="4038600" y="5943600"/>
              <a:ext cx="511091" cy="504000"/>
              <a:chOff x="6366933" y="3683000"/>
              <a:chExt cx="927267" cy="914400"/>
            </a:xfrm>
          </p:grpSpPr>
          <p:sp>
            <p:nvSpPr>
              <p:cNvPr id="131" name="正方形/長方形 130">
                <a:extLst>
                  <a:ext uri="{FF2B5EF4-FFF2-40B4-BE49-F238E27FC236}">
                    <a16:creationId xmlns:a16="http://schemas.microsoft.com/office/drawing/2014/main" id="{9E84DCCB-F835-4978-A0B7-4B911DA8DC9B}"/>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2" name="フリーフォーム: 図形 131">
                <a:extLst>
                  <a:ext uri="{FF2B5EF4-FFF2-40B4-BE49-F238E27FC236}">
                    <a16:creationId xmlns:a16="http://schemas.microsoft.com/office/drawing/2014/main" id="{2AE76D41-3558-47BF-BBC5-34542886A07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3" name="フリーフォーム: 図形 132">
                <a:extLst>
                  <a:ext uri="{FF2B5EF4-FFF2-40B4-BE49-F238E27FC236}">
                    <a16:creationId xmlns:a16="http://schemas.microsoft.com/office/drawing/2014/main" id="{565D39C1-5ED2-475A-8D54-C307097A54E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4" name="フリーフォーム: 図形 133">
                <a:extLst>
                  <a:ext uri="{FF2B5EF4-FFF2-40B4-BE49-F238E27FC236}">
                    <a16:creationId xmlns:a16="http://schemas.microsoft.com/office/drawing/2014/main" id="{EBD199FA-23D0-4A28-B3CB-7A0C225A7CE5}"/>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5" name="フリーフォーム: 図形 134">
                <a:extLst>
                  <a:ext uri="{FF2B5EF4-FFF2-40B4-BE49-F238E27FC236}">
                    <a16:creationId xmlns:a16="http://schemas.microsoft.com/office/drawing/2014/main" id="{97F7CC79-B21A-49D6-9AF9-31EADC97AE5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36" name="グループ化 135">
              <a:extLst>
                <a:ext uri="{FF2B5EF4-FFF2-40B4-BE49-F238E27FC236}">
                  <a16:creationId xmlns:a16="http://schemas.microsoft.com/office/drawing/2014/main" id="{21F4EE37-6BA0-412A-818B-BCE4A08863FF}"/>
                </a:ext>
              </a:extLst>
            </p:cNvPr>
            <p:cNvGrpSpPr>
              <a:grpSpLocks noChangeAspect="1"/>
            </p:cNvGrpSpPr>
            <p:nvPr/>
          </p:nvGrpSpPr>
          <p:grpSpPr>
            <a:xfrm>
              <a:off x="4038600" y="6451600"/>
              <a:ext cx="511091" cy="504000"/>
              <a:chOff x="6366933" y="3683000"/>
              <a:chExt cx="927267" cy="914400"/>
            </a:xfrm>
          </p:grpSpPr>
          <p:sp>
            <p:nvSpPr>
              <p:cNvPr id="137" name="正方形/長方形 136">
                <a:extLst>
                  <a:ext uri="{FF2B5EF4-FFF2-40B4-BE49-F238E27FC236}">
                    <a16:creationId xmlns:a16="http://schemas.microsoft.com/office/drawing/2014/main" id="{A893B381-BD86-4ABA-8CE0-F758477CEE20}"/>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8" name="フリーフォーム: 図形 137">
                <a:extLst>
                  <a:ext uri="{FF2B5EF4-FFF2-40B4-BE49-F238E27FC236}">
                    <a16:creationId xmlns:a16="http://schemas.microsoft.com/office/drawing/2014/main" id="{DCF15312-FB18-4C4A-BFE2-6E9AE6FAFD5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9" name="フリーフォーム: 図形 138">
                <a:extLst>
                  <a:ext uri="{FF2B5EF4-FFF2-40B4-BE49-F238E27FC236}">
                    <a16:creationId xmlns:a16="http://schemas.microsoft.com/office/drawing/2014/main" id="{C1135156-47C5-4D35-90D7-1843ACA836C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0" name="フリーフォーム: 図形 139">
                <a:extLst>
                  <a:ext uri="{FF2B5EF4-FFF2-40B4-BE49-F238E27FC236}">
                    <a16:creationId xmlns:a16="http://schemas.microsoft.com/office/drawing/2014/main" id="{B48970E1-EC18-4A5B-82CE-80238E022D9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1" name="フリーフォーム: 図形 140">
                <a:extLst>
                  <a:ext uri="{FF2B5EF4-FFF2-40B4-BE49-F238E27FC236}">
                    <a16:creationId xmlns:a16="http://schemas.microsoft.com/office/drawing/2014/main" id="{191A3461-879D-42CA-9146-EE2DF199E3AE}"/>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42" name="グループ化 141">
              <a:extLst>
                <a:ext uri="{FF2B5EF4-FFF2-40B4-BE49-F238E27FC236}">
                  <a16:creationId xmlns:a16="http://schemas.microsoft.com/office/drawing/2014/main" id="{B64895C4-5555-4D0C-949F-06BA43191BAE}"/>
                </a:ext>
              </a:extLst>
            </p:cNvPr>
            <p:cNvGrpSpPr>
              <a:grpSpLocks noChangeAspect="1"/>
            </p:cNvGrpSpPr>
            <p:nvPr/>
          </p:nvGrpSpPr>
          <p:grpSpPr>
            <a:xfrm>
              <a:off x="4550954" y="5943600"/>
              <a:ext cx="511091" cy="504000"/>
              <a:chOff x="6366933" y="3683000"/>
              <a:chExt cx="927267" cy="914400"/>
            </a:xfrm>
          </p:grpSpPr>
          <p:sp>
            <p:nvSpPr>
              <p:cNvPr id="143" name="正方形/長方形 142">
                <a:extLst>
                  <a:ext uri="{FF2B5EF4-FFF2-40B4-BE49-F238E27FC236}">
                    <a16:creationId xmlns:a16="http://schemas.microsoft.com/office/drawing/2014/main" id="{743FE362-93F8-4907-9052-318EE955E0B3}"/>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4" name="フリーフォーム: 図形 143">
                <a:extLst>
                  <a:ext uri="{FF2B5EF4-FFF2-40B4-BE49-F238E27FC236}">
                    <a16:creationId xmlns:a16="http://schemas.microsoft.com/office/drawing/2014/main" id="{708F9C9F-F8B8-4725-A684-46232DD900D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5" name="フリーフォーム: 図形 144">
                <a:extLst>
                  <a:ext uri="{FF2B5EF4-FFF2-40B4-BE49-F238E27FC236}">
                    <a16:creationId xmlns:a16="http://schemas.microsoft.com/office/drawing/2014/main" id="{AB3628AE-5C91-4687-B00A-0E8B40A3DC4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6" name="フリーフォーム: 図形 145">
                <a:extLst>
                  <a:ext uri="{FF2B5EF4-FFF2-40B4-BE49-F238E27FC236}">
                    <a16:creationId xmlns:a16="http://schemas.microsoft.com/office/drawing/2014/main" id="{C4CADF77-0C7E-4C6B-927E-E082A093EF94}"/>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7" name="フリーフォーム: 図形 146">
                <a:extLst>
                  <a:ext uri="{FF2B5EF4-FFF2-40B4-BE49-F238E27FC236}">
                    <a16:creationId xmlns:a16="http://schemas.microsoft.com/office/drawing/2014/main" id="{EF308358-AFE2-4B89-9B0F-7A6DD6A0ECD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48" name="グループ化 147">
              <a:extLst>
                <a:ext uri="{FF2B5EF4-FFF2-40B4-BE49-F238E27FC236}">
                  <a16:creationId xmlns:a16="http://schemas.microsoft.com/office/drawing/2014/main" id="{DA7C641A-5443-44B3-92B4-71CA475B324F}"/>
                </a:ext>
              </a:extLst>
            </p:cNvPr>
            <p:cNvGrpSpPr>
              <a:grpSpLocks noChangeAspect="1"/>
            </p:cNvGrpSpPr>
            <p:nvPr/>
          </p:nvGrpSpPr>
          <p:grpSpPr>
            <a:xfrm>
              <a:off x="4550954" y="6451600"/>
              <a:ext cx="511091" cy="504000"/>
              <a:chOff x="6366933" y="3683000"/>
              <a:chExt cx="927267" cy="914400"/>
            </a:xfrm>
          </p:grpSpPr>
          <p:sp>
            <p:nvSpPr>
              <p:cNvPr id="149" name="正方形/長方形 148">
                <a:extLst>
                  <a:ext uri="{FF2B5EF4-FFF2-40B4-BE49-F238E27FC236}">
                    <a16:creationId xmlns:a16="http://schemas.microsoft.com/office/drawing/2014/main" id="{B20CE84A-1975-4FB9-B16F-CE62035E0BB1}"/>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0" name="フリーフォーム: 図形 149">
                <a:extLst>
                  <a:ext uri="{FF2B5EF4-FFF2-40B4-BE49-F238E27FC236}">
                    <a16:creationId xmlns:a16="http://schemas.microsoft.com/office/drawing/2014/main" id="{5E84FA76-0FA5-483C-860F-A37FDBAD237F}"/>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1" name="フリーフォーム: 図形 150">
                <a:extLst>
                  <a:ext uri="{FF2B5EF4-FFF2-40B4-BE49-F238E27FC236}">
                    <a16:creationId xmlns:a16="http://schemas.microsoft.com/office/drawing/2014/main" id="{9D459A08-D153-4E52-9AB2-6EA4EF21B74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2" name="フリーフォーム: 図形 151">
                <a:extLst>
                  <a:ext uri="{FF2B5EF4-FFF2-40B4-BE49-F238E27FC236}">
                    <a16:creationId xmlns:a16="http://schemas.microsoft.com/office/drawing/2014/main" id="{CACD3504-AEAF-4FD6-A600-67DA0A7E6A2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3" name="フリーフォーム: 図形 152">
                <a:extLst>
                  <a:ext uri="{FF2B5EF4-FFF2-40B4-BE49-F238E27FC236}">
                    <a16:creationId xmlns:a16="http://schemas.microsoft.com/office/drawing/2014/main" id="{658E20A0-66A5-4E4B-9390-E10E04DEDB3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54" name="グループ化 153">
              <a:extLst>
                <a:ext uri="{FF2B5EF4-FFF2-40B4-BE49-F238E27FC236}">
                  <a16:creationId xmlns:a16="http://schemas.microsoft.com/office/drawing/2014/main" id="{C27801BA-B1F2-42E3-A6FD-69CA4E85CDB4}"/>
                </a:ext>
              </a:extLst>
            </p:cNvPr>
            <p:cNvGrpSpPr>
              <a:grpSpLocks noChangeAspect="1"/>
            </p:cNvGrpSpPr>
            <p:nvPr/>
          </p:nvGrpSpPr>
          <p:grpSpPr>
            <a:xfrm>
              <a:off x="5050221" y="5943600"/>
              <a:ext cx="511091" cy="504000"/>
              <a:chOff x="6366933" y="3683000"/>
              <a:chExt cx="927267" cy="914400"/>
            </a:xfrm>
          </p:grpSpPr>
          <p:sp>
            <p:nvSpPr>
              <p:cNvPr id="155" name="正方形/長方形 154">
                <a:extLst>
                  <a:ext uri="{FF2B5EF4-FFF2-40B4-BE49-F238E27FC236}">
                    <a16:creationId xmlns:a16="http://schemas.microsoft.com/office/drawing/2014/main" id="{36CF5720-40EF-4439-B0E5-C704C0D1C07A}"/>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6" name="フリーフォーム: 図形 155">
                <a:extLst>
                  <a:ext uri="{FF2B5EF4-FFF2-40B4-BE49-F238E27FC236}">
                    <a16:creationId xmlns:a16="http://schemas.microsoft.com/office/drawing/2014/main" id="{A6002290-C036-4CD7-890F-3C9D83F1BFD7}"/>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7" name="フリーフォーム: 図形 156">
                <a:extLst>
                  <a:ext uri="{FF2B5EF4-FFF2-40B4-BE49-F238E27FC236}">
                    <a16:creationId xmlns:a16="http://schemas.microsoft.com/office/drawing/2014/main" id="{D891A662-6B90-4047-80D0-1CE1B3B68BB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8" name="フリーフォーム: 図形 157">
                <a:extLst>
                  <a:ext uri="{FF2B5EF4-FFF2-40B4-BE49-F238E27FC236}">
                    <a16:creationId xmlns:a16="http://schemas.microsoft.com/office/drawing/2014/main" id="{A73E63B5-74D5-4DE6-A9B6-C2962BB9A617}"/>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9" name="フリーフォーム: 図形 158">
                <a:extLst>
                  <a:ext uri="{FF2B5EF4-FFF2-40B4-BE49-F238E27FC236}">
                    <a16:creationId xmlns:a16="http://schemas.microsoft.com/office/drawing/2014/main" id="{1F9CD9C4-1F78-42C6-A3DC-5C1B29993DD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60" name="グループ化 159">
              <a:extLst>
                <a:ext uri="{FF2B5EF4-FFF2-40B4-BE49-F238E27FC236}">
                  <a16:creationId xmlns:a16="http://schemas.microsoft.com/office/drawing/2014/main" id="{956BFE60-9939-410F-8F2C-21EC2C39564F}"/>
                </a:ext>
              </a:extLst>
            </p:cNvPr>
            <p:cNvGrpSpPr>
              <a:grpSpLocks noChangeAspect="1"/>
            </p:cNvGrpSpPr>
            <p:nvPr/>
          </p:nvGrpSpPr>
          <p:grpSpPr>
            <a:xfrm>
              <a:off x="5050221" y="6451600"/>
              <a:ext cx="511091" cy="504000"/>
              <a:chOff x="6366933" y="3683000"/>
              <a:chExt cx="927267" cy="914400"/>
            </a:xfrm>
          </p:grpSpPr>
          <p:sp>
            <p:nvSpPr>
              <p:cNvPr id="161" name="正方形/長方形 160">
                <a:extLst>
                  <a:ext uri="{FF2B5EF4-FFF2-40B4-BE49-F238E27FC236}">
                    <a16:creationId xmlns:a16="http://schemas.microsoft.com/office/drawing/2014/main" id="{BCEFDEAF-FDB8-4053-BEC5-D60C4E8C59C2}"/>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2" name="フリーフォーム: 図形 161">
                <a:extLst>
                  <a:ext uri="{FF2B5EF4-FFF2-40B4-BE49-F238E27FC236}">
                    <a16:creationId xmlns:a16="http://schemas.microsoft.com/office/drawing/2014/main" id="{3A421EDC-D2F0-41A3-BE25-ECE6CEA09AD4}"/>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3" name="フリーフォーム: 図形 162">
                <a:extLst>
                  <a:ext uri="{FF2B5EF4-FFF2-40B4-BE49-F238E27FC236}">
                    <a16:creationId xmlns:a16="http://schemas.microsoft.com/office/drawing/2014/main" id="{6CD11FCD-D0A8-4B2E-804B-64A78E2C9B7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4" name="フリーフォーム: 図形 163">
                <a:extLst>
                  <a:ext uri="{FF2B5EF4-FFF2-40B4-BE49-F238E27FC236}">
                    <a16:creationId xmlns:a16="http://schemas.microsoft.com/office/drawing/2014/main" id="{FDB404BC-04AB-4EFB-BBD9-04232967901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5" name="フリーフォーム: 図形 164">
                <a:extLst>
                  <a:ext uri="{FF2B5EF4-FFF2-40B4-BE49-F238E27FC236}">
                    <a16:creationId xmlns:a16="http://schemas.microsoft.com/office/drawing/2014/main" id="{D2A14FCC-316F-4C28-9D2A-85D73DAD91B1}"/>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66" name="グループ化 165">
              <a:extLst>
                <a:ext uri="{FF2B5EF4-FFF2-40B4-BE49-F238E27FC236}">
                  <a16:creationId xmlns:a16="http://schemas.microsoft.com/office/drawing/2014/main" id="{2238C5B5-207B-4EA2-B78F-F690EC82D4E1}"/>
                </a:ext>
              </a:extLst>
            </p:cNvPr>
            <p:cNvGrpSpPr>
              <a:grpSpLocks noChangeAspect="1"/>
            </p:cNvGrpSpPr>
            <p:nvPr/>
          </p:nvGrpSpPr>
          <p:grpSpPr>
            <a:xfrm>
              <a:off x="5562575" y="5943600"/>
              <a:ext cx="511091" cy="504000"/>
              <a:chOff x="6366933" y="3683000"/>
              <a:chExt cx="927267" cy="914400"/>
            </a:xfrm>
          </p:grpSpPr>
          <p:sp>
            <p:nvSpPr>
              <p:cNvPr id="167" name="正方形/長方形 166">
                <a:extLst>
                  <a:ext uri="{FF2B5EF4-FFF2-40B4-BE49-F238E27FC236}">
                    <a16:creationId xmlns:a16="http://schemas.microsoft.com/office/drawing/2014/main" id="{99A57553-437C-4869-870D-10ECA5DE983E}"/>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8" name="フリーフォーム: 図形 167">
                <a:extLst>
                  <a:ext uri="{FF2B5EF4-FFF2-40B4-BE49-F238E27FC236}">
                    <a16:creationId xmlns:a16="http://schemas.microsoft.com/office/drawing/2014/main" id="{918D6726-5B1D-4BE7-9F95-8DB4CA56565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9" name="フリーフォーム: 図形 168">
                <a:extLst>
                  <a:ext uri="{FF2B5EF4-FFF2-40B4-BE49-F238E27FC236}">
                    <a16:creationId xmlns:a16="http://schemas.microsoft.com/office/drawing/2014/main" id="{E64A57D2-9E62-4047-83A3-32BA9A118BD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0" name="フリーフォーム: 図形 169">
                <a:extLst>
                  <a:ext uri="{FF2B5EF4-FFF2-40B4-BE49-F238E27FC236}">
                    <a16:creationId xmlns:a16="http://schemas.microsoft.com/office/drawing/2014/main" id="{1E90D78F-0728-49D1-A9FF-3F8D755B2E39}"/>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1" name="フリーフォーム: 図形 170">
                <a:extLst>
                  <a:ext uri="{FF2B5EF4-FFF2-40B4-BE49-F238E27FC236}">
                    <a16:creationId xmlns:a16="http://schemas.microsoft.com/office/drawing/2014/main" id="{769E06E7-8884-46D9-A15A-14756ABD52C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72" name="グループ化 171">
              <a:extLst>
                <a:ext uri="{FF2B5EF4-FFF2-40B4-BE49-F238E27FC236}">
                  <a16:creationId xmlns:a16="http://schemas.microsoft.com/office/drawing/2014/main" id="{A486183A-013C-4734-BBC2-61E2DEDD76AC}"/>
                </a:ext>
              </a:extLst>
            </p:cNvPr>
            <p:cNvGrpSpPr>
              <a:grpSpLocks noChangeAspect="1"/>
            </p:cNvGrpSpPr>
            <p:nvPr/>
          </p:nvGrpSpPr>
          <p:grpSpPr>
            <a:xfrm>
              <a:off x="5562575" y="6451600"/>
              <a:ext cx="511091" cy="504000"/>
              <a:chOff x="6366933" y="3683000"/>
              <a:chExt cx="927267" cy="914400"/>
            </a:xfrm>
          </p:grpSpPr>
          <p:sp>
            <p:nvSpPr>
              <p:cNvPr id="173" name="正方形/長方形 172">
                <a:extLst>
                  <a:ext uri="{FF2B5EF4-FFF2-40B4-BE49-F238E27FC236}">
                    <a16:creationId xmlns:a16="http://schemas.microsoft.com/office/drawing/2014/main" id="{C11C7C6C-F8E8-4397-AB7E-02F18A581FBC}"/>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4" name="フリーフォーム: 図形 173">
                <a:extLst>
                  <a:ext uri="{FF2B5EF4-FFF2-40B4-BE49-F238E27FC236}">
                    <a16:creationId xmlns:a16="http://schemas.microsoft.com/office/drawing/2014/main" id="{BF6B89C7-C727-4E27-B236-903F1CD2D34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5" name="フリーフォーム: 図形 174">
                <a:extLst>
                  <a:ext uri="{FF2B5EF4-FFF2-40B4-BE49-F238E27FC236}">
                    <a16:creationId xmlns:a16="http://schemas.microsoft.com/office/drawing/2014/main" id="{DFDA1E79-6377-485D-BF2A-42146CC270A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6" name="フリーフォーム: 図形 175">
                <a:extLst>
                  <a:ext uri="{FF2B5EF4-FFF2-40B4-BE49-F238E27FC236}">
                    <a16:creationId xmlns:a16="http://schemas.microsoft.com/office/drawing/2014/main" id="{2D5D0035-73C9-4F4A-94C2-2154D021B730}"/>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7" name="フリーフォーム: 図形 176">
                <a:extLst>
                  <a:ext uri="{FF2B5EF4-FFF2-40B4-BE49-F238E27FC236}">
                    <a16:creationId xmlns:a16="http://schemas.microsoft.com/office/drawing/2014/main" id="{C2EF43B8-677A-4F8D-A25E-BC79B863FFE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78" name="グループ化 177">
              <a:extLst>
                <a:ext uri="{FF2B5EF4-FFF2-40B4-BE49-F238E27FC236}">
                  <a16:creationId xmlns:a16="http://schemas.microsoft.com/office/drawing/2014/main" id="{F6002AD3-31E0-4C9C-80F1-E1A25867D265}"/>
                </a:ext>
              </a:extLst>
            </p:cNvPr>
            <p:cNvGrpSpPr>
              <a:grpSpLocks noChangeAspect="1"/>
            </p:cNvGrpSpPr>
            <p:nvPr/>
          </p:nvGrpSpPr>
          <p:grpSpPr>
            <a:xfrm>
              <a:off x="6076732" y="5943600"/>
              <a:ext cx="511091" cy="504000"/>
              <a:chOff x="6366933" y="3683000"/>
              <a:chExt cx="927267" cy="914400"/>
            </a:xfrm>
          </p:grpSpPr>
          <p:sp>
            <p:nvSpPr>
              <p:cNvPr id="179" name="正方形/長方形 178">
                <a:extLst>
                  <a:ext uri="{FF2B5EF4-FFF2-40B4-BE49-F238E27FC236}">
                    <a16:creationId xmlns:a16="http://schemas.microsoft.com/office/drawing/2014/main" id="{544D6527-7A30-4057-B23A-579952B8E57E}"/>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0" name="フリーフォーム: 図形 179">
                <a:extLst>
                  <a:ext uri="{FF2B5EF4-FFF2-40B4-BE49-F238E27FC236}">
                    <a16:creationId xmlns:a16="http://schemas.microsoft.com/office/drawing/2014/main" id="{3ABE3A8E-41A6-419F-9A1D-CC11160A5EC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1" name="フリーフォーム: 図形 180">
                <a:extLst>
                  <a:ext uri="{FF2B5EF4-FFF2-40B4-BE49-F238E27FC236}">
                    <a16:creationId xmlns:a16="http://schemas.microsoft.com/office/drawing/2014/main" id="{B4904636-7D04-4332-9ADB-6D4858AE1571}"/>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2" name="フリーフォーム: 図形 181">
                <a:extLst>
                  <a:ext uri="{FF2B5EF4-FFF2-40B4-BE49-F238E27FC236}">
                    <a16:creationId xmlns:a16="http://schemas.microsoft.com/office/drawing/2014/main" id="{BFF91DC0-03E0-49B4-9626-F0B75AC1A47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3" name="フリーフォーム: 図形 182">
                <a:extLst>
                  <a:ext uri="{FF2B5EF4-FFF2-40B4-BE49-F238E27FC236}">
                    <a16:creationId xmlns:a16="http://schemas.microsoft.com/office/drawing/2014/main" id="{2F65A7EF-4C44-46B0-BC8D-EA19FBC9E61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84" name="グループ化 183">
              <a:extLst>
                <a:ext uri="{FF2B5EF4-FFF2-40B4-BE49-F238E27FC236}">
                  <a16:creationId xmlns:a16="http://schemas.microsoft.com/office/drawing/2014/main" id="{3188EBE3-80EE-4F70-8E4C-5044362E947F}"/>
                </a:ext>
              </a:extLst>
            </p:cNvPr>
            <p:cNvGrpSpPr>
              <a:grpSpLocks noChangeAspect="1"/>
            </p:cNvGrpSpPr>
            <p:nvPr/>
          </p:nvGrpSpPr>
          <p:grpSpPr>
            <a:xfrm>
              <a:off x="6076732" y="6451600"/>
              <a:ext cx="511091" cy="504000"/>
              <a:chOff x="6366933" y="3683000"/>
              <a:chExt cx="927267" cy="914400"/>
            </a:xfrm>
          </p:grpSpPr>
          <p:sp>
            <p:nvSpPr>
              <p:cNvPr id="185" name="正方形/長方形 184">
                <a:extLst>
                  <a:ext uri="{FF2B5EF4-FFF2-40B4-BE49-F238E27FC236}">
                    <a16:creationId xmlns:a16="http://schemas.microsoft.com/office/drawing/2014/main" id="{43E9CB47-94A8-43C1-BBCF-8CD9121AD45E}"/>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6" name="フリーフォーム: 図形 185">
                <a:extLst>
                  <a:ext uri="{FF2B5EF4-FFF2-40B4-BE49-F238E27FC236}">
                    <a16:creationId xmlns:a16="http://schemas.microsoft.com/office/drawing/2014/main" id="{1D6ADBC2-F2DF-45B5-A57B-C69C5D0ECD3E}"/>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7" name="フリーフォーム: 図形 186">
                <a:extLst>
                  <a:ext uri="{FF2B5EF4-FFF2-40B4-BE49-F238E27FC236}">
                    <a16:creationId xmlns:a16="http://schemas.microsoft.com/office/drawing/2014/main" id="{9BBB0AF2-AA61-401E-9E21-A02485F8189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8" name="フリーフォーム: 図形 187">
                <a:extLst>
                  <a:ext uri="{FF2B5EF4-FFF2-40B4-BE49-F238E27FC236}">
                    <a16:creationId xmlns:a16="http://schemas.microsoft.com/office/drawing/2014/main" id="{4AE9E3E1-CC84-41DA-8346-9D1C70F504D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9" name="フリーフォーム: 図形 188">
                <a:extLst>
                  <a:ext uri="{FF2B5EF4-FFF2-40B4-BE49-F238E27FC236}">
                    <a16:creationId xmlns:a16="http://schemas.microsoft.com/office/drawing/2014/main" id="{FA8C9E4F-B000-4112-B40F-E9FADCAA366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90" name="グループ化 189">
              <a:extLst>
                <a:ext uri="{FF2B5EF4-FFF2-40B4-BE49-F238E27FC236}">
                  <a16:creationId xmlns:a16="http://schemas.microsoft.com/office/drawing/2014/main" id="{8A794EC3-4513-477D-B477-4CA00FC397E2}"/>
                </a:ext>
              </a:extLst>
            </p:cNvPr>
            <p:cNvGrpSpPr>
              <a:grpSpLocks noChangeAspect="1"/>
            </p:cNvGrpSpPr>
            <p:nvPr/>
          </p:nvGrpSpPr>
          <p:grpSpPr>
            <a:xfrm>
              <a:off x="6589086" y="5943600"/>
              <a:ext cx="511091" cy="504000"/>
              <a:chOff x="6366933" y="3683000"/>
              <a:chExt cx="927267" cy="914400"/>
            </a:xfrm>
          </p:grpSpPr>
          <p:sp>
            <p:nvSpPr>
              <p:cNvPr id="191" name="正方形/長方形 190">
                <a:extLst>
                  <a:ext uri="{FF2B5EF4-FFF2-40B4-BE49-F238E27FC236}">
                    <a16:creationId xmlns:a16="http://schemas.microsoft.com/office/drawing/2014/main" id="{A5258965-BD8E-441C-ABAC-9ECBA2809B78}"/>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2" name="フリーフォーム: 図形 191">
                <a:extLst>
                  <a:ext uri="{FF2B5EF4-FFF2-40B4-BE49-F238E27FC236}">
                    <a16:creationId xmlns:a16="http://schemas.microsoft.com/office/drawing/2014/main" id="{AAC73D67-467E-4E72-92F9-944A7ACEBB9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3" name="フリーフォーム: 図形 192">
                <a:extLst>
                  <a:ext uri="{FF2B5EF4-FFF2-40B4-BE49-F238E27FC236}">
                    <a16:creationId xmlns:a16="http://schemas.microsoft.com/office/drawing/2014/main" id="{903E59F9-2DAC-4689-93DD-1C4424F6E9B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4" name="フリーフォーム: 図形 193">
                <a:extLst>
                  <a:ext uri="{FF2B5EF4-FFF2-40B4-BE49-F238E27FC236}">
                    <a16:creationId xmlns:a16="http://schemas.microsoft.com/office/drawing/2014/main" id="{31AF22C5-4C06-4F21-B576-2D7E0B8DBF6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5" name="フリーフォーム: 図形 194">
                <a:extLst>
                  <a:ext uri="{FF2B5EF4-FFF2-40B4-BE49-F238E27FC236}">
                    <a16:creationId xmlns:a16="http://schemas.microsoft.com/office/drawing/2014/main" id="{9735DB44-E094-4846-9495-F8635BA9066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196" name="グループ化 195">
              <a:extLst>
                <a:ext uri="{FF2B5EF4-FFF2-40B4-BE49-F238E27FC236}">
                  <a16:creationId xmlns:a16="http://schemas.microsoft.com/office/drawing/2014/main" id="{F45C4BB9-AAD3-4FFE-9016-8C2CCED79CE8}"/>
                </a:ext>
              </a:extLst>
            </p:cNvPr>
            <p:cNvGrpSpPr>
              <a:grpSpLocks noChangeAspect="1"/>
            </p:cNvGrpSpPr>
            <p:nvPr/>
          </p:nvGrpSpPr>
          <p:grpSpPr>
            <a:xfrm>
              <a:off x="6589086" y="6451600"/>
              <a:ext cx="511091" cy="504000"/>
              <a:chOff x="6366933" y="3683000"/>
              <a:chExt cx="927267" cy="914400"/>
            </a:xfrm>
          </p:grpSpPr>
          <p:sp>
            <p:nvSpPr>
              <p:cNvPr id="197" name="正方形/長方形 196">
                <a:extLst>
                  <a:ext uri="{FF2B5EF4-FFF2-40B4-BE49-F238E27FC236}">
                    <a16:creationId xmlns:a16="http://schemas.microsoft.com/office/drawing/2014/main" id="{159CDC01-32B0-4DEF-8301-ECCCA0094158}"/>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8" name="フリーフォーム: 図形 197">
                <a:extLst>
                  <a:ext uri="{FF2B5EF4-FFF2-40B4-BE49-F238E27FC236}">
                    <a16:creationId xmlns:a16="http://schemas.microsoft.com/office/drawing/2014/main" id="{D1C0D7E7-47AD-4193-80B2-075332C5AA62}"/>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9" name="フリーフォーム: 図形 198">
                <a:extLst>
                  <a:ext uri="{FF2B5EF4-FFF2-40B4-BE49-F238E27FC236}">
                    <a16:creationId xmlns:a16="http://schemas.microsoft.com/office/drawing/2014/main" id="{DDD55A1F-FFA1-4BC0-9862-BC4CAC27291B}"/>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0" name="フリーフォーム: 図形 199">
                <a:extLst>
                  <a:ext uri="{FF2B5EF4-FFF2-40B4-BE49-F238E27FC236}">
                    <a16:creationId xmlns:a16="http://schemas.microsoft.com/office/drawing/2014/main" id="{5FBD31A7-878F-4FB0-A66F-3BA862A98467}"/>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1" name="フリーフォーム: 図形 200">
                <a:extLst>
                  <a:ext uri="{FF2B5EF4-FFF2-40B4-BE49-F238E27FC236}">
                    <a16:creationId xmlns:a16="http://schemas.microsoft.com/office/drawing/2014/main" id="{73F53BA4-CA68-460F-B75C-5FE178D9DC7E}"/>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02" name="グループ化 201">
              <a:extLst>
                <a:ext uri="{FF2B5EF4-FFF2-40B4-BE49-F238E27FC236}">
                  <a16:creationId xmlns:a16="http://schemas.microsoft.com/office/drawing/2014/main" id="{6598A781-A40D-497B-9B58-F9E478ACA78D}"/>
                </a:ext>
              </a:extLst>
            </p:cNvPr>
            <p:cNvGrpSpPr>
              <a:grpSpLocks noChangeAspect="1"/>
            </p:cNvGrpSpPr>
            <p:nvPr/>
          </p:nvGrpSpPr>
          <p:grpSpPr>
            <a:xfrm>
              <a:off x="7088353" y="5943600"/>
              <a:ext cx="511091" cy="504000"/>
              <a:chOff x="6366933" y="3683000"/>
              <a:chExt cx="927267" cy="914400"/>
            </a:xfrm>
          </p:grpSpPr>
          <p:sp>
            <p:nvSpPr>
              <p:cNvPr id="203" name="正方形/長方形 202">
                <a:extLst>
                  <a:ext uri="{FF2B5EF4-FFF2-40B4-BE49-F238E27FC236}">
                    <a16:creationId xmlns:a16="http://schemas.microsoft.com/office/drawing/2014/main" id="{BB5FFF0E-B02A-4165-BEEE-F3F21C2E9A38}"/>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4" name="フリーフォーム: 図形 203">
                <a:extLst>
                  <a:ext uri="{FF2B5EF4-FFF2-40B4-BE49-F238E27FC236}">
                    <a16:creationId xmlns:a16="http://schemas.microsoft.com/office/drawing/2014/main" id="{E31C1F34-39B7-42E7-AE70-4AA7ECAA67E4}"/>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5" name="フリーフォーム: 図形 204">
                <a:extLst>
                  <a:ext uri="{FF2B5EF4-FFF2-40B4-BE49-F238E27FC236}">
                    <a16:creationId xmlns:a16="http://schemas.microsoft.com/office/drawing/2014/main" id="{4BDA2EBD-AD5D-411D-ADCE-87983B030AD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6" name="フリーフォーム: 図形 205">
                <a:extLst>
                  <a:ext uri="{FF2B5EF4-FFF2-40B4-BE49-F238E27FC236}">
                    <a16:creationId xmlns:a16="http://schemas.microsoft.com/office/drawing/2014/main" id="{264C0E5B-9A74-4FC9-88BF-7C4E9BC802F5}"/>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7" name="フリーフォーム: 図形 206">
                <a:extLst>
                  <a:ext uri="{FF2B5EF4-FFF2-40B4-BE49-F238E27FC236}">
                    <a16:creationId xmlns:a16="http://schemas.microsoft.com/office/drawing/2014/main" id="{34B23583-EFBD-4926-AF89-05F7E1279C4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08" name="グループ化 207">
              <a:extLst>
                <a:ext uri="{FF2B5EF4-FFF2-40B4-BE49-F238E27FC236}">
                  <a16:creationId xmlns:a16="http://schemas.microsoft.com/office/drawing/2014/main" id="{5706BFEB-80B5-40CA-8F00-2295B6792B67}"/>
                </a:ext>
              </a:extLst>
            </p:cNvPr>
            <p:cNvGrpSpPr>
              <a:grpSpLocks noChangeAspect="1"/>
            </p:cNvGrpSpPr>
            <p:nvPr/>
          </p:nvGrpSpPr>
          <p:grpSpPr>
            <a:xfrm>
              <a:off x="7088353" y="6451600"/>
              <a:ext cx="511091" cy="504000"/>
              <a:chOff x="6366933" y="3683000"/>
              <a:chExt cx="927267" cy="914400"/>
            </a:xfrm>
          </p:grpSpPr>
          <p:sp>
            <p:nvSpPr>
              <p:cNvPr id="209" name="正方形/長方形 208">
                <a:extLst>
                  <a:ext uri="{FF2B5EF4-FFF2-40B4-BE49-F238E27FC236}">
                    <a16:creationId xmlns:a16="http://schemas.microsoft.com/office/drawing/2014/main" id="{74DD2B37-30D3-4ADF-AA6C-4283EB91ADAA}"/>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0" name="フリーフォーム: 図形 209">
                <a:extLst>
                  <a:ext uri="{FF2B5EF4-FFF2-40B4-BE49-F238E27FC236}">
                    <a16:creationId xmlns:a16="http://schemas.microsoft.com/office/drawing/2014/main" id="{CB8D04AC-E5D5-491A-AE60-BE292157317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1" name="フリーフォーム: 図形 210">
                <a:extLst>
                  <a:ext uri="{FF2B5EF4-FFF2-40B4-BE49-F238E27FC236}">
                    <a16:creationId xmlns:a16="http://schemas.microsoft.com/office/drawing/2014/main" id="{FEB42A03-CE16-4535-9B75-0E19DBD0DCB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2" name="フリーフォーム: 図形 211">
                <a:extLst>
                  <a:ext uri="{FF2B5EF4-FFF2-40B4-BE49-F238E27FC236}">
                    <a16:creationId xmlns:a16="http://schemas.microsoft.com/office/drawing/2014/main" id="{438A2C60-7F85-4CFB-94EA-21881BA5C4E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3" name="フリーフォーム: 図形 212">
                <a:extLst>
                  <a:ext uri="{FF2B5EF4-FFF2-40B4-BE49-F238E27FC236}">
                    <a16:creationId xmlns:a16="http://schemas.microsoft.com/office/drawing/2014/main" id="{FD3EAF7D-72D1-4E5A-8ED4-8764F65F613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14" name="グループ化 213">
              <a:extLst>
                <a:ext uri="{FF2B5EF4-FFF2-40B4-BE49-F238E27FC236}">
                  <a16:creationId xmlns:a16="http://schemas.microsoft.com/office/drawing/2014/main" id="{1F98229D-0A82-42DC-B58B-7A58D8DBBF8D}"/>
                </a:ext>
              </a:extLst>
            </p:cNvPr>
            <p:cNvGrpSpPr>
              <a:grpSpLocks noChangeAspect="1"/>
            </p:cNvGrpSpPr>
            <p:nvPr/>
          </p:nvGrpSpPr>
          <p:grpSpPr>
            <a:xfrm>
              <a:off x="7600707" y="5943600"/>
              <a:ext cx="511091" cy="504000"/>
              <a:chOff x="6366933" y="3683000"/>
              <a:chExt cx="927267" cy="914400"/>
            </a:xfrm>
          </p:grpSpPr>
          <p:sp>
            <p:nvSpPr>
              <p:cNvPr id="215" name="正方形/長方形 214">
                <a:extLst>
                  <a:ext uri="{FF2B5EF4-FFF2-40B4-BE49-F238E27FC236}">
                    <a16:creationId xmlns:a16="http://schemas.microsoft.com/office/drawing/2014/main" id="{68EE4B62-7977-4BDF-8A05-7D16FC2F6DC4}"/>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6" name="フリーフォーム: 図形 215">
                <a:extLst>
                  <a:ext uri="{FF2B5EF4-FFF2-40B4-BE49-F238E27FC236}">
                    <a16:creationId xmlns:a16="http://schemas.microsoft.com/office/drawing/2014/main" id="{C6FC0DE8-D2A3-414A-A121-A1A3DE9D51D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7" name="フリーフォーム: 図形 216">
                <a:extLst>
                  <a:ext uri="{FF2B5EF4-FFF2-40B4-BE49-F238E27FC236}">
                    <a16:creationId xmlns:a16="http://schemas.microsoft.com/office/drawing/2014/main" id="{308DF8CB-A134-47CC-997A-A7028DD2E12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8" name="フリーフォーム: 図形 217">
                <a:extLst>
                  <a:ext uri="{FF2B5EF4-FFF2-40B4-BE49-F238E27FC236}">
                    <a16:creationId xmlns:a16="http://schemas.microsoft.com/office/drawing/2014/main" id="{69101CE8-DF65-4580-BF6A-E991F1196E4F}"/>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9" name="フリーフォーム: 図形 218">
                <a:extLst>
                  <a:ext uri="{FF2B5EF4-FFF2-40B4-BE49-F238E27FC236}">
                    <a16:creationId xmlns:a16="http://schemas.microsoft.com/office/drawing/2014/main" id="{338B02B4-4A71-41DE-BE64-A576AEA6D4A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20" name="グループ化 219">
              <a:extLst>
                <a:ext uri="{FF2B5EF4-FFF2-40B4-BE49-F238E27FC236}">
                  <a16:creationId xmlns:a16="http://schemas.microsoft.com/office/drawing/2014/main" id="{01C085CC-8B50-4224-8C14-BF3664FA00E7}"/>
                </a:ext>
              </a:extLst>
            </p:cNvPr>
            <p:cNvGrpSpPr>
              <a:grpSpLocks noChangeAspect="1"/>
            </p:cNvGrpSpPr>
            <p:nvPr/>
          </p:nvGrpSpPr>
          <p:grpSpPr>
            <a:xfrm>
              <a:off x="7600707" y="6451600"/>
              <a:ext cx="511091" cy="504000"/>
              <a:chOff x="6366933" y="3683000"/>
              <a:chExt cx="927267" cy="914400"/>
            </a:xfrm>
          </p:grpSpPr>
          <p:sp>
            <p:nvSpPr>
              <p:cNvPr id="221" name="正方形/長方形 220">
                <a:extLst>
                  <a:ext uri="{FF2B5EF4-FFF2-40B4-BE49-F238E27FC236}">
                    <a16:creationId xmlns:a16="http://schemas.microsoft.com/office/drawing/2014/main" id="{AE9096CE-44A2-43F1-96C9-023177E44084}"/>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2" name="フリーフォーム: 図形 221">
                <a:extLst>
                  <a:ext uri="{FF2B5EF4-FFF2-40B4-BE49-F238E27FC236}">
                    <a16:creationId xmlns:a16="http://schemas.microsoft.com/office/drawing/2014/main" id="{2898BE90-E05C-4909-ACCB-8824284903B6}"/>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3" name="フリーフォーム: 図形 222">
                <a:extLst>
                  <a:ext uri="{FF2B5EF4-FFF2-40B4-BE49-F238E27FC236}">
                    <a16:creationId xmlns:a16="http://schemas.microsoft.com/office/drawing/2014/main" id="{CCF6ABFC-18F2-47A7-92F0-47890C7EB49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4" name="フリーフォーム: 図形 223">
                <a:extLst>
                  <a:ext uri="{FF2B5EF4-FFF2-40B4-BE49-F238E27FC236}">
                    <a16:creationId xmlns:a16="http://schemas.microsoft.com/office/drawing/2014/main" id="{E6E0180B-485E-4FFD-9F0F-9639CF3DB51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5" name="フリーフォーム: 図形 224">
                <a:extLst>
                  <a:ext uri="{FF2B5EF4-FFF2-40B4-BE49-F238E27FC236}">
                    <a16:creationId xmlns:a16="http://schemas.microsoft.com/office/drawing/2014/main" id="{C0A906CC-EAD3-4C11-A38D-E70E76799E2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26" name="グループ化 225">
              <a:extLst>
                <a:ext uri="{FF2B5EF4-FFF2-40B4-BE49-F238E27FC236}">
                  <a16:creationId xmlns:a16="http://schemas.microsoft.com/office/drawing/2014/main" id="{0195DDE5-BF20-4078-8A09-BFDB1663449E}"/>
                </a:ext>
              </a:extLst>
            </p:cNvPr>
            <p:cNvGrpSpPr>
              <a:grpSpLocks noChangeAspect="1"/>
            </p:cNvGrpSpPr>
            <p:nvPr/>
          </p:nvGrpSpPr>
          <p:grpSpPr>
            <a:xfrm>
              <a:off x="8118802" y="5943600"/>
              <a:ext cx="511091" cy="504000"/>
              <a:chOff x="6366933" y="3683000"/>
              <a:chExt cx="927267" cy="914400"/>
            </a:xfrm>
          </p:grpSpPr>
          <p:sp>
            <p:nvSpPr>
              <p:cNvPr id="227" name="正方形/長方形 226">
                <a:extLst>
                  <a:ext uri="{FF2B5EF4-FFF2-40B4-BE49-F238E27FC236}">
                    <a16:creationId xmlns:a16="http://schemas.microsoft.com/office/drawing/2014/main" id="{842CDD7A-2FF6-4A1B-ABCC-9FD7C9FF6E10}"/>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8" name="フリーフォーム: 図形 227">
                <a:extLst>
                  <a:ext uri="{FF2B5EF4-FFF2-40B4-BE49-F238E27FC236}">
                    <a16:creationId xmlns:a16="http://schemas.microsoft.com/office/drawing/2014/main" id="{5E291419-F636-4A05-B6B9-E8463ADCE7E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9" name="フリーフォーム: 図形 228">
                <a:extLst>
                  <a:ext uri="{FF2B5EF4-FFF2-40B4-BE49-F238E27FC236}">
                    <a16:creationId xmlns:a16="http://schemas.microsoft.com/office/drawing/2014/main" id="{A1F21888-A99C-482E-AD2A-71116A243BA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0" name="フリーフォーム: 図形 229">
                <a:extLst>
                  <a:ext uri="{FF2B5EF4-FFF2-40B4-BE49-F238E27FC236}">
                    <a16:creationId xmlns:a16="http://schemas.microsoft.com/office/drawing/2014/main" id="{180B439F-721F-461F-8A88-A9F23A799DE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1" name="フリーフォーム: 図形 230">
                <a:extLst>
                  <a:ext uri="{FF2B5EF4-FFF2-40B4-BE49-F238E27FC236}">
                    <a16:creationId xmlns:a16="http://schemas.microsoft.com/office/drawing/2014/main" id="{10738E1C-2A9A-4B5E-AC0D-DBB9AF404D3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32" name="グループ化 231">
              <a:extLst>
                <a:ext uri="{FF2B5EF4-FFF2-40B4-BE49-F238E27FC236}">
                  <a16:creationId xmlns:a16="http://schemas.microsoft.com/office/drawing/2014/main" id="{16A85AFF-D225-4AD1-92AC-10576BF4FC33}"/>
                </a:ext>
              </a:extLst>
            </p:cNvPr>
            <p:cNvGrpSpPr>
              <a:grpSpLocks noChangeAspect="1"/>
            </p:cNvGrpSpPr>
            <p:nvPr/>
          </p:nvGrpSpPr>
          <p:grpSpPr>
            <a:xfrm>
              <a:off x="8118802" y="6451600"/>
              <a:ext cx="511091" cy="504000"/>
              <a:chOff x="6366933" y="3683000"/>
              <a:chExt cx="927267" cy="914400"/>
            </a:xfrm>
          </p:grpSpPr>
          <p:sp>
            <p:nvSpPr>
              <p:cNvPr id="233" name="正方形/長方形 232">
                <a:extLst>
                  <a:ext uri="{FF2B5EF4-FFF2-40B4-BE49-F238E27FC236}">
                    <a16:creationId xmlns:a16="http://schemas.microsoft.com/office/drawing/2014/main" id="{6735E764-7FCA-4359-A713-F0EA87BA77B6}"/>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34" name="フリーフォーム: 図形 233">
                <a:extLst>
                  <a:ext uri="{FF2B5EF4-FFF2-40B4-BE49-F238E27FC236}">
                    <a16:creationId xmlns:a16="http://schemas.microsoft.com/office/drawing/2014/main" id="{F6F2722E-FC74-4602-82D7-3837C1E65C6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5" name="フリーフォーム: 図形 234">
                <a:extLst>
                  <a:ext uri="{FF2B5EF4-FFF2-40B4-BE49-F238E27FC236}">
                    <a16:creationId xmlns:a16="http://schemas.microsoft.com/office/drawing/2014/main" id="{49E66697-0527-40F2-A515-CDBF8E95A11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6" name="フリーフォーム: 図形 235">
                <a:extLst>
                  <a:ext uri="{FF2B5EF4-FFF2-40B4-BE49-F238E27FC236}">
                    <a16:creationId xmlns:a16="http://schemas.microsoft.com/office/drawing/2014/main" id="{83552642-CBD7-4AB0-AD8A-B365C0D7EE1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7" name="フリーフォーム: 図形 236">
                <a:extLst>
                  <a:ext uri="{FF2B5EF4-FFF2-40B4-BE49-F238E27FC236}">
                    <a16:creationId xmlns:a16="http://schemas.microsoft.com/office/drawing/2014/main" id="{B6A2DF0F-9A5F-4591-B0F7-1E28B5E0F77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38" name="グループ化 237">
              <a:extLst>
                <a:ext uri="{FF2B5EF4-FFF2-40B4-BE49-F238E27FC236}">
                  <a16:creationId xmlns:a16="http://schemas.microsoft.com/office/drawing/2014/main" id="{E7C0EB10-AB64-4215-944D-9FBE901A01BC}"/>
                </a:ext>
              </a:extLst>
            </p:cNvPr>
            <p:cNvGrpSpPr>
              <a:grpSpLocks noChangeAspect="1"/>
            </p:cNvGrpSpPr>
            <p:nvPr/>
          </p:nvGrpSpPr>
          <p:grpSpPr>
            <a:xfrm>
              <a:off x="8631156" y="5943600"/>
              <a:ext cx="511091" cy="504000"/>
              <a:chOff x="6366933" y="3683000"/>
              <a:chExt cx="927267" cy="914400"/>
            </a:xfrm>
          </p:grpSpPr>
          <p:sp>
            <p:nvSpPr>
              <p:cNvPr id="239" name="正方形/長方形 238">
                <a:extLst>
                  <a:ext uri="{FF2B5EF4-FFF2-40B4-BE49-F238E27FC236}">
                    <a16:creationId xmlns:a16="http://schemas.microsoft.com/office/drawing/2014/main" id="{1973E569-27AC-4D91-A580-B1A5E32F0592}"/>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0" name="フリーフォーム: 図形 239">
                <a:extLst>
                  <a:ext uri="{FF2B5EF4-FFF2-40B4-BE49-F238E27FC236}">
                    <a16:creationId xmlns:a16="http://schemas.microsoft.com/office/drawing/2014/main" id="{F59F1F61-1302-4E48-8A18-8FE610C9032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1" name="フリーフォーム: 図形 240">
                <a:extLst>
                  <a:ext uri="{FF2B5EF4-FFF2-40B4-BE49-F238E27FC236}">
                    <a16:creationId xmlns:a16="http://schemas.microsoft.com/office/drawing/2014/main" id="{E69E7EC0-106D-4571-B7D5-27F7E239B6F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2" name="フリーフォーム: 図形 241">
                <a:extLst>
                  <a:ext uri="{FF2B5EF4-FFF2-40B4-BE49-F238E27FC236}">
                    <a16:creationId xmlns:a16="http://schemas.microsoft.com/office/drawing/2014/main" id="{C38A4E63-F884-4F48-94D1-5D82C35C414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3" name="フリーフォーム: 図形 242">
                <a:extLst>
                  <a:ext uri="{FF2B5EF4-FFF2-40B4-BE49-F238E27FC236}">
                    <a16:creationId xmlns:a16="http://schemas.microsoft.com/office/drawing/2014/main" id="{C6098DB4-BAB3-47AF-87D0-0FEEE4990DB1}"/>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44" name="グループ化 243">
              <a:extLst>
                <a:ext uri="{FF2B5EF4-FFF2-40B4-BE49-F238E27FC236}">
                  <a16:creationId xmlns:a16="http://schemas.microsoft.com/office/drawing/2014/main" id="{B657D79C-5102-4A63-A333-CDA558A51059}"/>
                </a:ext>
              </a:extLst>
            </p:cNvPr>
            <p:cNvGrpSpPr>
              <a:grpSpLocks noChangeAspect="1"/>
            </p:cNvGrpSpPr>
            <p:nvPr/>
          </p:nvGrpSpPr>
          <p:grpSpPr>
            <a:xfrm>
              <a:off x="8631156" y="6451600"/>
              <a:ext cx="511091" cy="504000"/>
              <a:chOff x="6366933" y="3683000"/>
              <a:chExt cx="927267" cy="914400"/>
            </a:xfrm>
          </p:grpSpPr>
          <p:sp>
            <p:nvSpPr>
              <p:cNvPr id="245" name="正方形/長方形 244">
                <a:extLst>
                  <a:ext uri="{FF2B5EF4-FFF2-40B4-BE49-F238E27FC236}">
                    <a16:creationId xmlns:a16="http://schemas.microsoft.com/office/drawing/2014/main" id="{07CAE4DA-3447-4BE5-ADE4-55C1B2324227}"/>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6" name="フリーフォーム: 図形 245">
                <a:extLst>
                  <a:ext uri="{FF2B5EF4-FFF2-40B4-BE49-F238E27FC236}">
                    <a16:creationId xmlns:a16="http://schemas.microsoft.com/office/drawing/2014/main" id="{A2F9DFE3-3B0F-4D8A-B51B-FD8DD99CABF9}"/>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7" name="フリーフォーム: 図形 246">
                <a:extLst>
                  <a:ext uri="{FF2B5EF4-FFF2-40B4-BE49-F238E27FC236}">
                    <a16:creationId xmlns:a16="http://schemas.microsoft.com/office/drawing/2014/main" id="{2D726C1A-47A9-4376-93B4-BD54BC98028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8" name="フリーフォーム: 図形 247">
                <a:extLst>
                  <a:ext uri="{FF2B5EF4-FFF2-40B4-BE49-F238E27FC236}">
                    <a16:creationId xmlns:a16="http://schemas.microsoft.com/office/drawing/2014/main" id="{BE323138-758D-47E0-A8E4-075F2A79E339}"/>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9" name="フリーフォーム: 図形 248">
                <a:extLst>
                  <a:ext uri="{FF2B5EF4-FFF2-40B4-BE49-F238E27FC236}">
                    <a16:creationId xmlns:a16="http://schemas.microsoft.com/office/drawing/2014/main" id="{1C6E1587-BFA1-4496-BEA3-B977F5FE53B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50" name="グループ化 249">
              <a:extLst>
                <a:ext uri="{FF2B5EF4-FFF2-40B4-BE49-F238E27FC236}">
                  <a16:creationId xmlns:a16="http://schemas.microsoft.com/office/drawing/2014/main" id="{9CE9EB2E-AEA5-432D-9712-B2B26A47BA3A}"/>
                </a:ext>
              </a:extLst>
            </p:cNvPr>
            <p:cNvGrpSpPr>
              <a:grpSpLocks noChangeAspect="1"/>
            </p:cNvGrpSpPr>
            <p:nvPr/>
          </p:nvGrpSpPr>
          <p:grpSpPr>
            <a:xfrm>
              <a:off x="9130423" y="5943600"/>
              <a:ext cx="511091" cy="504000"/>
              <a:chOff x="6366933" y="3683000"/>
              <a:chExt cx="927267" cy="914400"/>
            </a:xfrm>
          </p:grpSpPr>
          <p:sp>
            <p:nvSpPr>
              <p:cNvPr id="251" name="正方形/長方形 250">
                <a:extLst>
                  <a:ext uri="{FF2B5EF4-FFF2-40B4-BE49-F238E27FC236}">
                    <a16:creationId xmlns:a16="http://schemas.microsoft.com/office/drawing/2014/main" id="{F9C7A9E0-2C30-4FDC-8411-DD0E5BC18D69}"/>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52" name="フリーフォーム: 図形 251">
                <a:extLst>
                  <a:ext uri="{FF2B5EF4-FFF2-40B4-BE49-F238E27FC236}">
                    <a16:creationId xmlns:a16="http://schemas.microsoft.com/office/drawing/2014/main" id="{D81A0232-2AE0-465F-A79B-71281E62AF0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3" name="フリーフォーム: 図形 252">
                <a:extLst>
                  <a:ext uri="{FF2B5EF4-FFF2-40B4-BE49-F238E27FC236}">
                    <a16:creationId xmlns:a16="http://schemas.microsoft.com/office/drawing/2014/main" id="{FACBAAD4-B80A-4472-B495-4DFCD92B94A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4" name="フリーフォーム: 図形 253">
                <a:extLst>
                  <a:ext uri="{FF2B5EF4-FFF2-40B4-BE49-F238E27FC236}">
                    <a16:creationId xmlns:a16="http://schemas.microsoft.com/office/drawing/2014/main" id="{FF98D98A-636A-4D6F-95F5-2DC734B4ED5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5" name="フリーフォーム: 図形 254">
                <a:extLst>
                  <a:ext uri="{FF2B5EF4-FFF2-40B4-BE49-F238E27FC236}">
                    <a16:creationId xmlns:a16="http://schemas.microsoft.com/office/drawing/2014/main" id="{90354139-1D24-41E3-8572-7016EA799CA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56" name="グループ化 255">
              <a:extLst>
                <a:ext uri="{FF2B5EF4-FFF2-40B4-BE49-F238E27FC236}">
                  <a16:creationId xmlns:a16="http://schemas.microsoft.com/office/drawing/2014/main" id="{F494097A-853D-4686-B076-F341A9D42477}"/>
                </a:ext>
              </a:extLst>
            </p:cNvPr>
            <p:cNvGrpSpPr>
              <a:grpSpLocks noChangeAspect="1"/>
            </p:cNvGrpSpPr>
            <p:nvPr/>
          </p:nvGrpSpPr>
          <p:grpSpPr>
            <a:xfrm>
              <a:off x="9130423" y="6451600"/>
              <a:ext cx="511091" cy="504000"/>
              <a:chOff x="6366933" y="3683000"/>
              <a:chExt cx="927267" cy="914400"/>
            </a:xfrm>
          </p:grpSpPr>
          <p:sp>
            <p:nvSpPr>
              <p:cNvPr id="257" name="正方形/長方形 256">
                <a:extLst>
                  <a:ext uri="{FF2B5EF4-FFF2-40B4-BE49-F238E27FC236}">
                    <a16:creationId xmlns:a16="http://schemas.microsoft.com/office/drawing/2014/main" id="{2EDCAB22-A18B-4A60-8E27-2D8F026EB437}"/>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58" name="フリーフォーム: 図形 257">
                <a:extLst>
                  <a:ext uri="{FF2B5EF4-FFF2-40B4-BE49-F238E27FC236}">
                    <a16:creationId xmlns:a16="http://schemas.microsoft.com/office/drawing/2014/main" id="{1AEF87F7-E0DF-4D3B-8501-67796DE3F81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9" name="フリーフォーム: 図形 258">
                <a:extLst>
                  <a:ext uri="{FF2B5EF4-FFF2-40B4-BE49-F238E27FC236}">
                    <a16:creationId xmlns:a16="http://schemas.microsoft.com/office/drawing/2014/main" id="{4FDAFB6B-8338-4436-BC2D-09178497F1E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0" name="フリーフォーム: 図形 259">
                <a:extLst>
                  <a:ext uri="{FF2B5EF4-FFF2-40B4-BE49-F238E27FC236}">
                    <a16:creationId xmlns:a16="http://schemas.microsoft.com/office/drawing/2014/main" id="{F5F4DD7E-979B-457E-BDD5-6762C2EE45B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1" name="フリーフォーム: 図形 260">
                <a:extLst>
                  <a:ext uri="{FF2B5EF4-FFF2-40B4-BE49-F238E27FC236}">
                    <a16:creationId xmlns:a16="http://schemas.microsoft.com/office/drawing/2014/main" id="{D2DC4271-4E7D-43C3-9522-A2EB1E7ECB6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62" name="グループ化 261">
              <a:extLst>
                <a:ext uri="{FF2B5EF4-FFF2-40B4-BE49-F238E27FC236}">
                  <a16:creationId xmlns:a16="http://schemas.microsoft.com/office/drawing/2014/main" id="{7C1CEA1F-93B4-4482-BC80-E79C1F5FF3B2}"/>
                </a:ext>
              </a:extLst>
            </p:cNvPr>
            <p:cNvGrpSpPr>
              <a:grpSpLocks noChangeAspect="1"/>
            </p:cNvGrpSpPr>
            <p:nvPr/>
          </p:nvGrpSpPr>
          <p:grpSpPr>
            <a:xfrm>
              <a:off x="9642777" y="5943600"/>
              <a:ext cx="511091" cy="504000"/>
              <a:chOff x="6366933" y="3683000"/>
              <a:chExt cx="927267" cy="914400"/>
            </a:xfrm>
          </p:grpSpPr>
          <p:sp>
            <p:nvSpPr>
              <p:cNvPr id="263" name="正方形/長方形 262">
                <a:extLst>
                  <a:ext uri="{FF2B5EF4-FFF2-40B4-BE49-F238E27FC236}">
                    <a16:creationId xmlns:a16="http://schemas.microsoft.com/office/drawing/2014/main" id="{A2AD9840-9F27-4CA9-A5D9-F42449518D7B}"/>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64" name="フリーフォーム: 図形 263">
                <a:extLst>
                  <a:ext uri="{FF2B5EF4-FFF2-40B4-BE49-F238E27FC236}">
                    <a16:creationId xmlns:a16="http://schemas.microsoft.com/office/drawing/2014/main" id="{B5FB4B9E-503A-4831-BA65-B50B4AC3044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5" name="フリーフォーム: 図形 264">
                <a:extLst>
                  <a:ext uri="{FF2B5EF4-FFF2-40B4-BE49-F238E27FC236}">
                    <a16:creationId xmlns:a16="http://schemas.microsoft.com/office/drawing/2014/main" id="{04CA7FEA-5A5C-4843-9122-D9116A0F7F7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6" name="フリーフォーム: 図形 265">
                <a:extLst>
                  <a:ext uri="{FF2B5EF4-FFF2-40B4-BE49-F238E27FC236}">
                    <a16:creationId xmlns:a16="http://schemas.microsoft.com/office/drawing/2014/main" id="{562C9F2E-1D88-4493-811C-E14C00DB8057}"/>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7" name="フリーフォーム: 図形 266">
                <a:extLst>
                  <a:ext uri="{FF2B5EF4-FFF2-40B4-BE49-F238E27FC236}">
                    <a16:creationId xmlns:a16="http://schemas.microsoft.com/office/drawing/2014/main" id="{345551EE-F797-4B95-9256-CF7AD905656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68" name="グループ化 267">
              <a:extLst>
                <a:ext uri="{FF2B5EF4-FFF2-40B4-BE49-F238E27FC236}">
                  <a16:creationId xmlns:a16="http://schemas.microsoft.com/office/drawing/2014/main" id="{243FA890-820C-40C5-93C8-A4A668932711}"/>
                </a:ext>
              </a:extLst>
            </p:cNvPr>
            <p:cNvGrpSpPr>
              <a:grpSpLocks noChangeAspect="1"/>
            </p:cNvGrpSpPr>
            <p:nvPr/>
          </p:nvGrpSpPr>
          <p:grpSpPr>
            <a:xfrm>
              <a:off x="9642777" y="6451600"/>
              <a:ext cx="511091" cy="504000"/>
              <a:chOff x="6366933" y="3683000"/>
              <a:chExt cx="927267" cy="914400"/>
            </a:xfrm>
          </p:grpSpPr>
          <p:sp>
            <p:nvSpPr>
              <p:cNvPr id="269" name="正方形/長方形 268">
                <a:extLst>
                  <a:ext uri="{FF2B5EF4-FFF2-40B4-BE49-F238E27FC236}">
                    <a16:creationId xmlns:a16="http://schemas.microsoft.com/office/drawing/2014/main" id="{6E8FE083-4190-4B28-A9E3-962212285C9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0" name="フリーフォーム: 図形 269">
                <a:extLst>
                  <a:ext uri="{FF2B5EF4-FFF2-40B4-BE49-F238E27FC236}">
                    <a16:creationId xmlns:a16="http://schemas.microsoft.com/office/drawing/2014/main" id="{FAF5776D-7BEF-49B8-ABB9-3638EFC76A26}"/>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1" name="フリーフォーム: 図形 270">
                <a:extLst>
                  <a:ext uri="{FF2B5EF4-FFF2-40B4-BE49-F238E27FC236}">
                    <a16:creationId xmlns:a16="http://schemas.microsoft.com/office/drawing/2014/main" id="{FB10BDDE-16C1-46FF-89C1-DD7A67F103E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2" name="フリーフォーム: 図形 271">
                <a:extLst>
                  <a:ext uri="{FF2B5EF4-FFF2-40B4-BE49-F238E27FC236}">
                    <a16:creationId xmlns:a16="http://schemas.microsoft.com/office/drawing/2014/main" id="{055B6E7B-A594-4FAD-B99A-0C452EE25CA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3" name="フリーフォーム: 図形 272">
                <a:extLst>
                  <a:ext uri="{FF2B5EF4-FFF2-40B4-BE49-F238E27FC236}">
                    <a16:creationId xmlns:a16="http://schemas.microsoft.com/office/drawing/2014/main" id="{881638EE-A80D-4160-9FE6-4FF781C3F6A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74" name="グループ化 273">
              <a:extLst>
                <a:ext uri="{FF2B5EF4-FFF2-40B4-BE49-F238E27FC236}">
                  <a16:creationId xmlns:a16="http://schemas.microsoft.com/office/drawing/2014/main" id="{A1C0AAB1-F9B1-4749-9C9E-A1C9841F2D4E}"/>
                </a:ext>
              </a:extLst>
            </p:cNvPr>
            <p:cNvGrpSpPr>
              <a:grpSpLocks noChangeAspect="1"/>
            </p:cNvGrpSpPr>
            <p:nvPr/>
          </p:nvGrpSpPr>
          <p:grpSpPr>
            <a:xfrm>
              <a:off x="10156934" y="5943600"/>
              <a:ext cx="511091" cy="504000"/>
              <a:chOff x="6366933" y="3683000"/>
              <a:chExt cx="927267" cy="914400"/>
            </a:xfrm>
          </p:grpSpPr>
          <p:sp>
            <p:nvSpPr>
              <p:cNvPr id="275" name="正方形/長方形 274">
                <a:extLst>
                  <a:ext uri="{FF2B5EF4-FFF2-40B4-BE49-F238E27FC236}">
                    <a16:creationId xmlns:a16="http://schemas.microsoft.com/office/drawing/2014/main" id="{429866ED-40CA-4FFF-9F46-54A4E0398528}"/>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6" name="フリーフォーム: 図形 275">
                <a:extLst>
                  <a:ext uri="{FF2B5EF4-FFF2-40B4-BE49-F238E27FC236}">
                    <a16:creationId xmlns:a16="http://schemas.microsoft.com/office/drawing/2014/main" id="{5D9922EF-E57D-451F-9F66-999C0DC78EE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7" name="フリーフォーム: 図形 276">
                <a:extLst>
                  <a:ext uri="{FF2B5EF4-FFF2-40B4-BE49-F238E27FC236}">
                    <a16:creationId xmlns:a16="http://schemas.microsoft.com/office/drawing/2014/main" id="{980D247D-AEE8-44CF-9A72-800CB3AFD14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8" name="フリーフォーム: 図形 277">
                <a:extLst>
                  <a:ext uri="{FF2B5EF4-FFF2-40B4-BE49-F238E27FC236}">
                    <a16:creationId xmlns:a16="http://schemas.microsoft.com/office/drawing/2014/main" id="{D07BFB62-F6D6-46EE-9D12-F98696E01957}"/>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9" name="フリーフォーム: 図形 278">
                <a:extLst>
                  <a:ext uri="{FF2B5EF4-FFF2-40B4-BE49-F238E27FC236}">
                    <a16:creationId xmlns:a16="http://schemas.microsoft.com/office/drawing/2014/main" id="{4D75A7EB-32C2-4A3F-BD85-DA8207EAAA4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80" name="グループ化 279">
              <a:extLst>
                <a:ext uri="{FF2B5EF4-FFF2-40B4-BE49-F238E27FC236}">
                  <a16:creationId xmlns:a16="http://schemas.microsoft.com/office/drawing/2014/main" id="{B6580814-9BCE-447B-A5C3-BADBBE0D49AD}"/>
                </a:ext>
              </a:extLst>
            </p:cNvPr>
            <p:cNvGrpSpPr>
              <a:grpSpLocks noChangeAspect="1"/>
            </p:cNvGrpSpPr>
            <p:nvPr/>
          </p:nvGrpSpPr>
          <p:grpSpPr>
            <a:xfrm>
              <a:off x="10156934" y="6451600"/>
              <a:ext cx="511091" cy="504000"/>
              <a:chOff x="6366933" y="3683000"/>
              <a:chExt cx="927267" cy="914400"/>
            </a:xfrm>
          </p:grpSpPr>
          <p:sp>
            <p:nvSpPr>
              <p:cNvPr id="281" name="正方形/長方形 280">
                <a:extLst>
                  <a:ext uri="{FF2B5EF4-FFF2-40B4-BE49-F238E27FC236}">
                    <a16:creationId xmlns:a16="http://schemas.microsoft.com/office/drawing/2014/main" id="{3B310284-00C4-427E-80E3-9864F8817AA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82" name="フリーフォーム: 図形 281">
                <a:extLst>
                  <a:ext uri="{FF2B5EF4-FFF2-40B4-BE49-F238E27FC236}">
                    <a16:creationId xmlns:a16="http://schemas.microsoft.com/office/drawing/2014/main" id="{865E1F89-54BC-4501-846F-C419119F07B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3" name="フリーフォーム: 図形 282">
                <a:extLst>
                  <a:ext uri="{FF2B5EF4-FFF2-40B4-BE49-F238E27FC236}">
                    <a16:creationId xmlns:a16="http://schemas.microsoft.com/office/drawing/2014/main" id="{B04BE654-D50C-4A2B-AC42-5986B269103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4" name="フリーフォーム: 図形 283">
                <a:extLst>
                  <a:ext uri="{FF2B5EF4-FFF2-40B4-BE49-F238E27FC236}">
                    <a16:creationId xmlns:a16="http://schemas.microsoft.com/office/drawing/2014/main" id="{1DC760F9-FDDF-4861-881D-8CA6DD6305B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5" name="フリーフォーム: 図形 284">
                <a:extLst>
                  <a:ext uri="{FF2B5EF4-FFF2-40B4-BE49-F238E27FC236}">
                    <a16:creationId xmlns:a16="http://schemas.microsoft.com/office/drawing/2014/main" id="{E896CAEF-5E35-456C-91B2-87E0E289EC8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86" name="グループ化 285">
              <a:extLst>
                <a:ext uri="{FF2B5EF4-FFF2-40B4-BE49-F238E27FC236}">
                  <a16:creationId xmlns:a16="http://schemas.microsoft.com/office/drawing/2014/main" id="{6902FCDB-0D47-4367-8A1B-BB824CA3A8B1}"/>
                </a:ext>
              </a:extLst>
            </p:cNvPr>
            <p:cNvGrpSpPr>
              <a:grpSpLocks noChangeAspect="1"/>
            </p:cNvGrpSpPr>
            <p:nvPr/>
          </p:nvGrpSpPr>
          <p:grpSpPr>
            <a:xfrm>
              <a:off x="10669288" y="5943600"/>
              <a:ext cx="511091" cy="504000"/>
              <a:chOff x="6366933" y="3683000"/>
              <a:chExt cx="927267" cy="914400"/>
            </a:xfrm>
          </p:grpSpPr>
          <p:sp>
            <p:nvSpPr>
              <p:cNvPr id="287" name="正方形/長方形 286">
                <a:extLst>
                  <a:ext uri="{FF2B5EF4-FFF2-40B4-BE49-F238E27FC236}">
                    <a16:creationId xmlns:a16="http://schemas.microsoft.com/office/drawing/2014/main" id="{337D6244-24DC-49B8-AE86-CF14792917D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88" name="フリーフォーム: 図形 287">
                <a:extLst>
                  <a:ext uri="{FF2B5EF4-FFF2-40B4-BE49-F238E27FC236}">
                    <a16:creationId xmlns:a16="http://schemas.microsoft.com/office/drawing/2014/main" id="{39F05F11-5AA2-4F65-92E2-609DE414D2A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9" name="フリーフォーム: 図形 288">
                <a:extLst>
                  <a:ext uri="{FF2B5EF4-FFF2-40B4-BE49-F238E27FC236}">
                    <a16:creationId xmlns:a16="http://schemas.microsoft.com/office/drawing/2014/main" id="{800C3B94-C4DE-4798-A9CC-AA48E9AC8C2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0" name="フリーフォーム: 図形 289">
                <a:extLst>
                  <a:ext uri="{FF2B5EF4-FFF2-40B4-BE49-F238E27FC236}">
                    <a16:creationId xmlns:a16="http://schemas.microsoft.com/office/drawing/2014/main" id="{F17A93BF-7137-47AF-BA18-2918F062F1B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1" name="フリーフォーム: 図形 290">
                <a:extLst>
                  <a:ext uri="{FF2B5EF4-FFF2-40B4-BE49-F238E27FC236}">
                    <a16:creationId xmlns:a16="http://schemas.microsoft.com/office/drawing/2014/main" id="{A85C58E1-0E00-4902-9B6A-6C90E8BEA0F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92" name="グループ化 291">
              <a:extLst>
                <a:ext uri="{FF2B5EF4-FFF2-40B4-BE49-F238E27FC236}">
                  <a16:creationId xmlns:a16="http://schemas.microsoft.com/office/drawing/2014/main" id="{4A89E283-EEAF-4B99-BD07-4C816B4E9BC2}"/>
                </a:ext>
              </a:extLst>
            </p:cNvPr>
            <p:cNvGrpSpPr>
              <a:grpSpLocks noChangeAspect="1"/>
            </p:cNvGrpSpPr>
            <p:nvPr/>
          </p:nvGrpSpPr>
          <p:grpSpPr>
            <a:xfrm>
              <a:off x="10669288" y="6451600"/>
              <a:ext cx="511091" cy="504000"/>
              <a:chOff x="6366933" y="3683000"/>
              <a:chExt cx="927267" cy="914400"/>
            </a:xfrm>
          </p:grpSpPr>
          <p:sp>
            <p:nvSpPr>
              <p:cNvPr id="293" name="正方形/長方形 292">
                <a:extLst>
                  <a:ext uri="{FF2B5EF4-FFF2-40B4-BE49-F238E27FC236}">
                    <a16:creationId xmlns:a16="http://schemas.microsoft.com/office/drawing/2014/main" id="{961487AD-4D1E-4DDB-9E17-EE981DC0078A}"/>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94" name="フリーフォーム: 図形 293">
                <a:extLst>
                  <a:ext uri="{FF2B5EF4-FFF2-40B4-BE49-F238E27FC236}">
                    <a16:creationId xmlns:a16="http://schemas.microsoft.com/office/drawing/2014/main" id="{A9F25549-4E16-4B27-9211-C4A6A4843942}"/>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5" name="フリーフォーム: 図形 294">
                <a:extLst>
                  <a:ext uri="{FF2B5EF4-FFF2-40B4-BE49-F238E27FC236}">
                    <a16:creationId xmlns:a16="http://schemas.microsoft.com/office/drawing/2014/main" id="{0745A2E0-C6DE-47A0-B65B-4444927528F7}"/>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6" name="フリーフォーム: 図形 295">
                <a:extLst>
                  <a:ext uri="{FF2B5EF4-FFF2-40B4-BE49-F238E27FC236}">
                    <a16:creationId xmlns:a16="http://schemas.microsoft.com/office/drawing/2014/main" id="{757E7124-09EC-4990-AA18-3F73A73768F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7" name="フリーフォーム: 図形 296">
                <a:extLst>
                  <a:ext uri="{FF2B5EF4-FFF2-40B4-BE49-F238E27FC236}">
                    <a16:creationId xmlns:a16="http://schemas.microsoft.com/office/drawing/2014/main" id="{00E10EFD-8A3C-436C-97ED-7DA670D4235E}"/>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298" name="グループ化 297">
              <a:extLst>
                <a:ext uri="{FF2B5EF4-FFF2-40B4-BE49-F238E27FC236}">
                  <a16:creationId xmlns:a16="http://schemas.microsoft.com/office/drawing/2014/main" id="{8AB23520-627D-45E7-AB2C-0BD85F48CA6C}"/>
                </a:ext>
              </a:extLst>
            </p:cNvPr>
            <p:cNvGrpSpPr>
              <a:grpSpLocks noChangeAspect="1"/>
            </p:cNvGrpSpPr>
            <p:nvPr/>
          </p:nvGrpSpPr>
          <p:grpSpPr>
            <a:xfrm>
              <a:off x="11168555" y="5943600"/>
              <a:ext cx="511091" cy="504000"/>
              <a:chOff x="6366933" y="3683000"/>
              <a:chExt cx="927267" cy="914400"/>
            </a:xfrm>
          </p:grpSpPr>
          <p:sp>
            <p:nvSpPr>
              <p:cNvPr id="299" name="正方形/長方形 298">
                <a:extLst>
                  <a:ext uri="{FF2B5EF4-FFF2-40B4-BE49-F238E27FC236}">
                    <a16:creationId xmlns:a16="http://schemas.microsoft.com/office/drawing/2014/main" id="{21765672-35C2-408D-ABE4-B1705E53BC5F}"/>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0" name="フリーフォーム: 図形 299">
                <a:extLst>
                  <a:ext uri="{FF2B5EF4-FFF2-40B4-BE49-F238E27FC236}">
                    <a16:creationId xmlns:a16="http://schemas.microsoft.com/office/drawing/2014/main" id="{55E74BDD-5939-4FEF-949A-54F4F9AEB65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1" name="フリーフォーム: 図形 300">
                <a:extLst>
                  <a:ext uri="{FF2B5EF4-FFF2-40B4-BE49-F238E27FC236}">
                    <a16:creationId xmlns:a16="http://schemas.microsoft.com/office/drawing/2014/main" id="{C47F1AE1-A007-44B3-86D7-E19D47E8E720}"/>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2" name="フリーフォーム: 図形 301">
                <a:extLst>
                  <a:ext uri="{FF2B5EF4-FFF2-40B4-BE49-F238E27FC236}">
                    <a16:creationId xmlns:a16="http://schemas.microsoft.com/office/drawing/2014/main" id="{507E2E45-C1D8-426C-A883-02159E85969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3" name="フリーフォーム: 図形 302">
                <a:extLst>
                  <a:ext uri="{FF2B5EF4-FFF2-40B4-BE49-F238E27FC236}">
                    <a16:creationId xmlns:a16="http://schemas.microsoft.com/office/drawing/2014/main" id="{B93B6F78-473E-4CED-BDEE-64FE545F57D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304" name="グループ化 303">
              <a:extLst>
                <a:ext uri="{FF2B5EF4-FFF2-40B4-BE49-F238E27FC236}">
                  <a16:creationId xmlns:a16="http://schemas.microsoft.com/office/drawing/2014/main" id="{9DE71D97-D854-4B3D-99A7-C98C923257E3}"/>
                </a:ext>
              </a:extLst>
            </p:cNvPr>
            <p:cNvGrpSpPr>
              <a:grpSpLocks noChangeAspect="1"/>
            </p:cNvGrpSpPr>
            <p:nvPr/>
          </p:nvGrpSpPr>
          <p:grpSpPr>
            <a:xfrm>
              <a:off x="11168555" y="6451600"/>
              <a:ext cx="511091" cy="504000"/>
              <a:chOff x="6366933" y="3683000"/>
              <a:chExt cx="927267" cy="914400"/>
            </a:xfrm>
          </p:grpSpPr>
          <p:sp>
            <p:nvSpPr>
              <p:cNvPr id="305" name="正方形/長方形 304">
                <a:extLst>
                  <a:ext uri="{FF2B5EF4-FFF2-40B4-BE49-F238E27FC236}">
                    <a16:creationId xmlns:a16="http://schemas.microsoft.com/office/drawing/2014/main" id="{410C563E-D72B-48E3-9CAD-1CC4027224E3}"/>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6" name="フリーフォーム: 図形 305">
                <a:extLst>
                  <a:ext uri="{FF2B5EF4-FFF2-40B4-BE49-F238E27FC236}">
                    <a16:creationId xmlns:a16="http://schemas.microsoft.com/office/drawing/2014/main" id="{C33FEC61-49EB-47BD-9219-075DE4CC8269}"/>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7" name="フリーフォーム: 図形 306">
                <a:extLst>
                  <a:ext uri="{FF2B5EF4-FFF2-40B4-BE49-F238E27FC236}">
                    <a16:creationId xmlns:a16="http://schemas.microsoft.com/office/drawing/2014/main" id="{39FA0875-D4FF-4AA5-85AB-12B0AA2E752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8" name="フリーフォーム: 図形 307">
                <a:extLst>
                  <a:ext uri="{FF2B5EF4-FFF2-40B4-BE49-F238E27FC236}">
                    <a16:creationId xmlns:a16="http://schemas.microsoft.com/office/drawing/2014/main" id="{88D7039D-C7A8-4F02-9A5B-C5A5DD73905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9" name="フリーフォーム: 図形 308">
                <a:extLst>
                  <a:ext uri="{FF2B5EF4-FFF2-40B4-BE49-F238E27FC236}">
                    <a16:creationId xmlns:a16="http://schemas.microsoft.com/office/drawing/2014/main" id="{DA5B7A91-FB6F-4008-9A48-7A6D5A7E3A8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310" name="グループ化 309">
              <a:extLst>
                <a:ext uri="{FF2B5EF4-FFF2-40B4-BE49-F238E27FC236}">
                  <a16:creationId xmlns:a16="http://schemas.microsoft.com/office/drawing/2014/main" id="{697E3224-3A74-42EB-8398-4BB2E85DF145}"/>
                </a:ext>
              </a:extLst>
            </p:cNvPr>
            <p:cNvGrpSpPr>
              <a:grpSpLocks noChangeAspect="1"/>
            </p:cNvGrpSpPr>
            <p:nvPr/>
          </p:nvGrpSpPr>
          <p:grpSpPr>
            <a:xfrm>
              <a:off x="11680909" y="5943600"/>
              <a:ext cx="511091" cy="504000"/>
              <a:chOff x="6366933" y="3683000"/>
              <a:chExt cx="927267" cy="914400"/>
            </a:xfrm>
          </p:grpSpPr>
          <p:sp>
            <p:nvSpPr>
              <p:cNvPr id="311" name="正方形/長方形 310">
                <a:extLst>
                  <a:ext uri="{FF2B5EF4-FFF2-40B4-BE49-F238E27FC236}">
                    <a16:creationId xmlns:a16="http://schemas.microsoft.com/office/drawing/2014/main" id="{1E9BE7E0-8877-4476-B34A-A5696AA31095}"/>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12" name="フリーフォーム: 図形 311">
                <a:extLst>
                  <a:ext uri="{FF2B5EF4-FFF2-40B4-BE49-F238E27FC236}">
                    <a16:creationId xmlns:a16="http://schemas.microsoft.com/office/drawing/2014/main" id="{61E2C56B-480A-40BD-B17A-7096D1975DB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3" name="フリーフォーム: 図形 312">
                <a:extLst>
                  <a:ext uri="{FF2B5EF4-FFF2-40B4-BE49-F238E27FC236}">
                    <a16:creationId xmlns:a16="http://schemas.microsoft.com/office/drawing/2014/main" id="{FD37E29B-75B3-4863-BAC4-48A36ACF13E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4" name="フリーフォーム: 図形 313">
                <a:extLst>
                  <a:ext uri="{FF2B5EF4-FFF2-40B4-BE49-F238E27FC236}">
                    <a16:creationId xmlns:a16="http://schemas.microsoft.com/office/drawing/2014/main" id="{3B87333F-2389-410B-AA7B-ABFAD95CBB1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5" name="フリーフォーム: 図形 314">
                <a:extLst>
                  <a:ext uri="{FF2B5EF4-FFF2-40B4-BE49-F238E27FC236}">
                    <a16:creationId xmlns:a16="http://schemas.microsoft.com/office/drawing/2014/main" id="{B493911E-C241-40AF-A74F-0FC4432F60F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316" name="グループ化 315">
              <a:extLst>
                <a:ext uri="{FF2B5EF4-FFF2-40B4-BE49-F238E27FC236}">
                  <a16:creationId xmlns:a16="http://schemas.microsoft.com/office/drawing/2014/main" id="{B71DC650-5973-49D6-9BB9-FA2603C6541D}"/>
                </a:ext>
              </a:extLst>
            </p:cNvPr>
            <p:cNvGrpSpPr>
              <a:grpSpLocks noChangeAspect="1"/>
            </p:cNvGrpSpPr>
            <p:nvPr/>
          </p:nvGrpSpPr>
          <p:grpSpPr>
            <a:xfrm>
              <a:off x="11680909" y="6451600"/>
              <a:ext cx="511091" cy="504000"/>
              <a:chOff x="6366933" y="3683000"/>
              <a:chExt cx="927267" cy="914400"/>
            </a:xfrm>
          </p:grpSpPr>
          <p:sp>
            <p:nvSpPr>
              <p:cNvPr id="317" name="正方形/長方形 316">
                <a:extLst>
                  <a:ext uri="{FF2B5EF4-FFF2-40B4-BE49-F238E27FC236}">
                    <a16:creationId xmlns:a16="http://schemas.microsoft.com/office/drawing/2014/main" id="{90EA0928-F34C-49C0-B0C4-C6B9D552B668}"/>
                  </a:ext>
                </a:extLst>
              </p:cNvPr>
              <p:cNvSpPr/>
              <p:nvPr/>
            </p:nvSpPr>
            <p:spPr>
              <a:xfrm>
                <a:off x="6375400" y="3683000"/>
                <a:ext cx="914400" cy="914400"/>
              </a:xfrm>
              <a:prstGeom prst="rect">
                <a:avLst/>
              </a:prstGeom>
              <a:solidFill>
                <a:srgbClr val="CC66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18" name="フリーフォーム: 図形 317">
                <a:extLst>
                  <a:ext uri="{FF2B5EF4-FFF2-40B4-BE49-F238E27FC236}">
                    <a16:creationId xmlns:a16="http://schemas.microsoft.com/office/drawing/2014/main" id="{AE13CD5D-1DCD-4DE9-9A2D-13DB01038A5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9" name="フリーフォーム: 図形 318">
                <a:extLst>
                  <a:ext uri="{FF2B5EF4-FFF2-40B4-BE49-F238E27FC236}">
                    <a16:creationId xmlns:a16="http://schemas.microsoft.com/office/drawing/2014/main" id="{13028493-E971-4F95-9DB5-DB3FDB79573A}"/>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0" name="フリーフォーム: 図形 319">
                <a:extLst>
                  <a:ext uri="{FF2B5EF4-FFF2-40B4-BE49-F238E27FC236}">
                    <a16:creationId xmlns:a16="http://schemas.microsoft.com/office/drawing/2014/main" id="{AE3FCA6C-06CC-43C4-AD70-32376984A74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1" name="フリーフォーム: 図形 320">
                <a:extLst>
                  <a:ext uri="{FF2B5EF4-FFF2-40B4-BE49-F238E27FC236}">
                    <a16:creationId xmlns:a16="http://schemas.microsoft.com/office/drawing/2014/main" id="{6C658B4E-CC8F-4278-88CB-B1C7F667DD51}"/>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pic>
        <p:nvPicPr>
          <p:cNvPr id="331" name="図 330">
            <a:extLst>
              <a:ext uri="{FF2B5EF4-FFF2-40B4-BE49-F238E27FC236}">
                <a16:creationId xmlns:a16="http://schemas.microsoft.com/office/drawing/2014/main" id="{641D65B7-77A0-44D3-BBA4-91A3E90F1D60}"/>
              </a:ext>
            </a:extLst>
          </p:cNvPr>
          <p:cNvPicPr>
            <a:picLocks noChangeAspect="1"/>
          </p:cNvPicPr>
          <p:nvPr/>
        </p:nvPicPr>
        <p:blipFill>
          <a:blip r:embed="rId6" cstate="email">
            <a:extLst>
              <a:ext uri="{BEBA8EAE-BF5A-486C-A8C5-ECC9F3942E4B}">
                <a14:imgProps xmlns:a14="http://schemas.microsoft.com/office/drawing/2010/main">
                  <a14:imgLayer r:embed="rId7">
                    <a14:imgEffect>
                      <a14:artisticFilmGrain/>
                    </a14:imgEffect>
                  </a14:imgLayer>
                </a14:imgProps>
              </a:ext>
              <a:ext uri="{28A0092B-C50C-407E-A947-70E740481C1C}">
                <a14:useLocalDpi xmlns:a14="http://schemas.microsoft.com/office/drawing/2010/main"/>
              </a:ext>
            </a:extLst>
          </a:blip>
          <a:stretch>
            <a:fillRect/>
          </a:stretch>
        </p:blipFill>
        <p:spPr>
          <a:xfrm>
            <a:off x="69117" y="4803734"/>
            <a:ext cx="1420399" cy="1420399"/>
          </a:xfrm>
          <a:prstGeom prst="rect">
            <a:avLst/>
          </a:prstGeom>
        </p:spPr>
      </p:pic>
      <p:sp>
        <p:nvSpPr>
          <p:cNvPr id="2" name="サブタイトル 2">
            <a:extLst>
              <a:ext uri="{FF2B5EF4-FFF2-40B4-BE49-F238E27FC236}">
                <a16:creationId xmlns:a16="http://schemas.microsoft.com/office/drawing/2014/main" id="{39FE4F12-1BA3-47E2-97BC-B684BEC33CF4}"/>
              </a:ext>
            </a:extLst>
          </p:cNvPr>
          <p:cNvSpPr txBox="1">
            <a:spLocks/>
          </p:cNvSpPr>
          <p:nvPr/>
        </p:nvSpPr>
        <p:spPr>
          <a:xfrm>
            <a:off x="34206" y="280481"/>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chemeClr val="accent4">
                    <a:lumMod val="60000"/>
                    <a:lumOff val="40000"/>
                  </a:schemeClr>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答えはこちら！</a:t>
            </a:r>
            <a:endParaRPr lang="en-US" altLang="ja-JP" sz="4000" u="sng" dirty="0">
              <a:solidFill>
                <a:schemeClr val="accent4">
                  <a:lumMod val="60000"/>
                  <a:lumOff val="40000"/>
                </a:schemeClr>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p:txBody>
      </p:sp>
      <p:grpSp>
        <p:nvGrpSpPr>
          <p:cNvPr id="18" name="グループ化 17">
            <a:extLst>
              <a:ext uri="{FF2B5EF4-FFF2-40B4-BE49-F238E27FC236}">
                <a16:creationId xmlns:a16="http://schemas.microsoft.com/office/drawing/2014/main" id="{DF93FF97-38D9-4FE4-AB54-61DA99F5E7E8}"/>
              </a:ext>
            </a:extLst>
          </p:cNvPr>
          <p:cNvGrpSpPr/>
          <p:nvPr/>
        </p:nvGrpSpPr>
        <p:grpSpPr>
          <a:xfrm>
            <a:off x="4606022" y="3742696"/>
            <a:ext cx="4593020" cy="1223353"/>
            <a:chOff x="10355369" y="3802395"/>
            <a:chExt cx="4593020" cy="1223353"/>
          </a:xfrm>
        </p:grpSpPr>
        <p:sp>
          <p:nvSpPr>
            <p:cNvPr id="332" name="十字形 331">
              <a:extLst>
                <a:ext uri="{FF2B5EF4-FFF2-40B4-BE49-F238E27FC236}">
                  <a16:creationId xmlns:a16="http://schemas.microsoft.com/office/drawing/2014/main" id="{0391623D-9930-478E-8246-AA719B39BA6D}"/>
                </a:ext>
              </a:extLst>
            </p:cNvPr>
            <p:cNvSpPr/>
            <p:nvPr/>
          </p:nvSpPr>
          <p:spPr>
            <a:xfrm rot="2700000">
              <a:off x="12030582" y="3832977"/>
              <a:ext cx="1223353" cy="1162189"/>
            </a:xfrm>
            <a:prstGeom prst="plus">
              <a:avLst>
                <a:gd name="adj" fmla="val 34044"/>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dirty="0"/>
            </a:p>
          </p:txBody>
        </p:sp>
        <p:sp>
          <p:nvSpPr>
            <p:cNvPr id="333" name="テキスト ボックス 332">
              <a:extLst>
                <a:ext uri="{FF2B5EF4-FFF2-40B4-BE49-F238E27FC236}">
                  <a16:creationId xmlns:a16="http://schemas.microsoft.com/office/drawing/2014/main" id="{FD13ADF9-FA1B-4789-9509-035938D441EA}"/>
                </a:ext>
              </a:extLst>
            </p:cNvPr>
            <p:cNvSpPr txBox="1"/>
            <p:nvPr/>
          </p:nvSpPr>
          <p:spPr>
            <a:xfrm>
              <a:off x="10355369" y="4229405"/>
              <a:ext cx="4593020" cy="369332"/>
            </a:xfrm>
            <a:prstGeom prst="rect">
              <a:avLst/>
            </a:prstGeom>
            <a:noFill/>
          </p:spPr>
          <p:txBody>
            <a:bodyPr wrap="square">
              <a:spAutoFit/>
            </a:bodyPr>
            <a:lstStyle/>
            <a:p>
              <a:pPr algn="ctr"/>
              <a:r>
                <a:rPr kumimoji="1" lang="ja-JP" altLang="en-US" dirty="0">
                  <a:latin typeface="HG創英角ﾎﾟｯﾌﾟ体" panose="040B0A09000000000000" pitchFamily="49" charset="-128"/>
                  <a:ea typeface="HG創英角ﾎﾟｯﾌﾟ体" panose="040B0A09000000000000" pitchFamily="49" charset="-128"/>
                </a:rPr>
                <a:t>はずれ</a:t>
              </a:r>
            </a:p>
          </p:txBody>
        </p:sp>
      </p:grpSp>
      <p:sp>
        <p:nvSpPr>
          <p:cNvPr id="7" name="テキスト ボックス 6">
            <a:extLst>
              <a:ext uri="{FF2B5EF4-FFF2-40B4-BE49-F238E27FC236}">
                <a16:creationId xmlns:a16="http://schemas.microsoft.com/office/drawing/2014/main" id="{5A35EB52-B750-4501-A1CB-8DE00AA81420}"/>
              </a:ext>
            </a:extLst>
          </p:cNvPr>
          <p:cNvSpPr txBox="1"/>
          <p:nvPr/>
        </p:nvSpPr>
        <p:spPr>
          <a:xfrm>
            <a:off x="2337811" y="5390672"/>
            <a:ext cx="820007" cy="707886"/>
          </a:xfrm>
          <a:prstGeom prst="rect">
            <a:avLst/>
          </a:prstGeom>
          <a:noFill/>
        </p:spPr>
        <p:txBody>
          <a:bodyPr wrap="square" rtlCol="0">
            <a:spAutoFit/>
          </a:bodyPr>
          <a:lstStyle/>
          <a:p>
            <a:r>
              <a:rPr kumimoji="1" lang="en-US" altLang="ja-JP"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A</a:t>
            </a:r>
            <a:endParaRPr kumimoji="1" lang="ja-JP" altLang="en-US" sz="40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5B21790-A5C4-4A78-83CE-FF1DB5645564}"/>
              </a:ext>
            </a:extLst>
          </p:cNvPr>
          <p:cNvSpPr txBox="1"/>
          <p:nvPr/>
        </p:nvSpPr>
        <p:spPr>
          <a:xfrm>
            <a:off x="4546697" y="5390672"/>
            <a:ext cx="820007" cy="707886"/>
          </a:xfrm>
          <a:prstGeom prst="rect">
            <a:avLst/>
          </a:prstGeom>
          <a:noFill/>
        </p:spPr>
        <p:txBody>
          <a:bodyPr wrap="square" rtlCol="0">
            <a:spAutoFit/>
          </a:bodyPr>
          <a:lstStyle/>
          <a:p>
            <a:r>
              <a:rPr lang="en-US" altLang="ja-JP"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B</a:t>
            </a:r>
            <a:endParaRPr kumimoji="1" lang="ja-JP" altLang="en-US" sz="40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5AF07266-937D-4414-AF13-7F700C733304}"/>
              </a:ext>
            </a:extLst>
          </p:cNvPr>
          <p:cNvSpPr txBox="1"/>
          <p:nvPr/>
        </p:nvSpPr>
        <p:spPr>
          <a:xfrm>
            <a:off x="6689137" y="5390672"/>
            <a:ext cx="820007" cy="707886"/>
          </a:xfrm>
          <a:prstGeom prst="rect">
            <a:avLst/>
          </a:prstGeom>
          <a:noFill/>
        </p:spPr>
        <p:txBody>
          <a:bodyPr wrap="square" rtlCol="0">
            <a:spAutoFit/>
          </a:bodyPr>
          <a:lstStyle/>
          <a:p>
            <a:r>
              <a:rPr kumimoji="1" lang="en-US" altLang="ja-JP"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C</a:t>
            </a:r>
            <a:endParaRPr kumimoji="1" lang="ja-JP" altLang="en-US" sz="4000" dirty="0">
              <a:latin typeface="メイリオ" panose="020B0604030504040204" pitchFamily="50" charset="-128"/>
              <a:ea typeface="メイリオ" panose="020B0604030504040204" pitchFamily="50" charset="-128"/>
            </a:endParaRPr>
          </a:p>
        </p:txBody>
      </p:sp>
      <p:grpSp>
        <p:nvGrpSpPr>
          <p:cNvPr id="16" name="グループ化 15">
            <a:extLst>
              <a:ext uri="{FF2B5EF4-FFF2-40B4-BE49-F238E27FC236}">
                <a16:creationId xmlns:a16="http://schemas.microsoft.com/office/drawing/2014/main" id="{2DEB3248-DB59-44BF-A868-8B084B784ED4}"/>
              </a:ext>
            </a:extLst>
          </p:cNvPr>
          <p:cNvGrpSpPr/>
          <p:nvPr/>
        </p:nvGrpSpPr>
        <p:grpSpPr>
          <a:xfrm>
            <a:off x="2546839" y="3705650"/>
            <a:ext cx="4593020" cy="1223353"/>
            <a:chOff x="4593765" y="3725357"/>
            <a:chExt cx="4593020" cy="1223353"/>
          </a:xfrm>
        </p:grpSpPr>
        <p:sp>
          <p:nvSpPr>
            <p:cNvPr id="13" name="十字形 12">
              <a:extLst>
                <a:ext uri="{FF2B5EF4-FFF2-40B4-BE49-F238E27FC236}">
                  <a16:creationId xmlns:a16="http://schemas.microsoft.com/office/drawing/2014/main" id="{3B63EFD7-B6BB-47E7-BFF5-2BB1F0671C5C}"/>
                </a:ext>
              </a:extLst>
            </p:cNvPr>
            <p:cNvSpPr/>
            <p:nvPr/>
          </p:nvSpPr>
          <p:spPr>
            <a:xfrm rot="2700000">
              <a:off x="6268978" y="3755939"/>
              <a:ext cx="1223353" cy="1162189"/>
            </a:xfrm>
            <a:prstGeom prst="plus">
              <a:avLst>
                <a:gd name="adj" fmla="val 34044"/>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CA42FE7C-F7B9-490F-817C-3A33E89F9302}"/>
                </a:ext>
              </a:extLst>
            </p:cNvPr>
            <p:cNvSpPr txBox="1"/>
            <p:nvPr/>
          </p:nvSpPr>
          <p:spPr>
            <a:xfrm>
              <a:off x="4593765" y="4152367"/>
              <a:ext cx="4593020" cy="369332"/>
            </a:xfrm>
            <a:prstGeom prst="rect">
              <a:avLst/>
            </a:prstGeom>
            <a:noFill/>
          </p:spPr>
          <p:txBody>
            <a:bodyPr wrap="square">
              <a:spAutoFit/>
            </a:bodyPr>
            <a:lstStyle/>
            <a:p>
              <a:pPr algn="ctr"/>
              <a:r>
                <a:rPr kumimoji="1" lang="ja-JP" altLang="en-US" dirty="0">
                  <a:latin typeface="HG創英角ﾎﾟｯﾌﾟ体" panose="040B0A09000000000000" pitchFamily="49" charset="-128"/>
                  <a:ea typeface="HG創英角ﾎﾟｯﾌﾟ体" panose="040B0A09000000000000" pitchFamily="49" charset="-128"/>
                </a:rPr>
                <a:t>はずれ</a:t>
              </a:r>
            </a:p>
          </p:txBody>
        </p:sp>
      </p:grpSp>
      <p:grpSp>
        <p:nvGrpSpPr>
          <p:cNvPr id="3" name="グループ化 2"/>
          <p:cNvGrpSpPr/>
          <p:nvPr/>
        </p:nvGrpSpPr>
        <p:grpSpPr>
          <a:xfrm>
            <a:off x="2023872" y="3714753"/>
            <a:ext cx="1223353" cy="1162189"/>
            <a:chOff x="2023872" y="3714753"/>
            <a:chExt cx="1223353" cy="1162189"/>
          </a:xfrm>
        </p:grpSpPr>
        <p:sp>
          <p:nvSpPr>
            <p:cNvPr id="330" name="星: 5 pt 329">
              <a:extLst>
                <a:ext uri="{FF2B5EF4-FFF2-40B4-BE49-F238E27FC236}">
                  <a16:creationId xmlns:a16="http://schemas.microsoft.com/office/drawing/2014/main" id="{C3982EAB-CFD2-459C-80C4-285B57F5E230}"/>
                </a:ext>
              </a:extLst>
            </p:cNvPr>
            <p:cNvSpPr>
              <a:spLocks noChangeAspect="1"/>
            </p:cNvSpPr>
            <p:nvPr/>
          </p:nvSpPr>
          <p:spPr>
            <a:xfrm>
              <a:off x="2023872" y="3714753"/>
              <a:ext cx="1223353" cy="1162189"/>
            </a:xfrm>
            <a:prstGeom prst="star5">
              <a:avLst>
                <a:gd name="adj" fmla="val 27278"/>
                <a:gd name="hf" fmla="val 105146"/>
                <a:gd name="vf" fmla="val 11055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b="1" dirty="0">
                <a:solidFill>
                  <a:srgbClr val="FF0000"/>
                </a:solidFill>
              </a:endParaRPr>
            </a:p>
          </p:txBody>
        </p:sp>
        <p:sp>
          <p:nvSpPr>
            <p:cNvPr id="334" name="正方形/長方形 333"/>
            <p:cNvSpPr/>
            <p:nvPr/>
          </p:nvSpPr>
          <p:spPr>
            <a:xfrm>
              <a:off x="2194561" y="4145554"/>
              <a:ext cx="881973" cy="369332"/>
            </a:xfrm>
            <a:prstGeom prst="rect">
              <a:avLst/>
            </a:prstGeom>
          </p:spPr>
          <p:txBody>
            <a:bodyPr wrap="none">
              <a:spAutoFit/>
            </a:bodyPr>
            <a:lstStyle/>
            <a:p>
              <a:pPr algn="ctr"/>
              <a:r>
                <a:rPr lang="ja-JP" altLang="en-US" b="1" dirty="0">
                  <a:solidFill>
                    <a:srgbClr val="FF0000"/>
                  </a:solidFill>
                  <a:latin typeface="HGS創英角ﾎﾟｯﾌﾟ体" panose="040B0A00000000000000" pitchFamily="50" charset="-128"/>
                  <a:ea typeface="HGS創英角ﾎﾟｯﾌﾟ体" panose="040B0A00000000000000" pitchFamily="50" charset="-128"/>
                </a:rPr>
                <a:t>あたり</a:t>
              </a:r>
            </a:p>
          </p:txBody>
        </p:sp>
      </p:grpSp>
    </p:spTree>
    <p:extLst>
      <p:ext uri="{BB962C8B-B14F-4D97-AF65-F5344CB8AC3E}">
        <p14:creationId xmlns:p14="http://schemas.microsoft.com/office/powerpoint/2010/main" val="31093525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
                  </p:tgtEl>
                </p:cond>
              </p:nextCondLst>
            </p:seq>
            <p:seq concurrent="1" nextAc="seek">
              <p:cTn id="10" restart="whenNotActive" fill="hold" evtFilter="cancelBubble" nodeType="interactiveSeq">
                <p:stCondLst>
                  <p:cond evt="onClick" delay="0">
                    <p:tgtEl>
                      <p:spTgt spid="11"/>
                    </p:tgtEl>
                  </p:cond>
                </p:stCondLst>
                <p:endSync evt="end" delay="0">
                  <p:rtn val="all"/>
                </p:endSync>
                <p:childTnLst>
                  <p:par>
                    <p:cTn id="11" fill="hold">
                      <p:stCondLst>
                        <p:cond delay="0"/>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1"/>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5" presetClass="entr" presetSubtype="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2000"/>
                                        <p:tgtEl>
                                          <p:spTgt spid="19"/>
                                        </p:tgtEl>
                                      </p:cBhvr>
                                    </p:animEffect>
                                    <p:anim calcmode="lin" valueType="num">
                                      <p:cBhvr>
                                        <p:cTn id="30" dur="2000" fill="hold"/>
                                        <p:tgtEl>
                                          <p:spTgt spid="19"/>
                                        </p:tgtEl>
                                        <p:attrNameLst>
                                          <p:attrName>ppt_w</p:attrName>
                                        </p:attrNameLst>
                                      </p:cBhvr>
                                      <p:tavLst>
                                        <p:tav tm="0" fmla="#ppt_w*sin(2.5*pi*$)">
                                          <p:val>
                                            <p:fltVal val="0"/>
                                          </p:val>
                                        </p:tav>
                                        <p:tav tm="100000">
                                          <p:val>
                                            <p:fltVal val="1"/>
                                          </p:val>
                                        </p:tav>
                                      </p:tavLst>
                                    </p:anim>
                                    <p:anim calcmode="lin" valueType="num">
                                      <p:cBhvr>
                                        <p:cTn id="31"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7"/>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ー 3">
            <a:extLst>
              <a:ext uri="{FF2B5EF4-FFF2-40B4-BE49-F238E27FC236}">
                <a16:creationId xmlns:a16="http://schemas.microsoft.com/office/drawing/2014/main" id="{47DD521C-03AE-45E7-BB0D-8310D7500A85}"/>
              </a:ext>
            </a:extLst>
          </p:cNvPr>
          <p:cNvSpPr txBox="1">
            <a:spLocks/>
          </p:cNvSpPr>
          <p:nvPr/>
        </p:nvSpPr>
        <p:spPr>
          <a:xfrm>
            <a:off x="368346" y="1033505"/>
            <a:ext cx="8576748" cy="723149"/>
          </a:xfrm>
          <a:prstGeom prst="rect">
            <a:avLst/>
          </a:prstGeom>
          <a:solidFill>
            <a:schemeClr val="accent6">
              <a:lumMod val="20000"/>
              <a:lumOff val="80000"/>
            </a:schemeClr>
          </a:solidFill>
          <a:ln w="19050">
            <a:noFill/>
            <a:prstDash val="sysDash"/>
          </a:ln>
        </p:spPr>
        <p:txBody>
          <a:bodyPr vert="horz" lIns="68580" tIns="34290" rIns="68580" bIns="34290" rtlCol="0" anchor="ctr">
            <a:noAutofit/>
          </a:bodyPr>
          <a:lstStyle>
            <a:lvl1pPr marL="342900" indent="-342900" algn="l" defTabSz="457200" rtl="0" eaLnBrk="1" latinLnBrk="0" hangingPunct="1">
              <a:spcBef>
                <a:spcPct val="20000"/>
              </a:spcBef>
              <a:buFont typeface="Wingdings" panose="05000000000000000000" pitchFamily="2" charset="2"/>
              <a:buChar char="n"/>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a:buClr>
                <a:srgbClr val="00B050"/>
              </a:buClr>
              <a:buFont typeface="Wingdings" panose="05000000000000000000" pitchFamily="2" charset="2"/>
              <a:buChar char="l"/>
            </a:pPr>
            <a:r>
              <a:rPr lang="en-US" altLang="ja-JP" sz="2400" dirty="0">
                <a:solidFill>
                  <a:schemeClr val="accent1"/>
                </a:solidFill>
                <a:latin typeface="HGS創英角ﾎﾟｯﾌﾟ体" panose="040B0A00000000000000" pitchFamily="50" charset="-128"/>
                <a:ea typeface="HGS創英角ﾎﾟｯﾌﾟ体" panose="040B0A00000000000000" pitchFamily="50" charset="-128"/>
              </a:rPr>
              <a:t>1</a:t>
            </a:r>
            <a:r>
              <a:rPr lang="ja-JP" altLang="en-US" sz="2400" dirty="0">
                <a:solidFill>
                  <a:schemeClr val="accent1"/>
                </a:solidFill>
                <a:latin typeface="HGS創英角ﾎﾟｯﾌﾟ体" panose="040B0A00000000000000" pitchFamily="50" charset="-128"/>
                <a:ea typeface="HGS創英角ﾎﾟｯﾌﾟ体" panose="040B0A00000000000000" pitchFamily="50" charset="-128"/>
              </a:rPr>
              <a:t>時間に</a:t>
            </a:r>
            <a:r>
              <a:rPr lang="en-US" altLang="ja-JP" sz="2400" dirty="0">
                <a:solidFill>
                  <a:schemeClr val="accent1"/>
                </a:solidFill>
                <a:latin typeface="HGS創英角ﾎﾟｯﾌﾟ体" panose="040B0A00000000000000" pitchFamily="50" charset="-128"/>
                <a:ea typeface="HGS創英角ﾎﾟｯﾌﾟ体" panose="040B0A00000000000000" pitchFamily="50" charset="-128"/>
              </a:rPr>
              <a:t>30</a:t>
            </a:r>
            <a:r>
              <a:rPr lang="ja-JP" altLang="en-US" sz="2400" dirty="0">
                <a:solidFill>
                  <a:schemeClr val="accent1"/>
                </a:solidFill>
                <a:latin typeface="HGS創英角ﾎﾟｯﾌﾟ体" panose="040B0A00000000000000" pitchFamily="50" charset="-128"/>
                <a:ea typeface="HGS創英角ﾎﾟｯﾌﾟ体" panose="040B0A00000000000000" pitchFamily="50" charset="-128"/>
              </a:rPr>
              <a:t>㎜以上の雨</a:t>
            </a:r>
            <a:r>
              <a:rPr lang="ja-JP" altLang="en-US" sz="2400" dirty="0">
                <a:latin typeface="HGS創英角ﾎﾟｯﾌﾟ体" panose="040B0A00000000000000" pitchFamily="50" charset="-128"/>
                <a:ea typeface="HGS創英角ﾎﾟｯﾌﾟ体" panose="040B0A00000000000000" pitchFamily="50" charset="-128"/>
              </a:rPr>
              <a:t>は</a:t>
            </a:r>
            <a:r>
              <a:rPr lang="en-US" altLang="ja-JP" sz="2400" dirty="0">
                <a:latin typeface="HGS創英角ﾎﾟｯﾌﾟ体" panose="040B0A00000000000000" pitchFamily="50" charset="-128"/>
                <a:ea typeface="HGS創英角ﾎﾟｯﾌﾟ体" panose="040B0A00000000000000" pitchFamily="50" charset="-128"/>
              </a:rPr>
              <a:t>40</a:t>
            </a:r>
            <a:r>
              <a:rPr lang="ja-JP" altLang="en-US" sz="2400" dirty="0">
                <a:latin typeface="HGS創英角ﾎﾟｯﾌﾟ体" panose="040B0A00000000000000" pitchFamily="50" charset="-128"/>
                <a:ea typeface="HGS創英角ﾎﾟｯﾌﾟ体" panose="040B0A00000000000000" pitchFamily="50" charset="-128"/>
              </a:rPr>
              <a:t>年前より増えてきているね。</a:t>
            </a:r>
            <a:endParaRPr lang="en-US" altLang="ja-JP" sz="2400" dirty="0">
              <a:latin typeface="HGS創英角ﾎﾟｯﾌﾟ体" panose="040B0A00000000000000" pitchFamily="50" charset="-128"/>
              <a:ea typeface="HGS創英角ﾎﾟｯﾌﾟ体" panose="040B0A00000000000000" pitchFamily="50" charset="-128"/>
            </a:endParaRPr>
          </a:p>
        </p:txBody>
      </p:sp>
      <p:graphicFrame>
        <p:nvGraphicFramePr>
          <p:cNvPr id="17" name="グラフ 16">
            <a:extLst>
              <a:ext uri="{FF2B5EF4-FFF2-40B4-BE49-F238E27FC236}">
                <a16:creationId xmlns:a16="http://schemas.microsoft.com/office/drawing/2014/main" id="{64FD7C86-5ECA-4A26-AD2D-B0DBAAAFAE2B}"/>
              </a:ext>
            </a:extLst>
          </p:cNvPr>
          <p:cNvGraphicFramePr>
            <a:graphicFrameLocks/>
          </p:cNvGraphicFramePr>
          <p:nvPr>
            <p:extLst/>
          </p:nvPr>
        </p:nvGraphicFramePr>
        <p:xfrm>
          <a:off x="779344" y="2350195"/>
          <a:ext cx="8051248" cy="3844638"/>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10" descr="天気のマーク「雨（傘）」">
            <a:extLst>
              <a:ext uri="{FF2B5EF4-FFF2-40B4-BE49-F238E27FC236}">
                <a16:creationId xmlns:a16="http://schemas.microsoft.com/office/drawing/2014/main" id="{E20CA8D7-65EF-4366-8015-70F05DCE64E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280524">
            <a:off x="7408663" y="-6566"/>
            <a:ext cx="1278635" cy="1322727"/>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a:extLst>
              <a:ext uri="{FF2B5EF4-FFF2-40B4-BE49-F238E27FC236}">
                <a16:creationId xmlns:a16="http://schemas.microsoft.com/office/drawing/2014/main" id="{8C7A46C5-FEDE-48A3-BAC7-ED7665B482F1}"/>
              </a:ext>
            </a:extLst>
          </p:cNvPr>
          <p:cNvSpPr/>
          <p:nvPr/>
        </p:nvSpPr>
        <p:spPr>
          <a:xfrm>
            <a:off x="4205675" y="6631138"/>
            <a:ext cx="4572000" cy="246221"/>
          </a:xfrm>
          <a:prstGeom prst="rect">
            <a:avLst/>
          </a:prstGeom>
        </p:spPr>
        <p:txBody>
          <a:bodyPr>
            <a:spAutoFit/>
          </a:bodyPr>
          <a:lstStyle/>
          <a:p>
            <a:r>
              <a:rPr lang="ja-JP" altLang="en-US" sz="1000" dirty="0">
                <a:solidFill>
                  <a:srgbClr val="000000"/>
                </a:solidFill>
                <a:latin typeface="メイリオ" panose="020B0604030504040204" pitchFamily="50" charset="-128"/>
                <a:ea typeface="メイリオ" panose="020B0604030504040204" pitchFamily="50" charset="-128"/>
              </a:rPr>
              <a:t>出典：気象庁データ及び東京管区気象台（</a:t>
            </a:r>
            <a:r>
              <a:rPr lang="en-US" altLang="ja-JP" sz="1000" dirty="0">
                <a:solidFill>
                  <a:srgbClr val="000000"/>
                </a:solidFill>
                <a:latin typeface="メイリオ" panose="020B0604030504040204" pitchFamily="50" charset="-128"/>
                <a:ea typeface="メイリオ" panose="020B0604030504040204" pitchFamily="50" charset="-128"/>
              </a:rPr>
              <a:t>2019</a:t>
            </a:r>
            <a:r>
              <a:rPr lang="ja-JP" altLang="en-US" sz="1000" dirty="0">
                <a:solidFill>
                  <a:srgbClr val="000000"/>
                </a:solidFill>
                <a:latin typeface="メイリオ" panose="020B0604030504040204" pitchFamily="50" charset="-128"/>
                <a:ea typeface="メイリオ" panose="020B0604030504040204" pitchFamily="50" charset="-128"/>
              </a:rPr>
              <a:t>）から日本気象協会が作成</a:t>
            </a:r>
            <a:endParaRPr lang="ja-JP" altLang="en-US" sz="1000" dirty="0"/>
          </a:p>
        </p:txBody>
      </p:sp>
      <p:sp>
        <p:nvSpPr>
          <p:cNvPr id="25" name="サブタイトル 2">
            <a:extLst>
              <a:ext uri="{FF2B5EF4-FFF2-40B4-BE49-F238E27FC236}">
                <a16:creationId xmlns:a16="http://schemas.microsoft.com/office/drawing/2014/main" id="{32EBB729-0957-4938-AA00-34B984688427}"/>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１　気候はどう変わった？</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15" name="四角形: 角を丸くする 14">
            <a:extLst>
              <a:ext uri="{FF2B5EF4-FFF2-40B4-BE49-F238E27FC236}">
                <a16:creationId xmlns:a16="http://schemas.microsoft.com/office/drawing/2014/main" id="{25909172-CC2D-4576-BBD9-09CDF2B02898}"/>
              </a:ext>
            </a:extLst>
          </p:cNvPr>
          <p:cNvSpPr/>
          <p:nvPr/>
        </p:nvSpPr>
        <p:spPr>
          <a:xfrm>
            <a:off x="61176" y="763170"/>
            <a:ext cx="1377673" cy="432000"/>
          </a:xfrm>
          <a:prstGeom prst="roundRect">
            <a:avLst>
              <a:gd name="adj" fmla="val 50000"/>
            </a:avLst>
          </a:prstGeom>
        </p:spPr>
        <p:style>
          <a:lnRef idx="2">
            <a:schemeClr val="accent6">
              <a:shade val="50000"/>
            </a:schemeClr>
          </a:lnRef>
          <a:fillRef idx="1">
            <a:schemeClr val="accent6"/>
          </a:fillRef>
          <a:effectRef idx="0">
            <a:schemeClr val="accent6"/>
          </a:effectRef>
          <a:fontRef idx="minor">
            <a:schemeClr val="lt1"/>
          </a:fontRef>
        </p:style>
        <p:txBody>
          <a:bodyPr wrap="none" rtlCol="0" anchor="ctr">
            <a:spAutoFit/>
          </a:bodyPr>
          <a:lstStyle/>
          <a:p>
            <a:pPr algn="ctr"/>
            <a:r>
              <a:rPr kumimoji="1" lang="ja-JP" altLang="en-US" dirty="0"/>
              <a:t>気候の変化</a:t>
            </a:r>
          </a:p>
        </p:txBody>
      </p:sp>
      <p:sp>
        <p:nvSpPr>
          <p:cNvPr id="6" name="吹き出し: 角を丸めた四角形 5">
            <a:extLst>
              <a:ext uri="{FF2B5EF4-FFF2-40B4-BE49-F238E27FC236}">
                <a16:creationId xmlns:a16="http://schemas.microsoft.com/office/drawing/2014/main" id="{630C7123-1E85-4570-99DE-0BA2158342D8}"/>
              </a:ext>
            </a:extLst>
          </p:cNvPr>
          <p:cNvSpPr/>
          <p:nvPr/>
        </p:nvSpPr>
        <p:spPr>
          <a:xfrm>
            <a:off x="61177" y="1829203"/>
            <a:ext cx="4144498" cy="642515"/>
          </a:xfrm>
          <a:prstGeom prst="wedgeRoundRectCallout">
            <a:avLst>
              <a:gd name="adj1" fmla="val 14488"/>
              <a:gd name="adj2" fmla="val -8302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70C0"/>
                </a:solidFill>
                <a:latin typeface="メイリオ" panose="020B0604030504040204" pitchFamily="50" charset="-128"/>
                <a:ea typeface="メイリオ" panose="020B0604030504040204" pitchFamily="50" charset="-128"/>
              </a:rPr>
              <a:t>バケツをひっくり返したような雨。</a:t>
            </a:r>
            <a:endParaRPr kumimoji="1" lang="en-US" altLang="ja-JP" b="1" dirty="0">
              <a:solidFill>
                <a:srgbClr val="0070C0"/>
              </a:solidFill>
              <a:latin typeface="メイリオ" panose="020B0604030504040204" pitchFamily="50" charset="-128"/>
              <a:ea typeface="メイリオ" panose="020B0604030504040204" pitchFamily="50" charset="-128"/>
            </a:endParaRPr>
          </a:p>
          <a:p>
            <a:pPr algn="ctr"/>
            <a:r>
              <a:rPr kumimoji="1" lang="ja-JP" altLang="en-US" b="1" dirty="0">
                <a:solidFill>
                  <a:srgbClr val="0070C0"/>
                </a:solidFill>
                <a:latin typeface="メイリオ" panose="020B0604030504040204" pitchFamily="50" charset="-128"/>
                <a:ea typeface="メイリオ" panose="020B0604030504040204" pitchFamily="50" charset="-128"/>
              </a:rPr>
              <a:t>道路が川のようになっちゃうよ。</a:t>
            </a:r>
          </a:p>
        </p:txBody>
      </p:sp>
      <p:pic>
        <p:nvPicPr>
          <p:cNvPr id="4" name="グラフィックス 3" descr="矢印: 緩い曲線">
            <a:extLst>
              <a:ext uri="{FF2B5EF4-FFF2-40B4-BE49-F238E27FC236}">
                <a16:creationId xmlns:a16="http://schemas.microsoft.com/office/drawing/2014/main" id="{4F2209E4-CCF9-4492-9817-A5F5D8A26F9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rot="20954366">
            <a:off x="2743506" y="4194193"/>
            <a:ext cx="4854238" cy="1130015"/>
          </a:xfrm>
          <a:prstGeom prst="rect">
            <a:avLst/>
          </a:prstGeom>
        </p:spPr>
      </p:pic>
      <p:sp>
        <p:nvSpPr>
          <p:cNvPr id="3" name="スライド番号プレースホルダー 2">
            <a:extLst>
              <a:ext uri="{FF2B5EF4-FFF2-40B4-BE49-F238E27FC236}">
                <a16:creationId xmlns:a16="http://schemas.microsoft.com/office/drawing/2014/main" id="{7362237B-205F-4C4F-91BA-7C3B88423512}"/>
              </a:ext>
            </a:extLst>
          </p:cNvPr>
          <p:cNvSpPr>
            <a:spLocks noGrp="1"/>
          </p:cNvSpPr>
          <p:nvPr>
            <p:ph type="sldNum" sz="quarter" idx="12"/>
          </p:nvPr>
        </p:nvSpPr>
        <p:spPr/>
        <p:txBody>
          <a:bodyPr/>
          <a:lstStyle/>
          <a:p>
            <a:fld id="{2559E306-2ECC-45F4-9E94-B54F3BFAC461}" type="slidenum">
              <a:rPr lang="ja-JP" altLang="en-US" smtClean="0"/>
              <a:pPr/>
              <a:t>22</a:t>
            </a:fld>
            <a:endParaRPr lang="ja-JP" altLang="en-US" dirty="0"/>
          </a:p>
        </p:txBody>
      </p:sp>
    </p:spTree>
    <p:extLst>
      <p:ext uri="{BB962C8B-B14F-4D97-AF65-F5344CB8AC3E}">
        <p14:creationId xmlns:p14="http://schemas.microsoft.com/office/powerpoint/2010/main" val="23079216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25909172-CC2D-4576-BBD9-09CDF2B02898}"/>
              </a:ext>
            </a:extLst>
          </p:cNvPr>
          <p:cNvSpPr/>
          <p:nvPr/>
        </p:nvSpPr>
        <p:spPr>
          <a:xfrm>
            <a:off x="277274" y="959231"/>
            <a:ext cx="1377673" cy="432000"/>
          </a:xfrm>
          <a:prstGeom prst="roundRect">
            <a:avLst>
              <a:gd name="adj" fmla="val 50000"/>
            </a:avLst>
          </a:prstGeom>
        </p:spPr>
        <p:style>
          <a:lnRef idx="2">
            <a:schemeClr val="accent6">
              <a:shade val="50000"/>
            </a:schemeClr>
          </a:lnRef>
          <a:fillRef idx="1">
            <a:schemeClr val="accent6"/>
          </a:fillRef>
          <a:effectRef idx="0">
            <a:schemeClr val="accent6"/>
          </a:effectRef>
          <a:fontRef idx="minor">
            <a:schemeClr val="lt1"/>
          </a:fontRef>
        </p:style>
        <p:txBody>
          <a:bodyPr wrap="none" rtlCol="0" anchor="ctr">
            <a:spAutoFit/>
          </a:bodyPr>
          <a:lstStyle/>
          <a:p>
            <a:pPr algn="ctr"/>
            <a:r>
              <a:rPr kumimoji="1" lang="ja-JP" altLang="en-US" dirty="0"/>
              <a:t>気候の変化</a:t>
            </a:r>
          </a:p>
        </p:txBody>
      </p:sp>
      <p:sp>
        <p:nvSpPr>
          <p:cNvPr id="12" name="コンテンツ プレースホルダー 3">
            <a:extLst>
              <a:ext uri="{FF2B5EF4-FFF2-40B4-BE49-F238E27FC236}">
                <a16:creationId xmlns:a16="http://schemas.microsoft.com/office/drawing/2014/main" id="{47DD521C-03AE-45E7-BB0D-8310D7500A85}"/>
              </a:ext>
            </a:extLst>
          </p:cNvPr>
          <p:cNvSpPr txBox="1">
            <a:spLocks/>
          </p:cNvSpPr>
          <p:nvPr/>
        </p:nvSpPr>
        <p:spPr>
          <a:xfrm>
            <a:off x="277274" y="1458101"/>
            <a:ext cx="8576748" cy="1155789"/>
          </a:xfrm>
          <a:prstGeom prst="rect">
            <a:avLst/>
          </a:prstGeom>
          <a:solidFill>
            <a:schemeClr val="accent6">
              <a:lumMod val="20000"/>
              <a:lumOff val="80000"/>
            </a:schemeClr>
          </a:solidFill>
          <a:ln w="19050">
            <a:noFill/>
            <a:prstDash val="sysDash"/>
          </a:ln>
        </p:spPr>
        <p:txBody>
          <a:bodyPr vert="horz" lIns="68580" tIns="34290" rIns="68580" bIns="34290" rtlCol="0" anchor="ctr">
            <a:noAutofit/>
          </a:bodyPr>
          <a:lstStyle>
            <a:lvl1pPr marL="342900" indent="-342900" algn="l" defTabSz="457200" rtl="0" eaLnBrk="1" latinLnBrk="0" hangingPunct="1">
              <a:spcBef>
                <a:spcPct val="20000"/>
              </a:spcBef>
              <a:buFont typeface="Wingdings" panose="05000000000000000000" pitchFamily="2" charset="2"/>
              <a:buChar char="n"/>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Clr>
                <a:srgbClr val="00B050"/>
              </a:buClr>
              <a:buNone/>
            </a:pPr>
            <a:r>
              <a:rPr lang="ja-JP" altLang="en-US" sz="2400" dirty="0">
                <a:solidFill>
                  <a:schemeClr val="accent1"/>
                </a:solidFill>
                <a:latin typeface="HGS創英角ﾎﾟｯﾌﾟ体" panose="040B0A00000000000000" pitchFamily="50" charset="-128"/>
                <a:ea typeface="HGS創英角ﾎﾟｯﾌﾟ体" panose="040B0A00000000000000" pitchFamily="50" charset="-128"/>
              </a:rPr>
              <a:t>去年（</a:t>
            </a:r>
            <a:r>
              <a:rPr lang="en-US" altLang="ja-JP" sz="2400" dirty="0">
                <a:solidFill>
                  <a:schemeClr val="accent1"/>
                </a:solidFill>
                <a:latin typeface="HGS創英角ﾎﾟｯﾌﾟ体" panose="040B0A00000000000000" pitchFamily="50" charset="-128"/>
                <a:ea typeface="HGS創英角ﾎﾟｯﾌﾟ体" panose="040B0A00000000000000" pitchFamily="50" charset="-128"/>
              </a:rPr>
              <a:t>2019</a:t>
            </a:r>
            <a:r>
              <a:rPr lang="ja-JP" altLang="en-US" sz="2400" dirty="0">
                <a:solidFill>
                  <a:schemeClr val="accent1"/>
                </a:solidFill>
                <a:latin typeface="HGS創英角ﾎﾟｯﾌﾟ体" panose="040B0A00000000000000" pitchFamily="50" charset="-128"/>
                <a:ea typeface="HGS創英角ﾎﾟｯﾌﾟ体" panose="040B0A00000000000000" pitchFamily="50" charset="-128"/>
              </a:rPr>
              <a:t>年）の台風</a:t>
            </a:r>
            <a:r>
              <a:rPr lang="en-US" altLang="ja-JP" sz="2400" dirty="0">
                <a:solidFill>
                  <a:schemeClr val="accent1"/>
                </a:solidFill>
                <a:latin typeface="HGS創英角ﾎﾟｯﾌﾟ体" panose="040B0A00000000000000" pitchFamily="50" charset="-128"/>
                <a:ea typeface="HGS創英角ﾎﾟｯﾌﾟ体" panose="040B0A00000000000000" pitchFamily="50" charset="-128"/>
              </a:rPr>
              <a:t>19</a:t>
            </a:r>
            <a:r>
              <a:rPr lang="ja-JP" altLang="en-US" sz="2400" dirty="0">
                <a:solidFill>
                  <a:schemeClr val="accent1"/>
                </a:solidFill>
                <a:latin typeface="HGS創英角ﾎﾟｯﾌﾟ体" panose="040B0A00000000000000" pitchFamily="50" charset="-128"/>
                <a:ea typeface="HGS創英角ﾎﾟｯﾌﾟ体" panose="040B0A00000000000000" pitchFamily="50" charset="-128"/>
              </a:rPr>
              <a:t>号の大雨</a:t>
            </a:r>
            <a:endParaRPr lang="en-US" altLang="ja-JP" sz="2400" dirty="0">
              <a:solidFill>
                <a:schemeClr val="accent1"/>
              </a:solidFill>
              <a:latin typeface="HGS創英角ﾎﾟｯﾌﾟ体" panose="040B0A00000000000000" pitchFamily="50" charset="-128"/>
              <a:ea typeface="HGS創英角ﾎﾟｯﾌﾟ体" panose="040B0A00000000000000" pitchFamily="50" charset="-128"/>
            </a:endParaRPr>
          </a:p>
          <a:p>
            <a:pPr marL="0" indent="0">
              <a:buClr>
                <a:srgbClr val="00B050"/>
              </a:buClr>
              <a:buNone/>
            </a:pPr>
            <a:r>
              <a:rPr lang="ja-JP" altLang="en-US" sz="2400" dirty="0">
                <a:solidFill>
                  <a:schemeClr val="accent1"/>
                </a:solidFill>
                <a:latin typeface="HGS創英角ﾎﾟｯﾌﾟ体" panose="040B0A00000000000000" pitchFamily="50" charset="-128"/>
                <a:ea typeface="HGS創英角ﾎﾟｯﾌﾟ体" panose="040B0A00000000000000" pitchFamily="50" charset="-128"/>
              </a:rPr>
              <a:t>　　</a:t>
            </a:r>
            <a:r>
              <a:rPr lang="ja-JP" altLang="en-US" sz="2400" dirty="0">
                <a:solidFill>
                  <a:srgbClr val="FF00FF"/>
                </a:solidFill>
                <a:latin typeface="HGS創英角ﾎﾟｯﾌﾟ体" panose="040B0A00000000000000" pitchFamily="50" charset="-128"/>
                <a:ea typeface="HGS創英角ﾎﾟｯﾌﾟ体" panose="040B0A00000000000000" pitchFamily="50" charset="-128"/>
              </a:rPr>
              <a:t>ピンク：</a:t>
            </a:r>
            <a:r>
              <a:rPr lang="en-US" altLang="ja-JP" sz="2400" dirty="0">
                <a:solidFill>
                  <a:srgbClr val="FF00FF"/>
                </a:solidFill>
                <a:latin typeface="HGS創英角ﾎﾟｯﾌﾟ体" panose="040B0A00000000000000" pitchFamily="50" charset="-128"/>
                <a:ea typeface="HGS創英角ﾎﾟｯﾌﾟ体" panose="040B0A00000000000000" pitchFamily="50" charset="-128"/>
              </a:rPr>
              <a:t>1</a:t>
            </a:r>
            <a:r>
              <a:rPr lang="ja-JP" altLang="en-US" sz="2400" dirty="0">
                <a:solidFill>
                  <a:srgbClr val="FF00FF"/>
                </a:solidFill>
                <a:latin typeface="HGS創英角ﾎﾟｯﾌﾟ体" panose="040B0A00000000000000" pitchFamily="50" charset="-128"/>
                <a:ea typeface="HGS創英角ﾎﾟｯﾌﾟ体" panose="040B0A00000000000000" pitchFamily="50" charset="-128"/>
              </a:rPr>
              <a:t>時間に</a:t>
            </a:r>
            <a:r>
              <a:rPr lang="en-US" altLang="ja-JP" sz="2400" dirty="0">
                <a:solidFill>
                  <a:srgbClr val="FF00FF"/>
                </a:solidFill>
                <a:latin typeface="HGS創英角ﾎﾟｯﾌﾟ体" panose="040B0A00000000000000" pitchFamily="50" charset="-128"/>
                <a:ea typeface="HGS創英角ﾎﾟｯﾌﾟ体" panose="040B0A00000000000000" pitchFamily="50" charset="-128"/>
              </a:rPr>
              <a:t>30mm</a:t>
            </a:r>
            <a:r>
              <a:rPr lang="ja-JP" altLang="en-US" sz="2400" dirty="0">
                <a:solidFill>
                  <a:srgbClr val="FF00FF"/>
                </a:solidFill>
                <a:latin typeface="HGS創英角ﾎﾟｯﾌﾟ体" panose="040B0A00000000000000" pitchFamily="50" charset="-128"/>
                <a:ea typeface="HGS創英角ﾎﾟｯﾌﾟ体" panose="040B0A00000000000000" pitchFamily="50" charset="-128"/>
              </a:rPr>
              <a:t>以上の雨</a:t>
            </a:r>
            <a:endParaRPr lang="en-US" altLang="ja-JP" sz="2400" dirty="0">
              <a:solidFill>
                <a:srgbClr val="FF00FF"/>
              </a:solidFill>
              <a:latin typeface="HGS創英角ﾎﾟｯﾌﾟ体" panose="040B0A00000000000000" pitchFamily="50" charset="-128"/>
              <a:ea typeface="HGS創英角ﾎﾟｯﾌﾟ体" panose="040B0A00000000000000" pitchFamily="50" charset="-128"/>
            </a:endParaRPr>
          </a:p>
          <a:p>
            <a:pPr marL="0" indent="0">
              <a:buClr>
                <a:srgbClr val="00B050"/>
              </a:buClr>
              <a:buNone/>
            </a:pPr>
            <a:r>
              <a:rPr lang="ja-JP" altLang="en-US" sz="2400" dirty="0">
                <a:solidFill>
                  <a:schemeClr val="accent1"/>
                </a:solidFill>
                <a:latin typeface="HGS創英角ﾎﾟｯﾌﾟ体" panose="040B0A00000000000000" pitchFamily="50" charset="-128"/>
                <a:ea typeface="HGS創英角ﾎﾟｯﾌﾟ体" panose="040B0A00000000000000" pitchFamily="50" charset="-128"/>
              </a:rPr>
              <a:t>　　　　</a:t>
            </a:r>
            <a:r>
              <a:rPr lang="ja-JP" altLang="en-US" sz="2400" dirty="0">
                <a:solidFill>
                  <a:srgbClr val="FF0000"/>
                </a:solidFill>
                <a:latin typeface="HGS創英角ﾎﾟｯﾌﾟ体" panose="040B0A00000000000000" pitchFamily="50" charset="-128"/>
                <a:ea typeface="HGS創英角ﾎﾟｯﾌﾟ体" panose="040B0A00000000000000" pitchFamily="50" charset="-128"/>
              </a:rPr>
              <a:t>赤：</a:t>
            </a:r>
            <a:r>
              <a:rPr lang="en-US" altLang="ja-JP" sz="2400" dirty="0">
                <a:solidFill>
                  <a:srgbClr val="FF0000"/>
                </a:solidFill>
                <a:latin typeface="HGS創英角ﾎﾟｯﾌﾟ体" panose="040B0A00000000000000" pitchFamily="50" charset="-128"/>
                <a:ea typeface="HGS創英角ﾎﾟｯﾌﾟ体" panose="040B0A00000000000000" pitchFamily="50" charset="-128"/>
              </a:rPr>
              <a:t>1</a:t>
            </a:r>
            <a:r>
              <a:rPr lang="ja-JP" altLang="en-US" sz="2400" dirty="0">
                <a:solidFill>
                  <a:srgbClr val="FF0000"/>
                </a:solidFill>
                <a:latin typeface="HGS創英角ﾎﾟｯﾌﾟ体" panose="040B0A00000000000000" pitchFamily="50" charset="-128"/>
                <a:ea typeface="HGS創英角ﾎﾟｯﾌﾟ体" panose="040B0A00000000000000" pitchFamily="50" charset="-128"/>
              </a:rPr>
              <a:t>時間に</a:t>
            </a:r>
            <a:r>
              <a:rPr lang="en-US" altLang="ja-JP" sz="2400" dirty="0">
                <a:solidFill>
                  <a:srgbClr val="FF0000"/>
                </a:solidFill>
                <a:latin typeface="HGS創英角ﾎﾟｯﾌﾟ体" panose="040B0A00000000000000" pitchFamily="50" charset="-128"/>
                <a:ea typeface="HGS創英角ﾎﾟｯﾌﾟ体" panose="040B0A00000000000000" pitchFamily="50" charset="-128"/>
              </a:rPr>
              <a:t>50mm</a:t>
            </a:r>
            <a:r>
              <a:rPr lang="ja-JP" altLang="en-US" sz="2400" dirty="0">
                <a:solidFill>
                  <a:srgbClr val="FF0000"/>
                </a:solidFill>
                <a:latin typeface="HGS創英角ﾎﾟｯﾌﾟ体" panose="040B0A00000000000000" pitchFamily="50" charset="-128"/>
                <a:ea typeface="HGS創英角ﾎﾟｯﾌﾟ体" panose="040B0A00000000000000" pitchFamily="50" charset="-128"/>
              </a:rPr>
              <a:t>以上の雨</a:t>
            </a:r>
            <a:endParaRPr lang="en-US" altLang="ja-JP" sz="2400"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14" name="正方形/長方形 13">
            <a:extLst>
              <a:ext uri="{FF2B5EF4-FFF2-40B4-BE49-F238E27FC236}">
                <a16:creationId xmlns:a16="http://schemas.microsoft.com/office/drawing/2014/main" id="{8C7A46C5-FEDE-48A3-BAC7-ED7665B482F1}"/>
              </a:ext>
            </a:extLst>
          </p:cNvPr>
          <p:cNvSpPr/>
          <p:nvPr/>
        </p:nvSpPr>
        <p:spPr>
          <a:xfrm>
            <a:off x="6463067" y="6591198"/>
            <a:ext cx="4572000" cy="246221"/>
          </a:xfrm>
          <a:prstGeom prst="rect">
            <a:avLst/>
          </a:prstGeom>
        </p:spPr>
        <p:txBody>
          <a:bodyPr>
            <a:spAutoFit/>
          </a:bodyPr>
          <a:lstStyle/>
          <a:p>
            <a:r>
              <a:rPr lang="ja-JP" altLang="en-US" sz="1000" dirty="0">
                <a:solidFill>
                  <a:srgbClr val="000000"/>
                </a:solidFill>
                <a:latin typeface="メイリオ" panose="020B0604030504040204" pitchFamily="50" charset="-128"/>
                <a:ea typeface="メイリオ" panose="020B0604030504040204" pitchFamily="50" charset="-128"/>
              </a:rPr>
              <a:t>出典：日本気象協会　</a:t>
            </a:r>
            <a:r>
              <a:rPr lang="en-US" altLang="ja-JP" sz="1000" dirty="0">
                <a:solidFill>
                  <a:srgbClr val="000000"/>
                </a:solidFill>
                <a:latin typeface="メイリオ" panose="020B0604030504040204" pitchFamily="50" charset="-128"/>
                <a:ea typeface="メイリオ" panose="020B0604030504040204" pitchFamily="50" charset="-128"/>
              </a:rPr>
              <a:t>tenki.jp</a:t>
            </a:r>
            <a:r>
              <a:rPr lang="ja-JP" altLang="en-US" sz="1000" dirty="0">
                <a:solidFill>
                  <a:srgbClr val="000000"/>
                </a:solidFill>
                <a:latin typeface="メイリオ" panose="020B0604030504040204" pitchFamily="50" charset="-128"/>
                <a:ea typeface="メイリオ" panose="020B0604030504040204" pitchFamily="50" charset="-128"/>
              </a:rPr>
              <a:t>より</a:t>
            </a:r>
            <a:endParaRPr lang="ja-JP" altLang="en-US" sz="1000" dirty="0"/>
          </a:p>
        </p:txBody>
      </p:sp>
      <p:pic>
        <p:nvPicPr>
          <p:cNvPr id="2" name="図 1">
            <a:extLst>
              <a:ext uri="{FF2B5EF4-FFF2-40B4-BE49-F238E27FC236}">
                <a16:creationId xmlns:a16="http://schemas.microsoft.com/office/drawing/2014/main" id="{20973A60-2A8D-4339-ABF0-6D068731879D}"/>
              </a:ext>
            </a:extLst>
          </p:cNvPr>
          <p:cNvPicPr>
            <a:picLocks noChangeAspect="1"/>
          </p:cNvPicPr>
          <p:nvPr/>
        </p:nvPicPr>
        <p:blipFill>
          <a:blip r:embed="rId3"/>
          <a:stretch>
            <a:fillRect/>
          </a:stretch>
        </p:blipFill>
        <p:spPr>
          <a:xfrm>
            <a:off x="1539472" y="2817095"/>
            <a:ext cx="4953000" cy="3718560"/>
          </a:xfrm>
          <a:prstGeom prst="rect">
            <a:avLst/>
          </a:prstGeom>
        </p:spPr>
      </p:pic>
      <p:sp>
        <p:nvSpPr>
          <p:cNvPr id="17" name="サブタイトル 2">
            <a:extLst>
              <a:ext uri="{FF2B5EF4-FFF2-40B4-BE49-F238E27FC236}">
                <a16:creationId xmlns:a16="http://schemas.microsoft.com/office/drawing/2014/main" id="{22D3B0EE-174D-49A6-A894-8C7F6F71E444}"/>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１　気候はどう変わった？</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pic>
        <p:nvPicPr>
          <p:cNvPr id="11" name="Picture 10" descr="天気のマーク「雨（傘）」">
            <a:extLst>
              <a:ext uri="{FF2B5EF4-FFF2-40B4-BE49-F238E27FC236}">
                <a16:creationId xmlns:a16="http://schemas.microsoft.com/office/drawing/2014/main" id="{708ACBDC-1759-4087-93C8-B0E6E1B6C2B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280524">
            <a:off x="7408663" y="-6566"/>
            <a:ext cx="1278635" cy="1322727"/>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1B80CF3E-A7B3-4817-9B60-C8EB40F7DD13}"/>
              </a:ext>
            </a:extLst>
          </p:cNvPr>
          <p:cNvSpPr>
            <a:spLocks noChangeAspect="1"/>
          </p:cNvSpPr>
          <p:nvPr/>
        </p:nvSpPr>
        <p:spPr>
          <a:xfrm>
            <a:off x="1054943" y="5645730"/>
            <a:ext cx="2186199" cy="1057729"/>
          </a:xfrm>
          <a:prstGeom prst="ellipse">
            <a:avLst/>
          </a:prstGeom>
          <a:no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3" name="楕円 12">
            <a:extLst>
              <a:ext uri="{FF2B5EF4-FFF2-40B4-BE49-F238E27FC236}">
                <a16:creationId xmlns:a16="http://schemas.microsoft.com/office/drawing/2014/main" id="{107BB428-F7D1-4694-BC53-7A809C7A0D77}"/>
              </a:ext>
            </a:extLst>
          </p:cNvPr>
          <p:cNvSpPr>
            <a:spLocks noChangeAspect="1"/>
          </p:cNvSpPr>
          <p:nvPr/>
        </p:nvSpPr>
        <p:spPr>
          <a:xfrm>
            <a:off x="3373773" y="2729833"/>
            <a:ext cx="1284517" cy="733963"/>
          </a:xfrm>
          <a:prstGeom prst="ellipse">
            <a:avLst/>
          </a:prstGeom>
          <a:no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6" name="楕円 15">
            <a:extLst>
              <a:ext uri="{FF2B5EF4-FFF2-40B4-BE49-F238E27FC236}">
                <a16:creationId xmlns:a16="http://schemas.microsoft.com/office/drawing/2014/main" id="{F02228D1-DE62-4A0E-832F-3101508CC870}"/>
              </a:ext>
            </a:extLst>
          </p:cNvPr>
          <p:cNvSpPr>
            <a:spLocks noChangeAspect="1"/>
          </p:cNvSpPr>
          <p:nvPr/>
        </p:nvSpPr>
        <p:spPr>
          <a:xfrm rot="1388136">
            <a:off x="2879708" y="4565929"/>
            <a:ext cx="1166427" cy="1057729"/>
          </a:xfrm>
          <a:prstGeom prst="ellipse">
            <a:avLst/>
          </a:prstGeom>
          <a:no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20" name="楕円 19">
            <a:extLst>
              <a:ext uri="{FF2B5EF4-FFF2-40B4-BE49-F238E27FC236}">
                <a16:creationId xmlns:a16="http://schemas.microsoft.com/office/drawing/2014/main" id="{33D228CF-D792-47F8-8878-F7E164FB7002}"/>
              </a:ext>
            </a:extLst>
          </p:cNvPr>
          <p:cNvSpPr>
            <a:spLocks noChangeAspect="1"/>
          </p:cNvSpPr>
          <p:nvPr/>
        </p:nvSpPr>
        <p:spPr>
          <a:xfrm>
            <a:off x="4022979" y="5552349"/>
            <a:ext cx="1180355" cy="1057729"/>
          </a:xfrm>
          <a:prstGeom prst="ellipse">
            <a:avLst/>
          </a:prstGeom>
          <a:no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5" name="フリーフォーム: 図形 4">
            <a:extLst>
              <a:ext uri="{FF2B5EF4-FFF2-40B4-BE49-F238E27FC236}">
                <a16:creationId xmlns:a16="http://schemas.microsoft.com/office/drawing/2014/main" id="{F3F04FD1-F58D-4E71-AFDA-75A08FE6CFF9}"/>
              </a:ext>
            </a:extLst>
          </p:cNvPr>
          <p:cNvSpPr/>
          <p:nvPr/>
        </p:nvSpPr>
        <p:spPr>
          <a:xfrm>
            <a:off x="2911833" y="3283723"/>
            <a:ext cx="2077031" cy="2581836"/>
          </a:xfrm>
          <a:custGeom>
            <a:avLst/>
            <a:gdLst>
              <a:gd name="connsiteX0" fmla="*/ 237473 w 2077031"/>
              <a:gd name="connsiteY0" fmla="*/ 613186 h 2581836"/>
              <a:gd name="connsiteX1" fmla="*/ 291261 w 2077031"/>
              <a:gd name="connsiteY1" fmla="*/ 591671 h 2581836"/>
              <a:gd name="connsiteX2" fmla="*/ 312776 w 2077031"/>
              <a:gd name="connsiteY2" fmla="*/ 559398 h 2581836"/>
              <a:gd name="connsiteX3" fmla="*/ 377322 w 2077031"/>
              <a:gd name="connsiteY3" fmla="*/ 537883 h 2581836"/>
              <a:gd name="connsiteX4" fmla="*/ 409595 w 2077031"/>
              <a:gd name="connsiteY4" fmla="*/ 527125 h 2581836"/>
              <a:gd name="connsiteX5" fmla="*/ 474141 w 2077031"/>
              <a:gd name="connsiteY5" fmla="*/ 494852 h 2581836"/>
              <a:gd name="connsiteX6" fmla="*/ 538687 w 2077031"/>
              <a:gd name="connsiteY6" fmla="*/ 473337 h 2581836"/>
              <a:gd name="connsiteX7" fmla="*/ 570960 w 2077031"/>
              <a:gd name="connsiteY7" fmla="*/ 451822 h 2581836"/>
              <a:gd name="connsiteX8" fmla="*/ 592475 w 2077031"/>
              <a:gd name="connsiteY8" fmla="*/ 430306 h 2581836"/>
              <a:gd name="connsiteX9" fmla="*/ 624748 w 2077031"/>
              <a:gd name="connsiteY9" fmla="*/ 419549 h 2581836"/>
              <a:gd name="connsiteX10" fmla="*/ 667779 w 2077031"/>
              <a:gd name="connsiteY10" fmla="*/ 376518 h 2581836"/>
              <a:gd name="connsiteX11" fmla="*/ 732325 w 2077031"/>
              <a:gd name="connsiteY11" fmla="*/ 344245 h 2581836"/>
              <a:gd name="connsiteX12" fmla="*/ 764598 w 2077031"/>
              <a:gd name="connsiteY12" fmla="*/ 311972 h 2581836"/>
              <a:gd name="connsiteX13" fmla="*/ 861416 w 2077031"/>
              <a:gd name="connsiteY13" fmla="*/ 258184 h 2581836"/>
              <a:gd name="connsiteX14" fmla="*/ 904447 w 2077031"/>
              <a:gd name="connsiteY14" fmla="*/ 215153 h 2581836"/>
              <a:gd name="connsiteX15" fmla="*/ 936720 w 2077031"/>
              <a:gd name="connsiteY15" fmla="*/ 182880 h 2581836"/>
              <a:gd name="connsiteX16" fmla="*/ 968993 w 2077031"/>
              <a:gd name="connsiteY16" fmla="*/ 161365 h 2581836"/>
              <a:gd name="connsiteX17" fmla="*/ 1001266 w 2077031"/>
              <a:gd name="connsiteY17" fmla="*/ 129092 h 2581836"/>
              <a:gd name="connsiteX18" fmla="*/ 1065812 w 2077031"/>
              <a:gd name="connsiteY18" fmla="*/ 107577 h 2581836"/>
              <a:gd name="connsiteX19" fmla="*/ 1098085 w 2077031"/>
              <a:gd name="connsiteY19" fmla="*/ 96819 h 2581836"/>
              <a:gd name="connsiteX20" fmla="*/ 1194903 w 2077031"/>
              <a:gd name="connsiteY20" fmla="*/ 43031 h 2581836"/>
              <a:gd name="connsiteX21" fmla="*/ 1216419 w 2077031"/>
              <a:gd name="connsiteY21" fmla="*/ 21516 h 2581836"/>
              <a:gd name="connsiteX22" fmla="*/ 1259449 w 2077031"/>
              <a:gd name="connsiteY22" fmla="*/ 10758 h 2581836"/>
              <a:gd name="connsiteX23" fmla="*/ 1291722 w 2077031"/>
              <a:gd name="connsiteY23" fmla="*/ 0 h 2581836"/>
              <a:gd name="connsiteX24" fmla="*/ 1453087 w 2077031"/>
              <a:gd name="connsiteY24" fmla="*/ 21516 h 2581836"/>
              <a:gd name="connsiteX25" fmla="*/ 1517633 w 2077031"/>
              <a:gd name="connsiteY25" fmla="*/ 43031 h 2581836"/>
              <a:gd name="connsiteX26" fmla="*/ 1614452 w 2077031"/>
              <a:gd name="connsiteY26" fmla="*/ 86062 h 2581836"/>
              <a:gd name="connsiteX27" fmla="*/ 1646725 w 2077031"/>
              <a:gd name="connsiteY27" fmla="*/ 96819 h 2581836"/>
              <a:gd name="connsiteX28" fmla="*/ 1678998 w 2077031"/>
              <a:gd name="connsiteY28" fmla="*/ 118334 h 2581836"/>
              <a:gd name="connsiteX29" fmla="*/ 1700513 w 2077031"/>
              <a:gd name="connsiteY29" fmla="*/ 139850 h 2581836"/>
              <a:gd name="connsiteX30" fmla="*/ 1765059 w 2077031"/>
              <a:gd name="connsiteY30" fmla="*/ 182880 h 2581836"/>
              <a:gd name="connsiteX31" fmla="*/ 1818847 w 2077031"/>
              <a:gd name="connsiteY31" fmla="*/ 225911 h 2581836"/>
              <a:gd name="connsiteX32" fmla="*/ 1894151 w 2077031"/>
              <a:gd name="connsiteY32" fmla="*/ 333487 h 2581836"/>
              <a:gd name="connsiteX33" fmla="*/ 1915666 w 2077031"/>
              <a:gd name="connsiteY33" fmla="*/ 365760 h 2581836"/>
              <a:gd name="connsiteX34" fmla="*/ 1980212 w 2077031"/>
              <a:gd name="connsiteY34" fmla="*/ 387276 h 2581836"/>
              <a:gd name="connsiteX35" fmla="*/ 2001727 w 2077031"/>
              <a:gd name="connsiteY35" fmla="*/ 451822 h 2581836"/>
              <a:gd name="connsiteX36" fmla="*/ 2012485 w 2077031"/>
              <a:gd name="connsiteY36" fmla="*/ 537883 h 2581836"/>
              <a:gd name="connsiteX37" fmla="*/ 2034000 w 2077031"/>
              <a:gd name="connsiteY37" fmla="*/ 634702 h 2581836"/>
              <a:gd name="connsiteX38" fmla="*/ 2044758 w 2077031"/>
              <a:gd name="connsiteY38" fmla="*/ 1140311 h 2581836"/>
              <a:gd name="connsiteX39" fmla="*/ 2055515 w 2077031"/>
              <a:gd name="connsiteY39" fmla="*/ 1172584 h 2581836"/>
              <a:gd name="connsiteX40" fmla="*/ 2077031 w 2077031"/>
              <a:gd name="connsiteY40" fmla="*/ 1204857 h 2581836"/>
              <a:gd name="connsiteX41" fmla="*/ 1980212 w 2077031"/>
              <a:gd name="connsiteY41" fmla="*/ 1237130 h 2581836"/>
              <a:gd name="connsiteX42" fmla="*/ 1969454 w 2077031"/>
              <a:gd name="connsiteY42" fmla="*/ 1269403 h 2581836"/>
              <a:gd name="connsiteX43" fmla="*/ 1990969 w 2077031"/>
              <a:gd name="connsiteY43" fmla="*/ 1538344 h 2581836"/>
              <a:gd name="connsiteX44" fmla="*/ 2001727 w 2077031"/>
              <a:gd name="connsiteY44" fmla="*/ 1570617 h 2581836"/>
              <a:gd name="connsiteX45" fmla="*/ 1990969 w 2077031"/>
              <a:gd name="connsiteY45" fmla="*/ 1764254 h 2581836"/>
              <a:gd name="connsiteX46" fmla="*/ 1980212 w 2077031"/>
              <a:gd name="connsiteY46" fmla="*/ 1796527 h 2581836"/>
              <a:gd name="connsiteX47" fmla="*/ 1947939 w 2077031"/>
              <a:gd name="connsiteY47" fmla="*/ 1828800 h 2581836"/>
              <a:gd name="connsiteX48" fmla="*/ 1937181 w 2077031"/>
              <a:gd name="connsiteY48" fmla="*/ 1861073 h 2581836"/>
              <a:gd name="connsiteX49" fmla="*/ 1904908 w 2077031"/>
              <a:gd name="connsiteY49" fmla="*/ 1925619 h 2581836"/>
              <a:gd name="connsiteX50" fmla="*/ 1883393 w 2077031"/>
              <a:gd name="connsiteY50" fmla="*/ 2011680 h 2581836"/>
              <a:gd name="connsiteX51" fmla="*/ 1861878 w 2077031"/>
              <a:gd name="connsiteY51" fmla="*/ 2043953 h 2581836"/>
              <a:gd name="connsiteX52" fmla="*/ 1775816 w 2077031"/>
              <a:gd name="connsiteY52" fmla="*/ 2065469 h 2581836"/>
              <a:gd name="connsiteX53" fmla="*/ 1625209 w 2077031"/>
              <a:gd name="connsiteY53" fmla="*/ 2086984 h 2581836"/>
              <a:gd name="connsiteX54" fmla="*/ 1592936 w 2077031"/>
              <a:gd name="connsiteY54" fmla="*/ 2108499 h 2581836"/>
              <a:gd name="connsiteX55" fmla="*/ 1571421 w 2077031"/>
              <a:gd name="connsiteY55" fmla="*/ 2140772 h 2581836"/>
              <a:gd name="connsiteX56" fmla="*/ 1356268 w 2077031"/>
              <a:gd name="connsiteY56" fmla="*/ 2151530 h 2581836"/>
              <a:gd name="connsiteX57" fmla="*/ 1291722 w 2077031"/>
              <a:gd name="connsiteY57" fmla="*/ 2205318 h 2581836"/>
              <a:gd name="connsiteX58" fmla="*/ 1259449 w 2077031"/>
              <a:gd name="connsiteY58" fmla="*/ 2237591 h 2581836"/>
              <a:gd name="connsiteX59" fmla="*/ 1205661 w 2077031"/>
              <a:gd name="connsiteY59" fmla="*/ 2280622 h 2581836"/>
              <a:gd name="connsiteX60" fmla="*/ 1205661 w 2077031"/>
              <a:gd name="connsiteY60" fmla="*/ 2355925 h 2581836"/>
              <a:gd name="connsiteX61" fmla="*/ 1237934 w 2077031"/>
              <a:gd name="connsiteY61" fmla="*/ 2377440 h 2581836"/>
              <a:gd name="connsiteX62" fmla="*/ 1259449 w 2077031"/>
              <a:gd name="connsiteY62" fmla="*/ 2345167 h 2581836"/>
              <a:gd name="connsiteX63" fmla="*/ 1065812 w 2077031"/>
              <a:gd name="connsiteY63" fmla="*/ 2355925 h 2581836"/>
              <a:gd name="connsiteX64" fmla="*/ 1055054 w 2077031"/>
              <a:gd name="connsiteY64" fmla="*/ 2463502 h 2581836"/>
              <a:gd name="connsiteX65" fmla="*/ 1022781 w 2077031"/>
              <a:gd name="connsiteY65" fmla="*/ 2485017 h 2581836"/>
              <a:gd name="connsiteX66" fmla="*/ 925962 w 2077031"/>
              <a:gd name="connsiteY66" fmla="*/ 2560320 h 2581836"/>
              <a:gd name="connsiteX67" fmla="*/ 861416 w 2077031"/>
              <a:gd name="connsiteY67" fmla="*/ 2581836 h 2581836"/>
              <a:gd name="connsiteX68" fmla="*/ 700052 w 2077031"/>
              <a:gd name="connsiteY68" fmla="*/ 2571078 h 2581836"/>
              <a:gd name="connsiteX69" fmla="*/ 646263 w 2077031"/>
              <a:gd name="connsiteY69" fmla="*/ 2517290 h 2581836"/>
              <a:gd name="connsiteX70" fmla="*/ 603233 w 2077031"/>
              <a:gd name="connsiteY70" fmla="*/ 2441986 h 2581836"/>
              <a:gd name="connsiteX71" fmla="*/ 570960 w 2077031"/>
              <a:gd name="connsiteY71" fmla="*/ 2409713 h 2581836"/>
              <a:gd name="connsiteX72" fmla="*/ 538687 w 2077031"/>
              <a:gd name="connsiteY72" fmla="*/ 2398956 h 2581836"/>
              <a:gd name="connsiteX73" fmla="*/ 226715 w 2077031"/>
              <a:gd name="connsiteY73" fmla="*/ 2377440 h 2581836"/>
              <a:gd name="connsiteX74" fmla="*/ 172927 w 2077031"/>
              <a:gd name="connsiteY74" fmla="*/ 2302137 h 2581836"/>
              <a:gd name="connsiteX75" fmla="*/ 151412 w 2077031"/>
              <a:gd name="connsiteY75" fmla="*/ 2237591 h 2581836"/>
              <a:gd name="connsiteX76" fmla="*/ 119139 w 2077031"/>
              <a:gd name="connsiteY76" fmla="*/ 2173045 h 2581836"/>
              <a:gd name="connsiteX77" fmla="*/ 86866 w 2077031"/>
              <a:gd name="connsiteY77" fmla="*/ 2162287 h 2581836"/>
              <a:gd name="connsiteX78" fmla="*/ 22320 w 2077031"/>
              <a:gd name="connsiteY78" fmla="*/ 2119257 h 2581836"/>
              <a:gd name="connsiteX79" fmla="*/ 22320 w 2077031"/>
              <a:gd name="connsiteY79" fmla="*/ 2033196 h 2581836"/>
              <a:gd name="connsiteX80" fmla="*/ 86866 w 2077031"/>
              <a:gd name="connsiteY80" fmla="*/ 1990165 h 2581836"/>
              <a:gd name="connsiteX81" fmla="*/ 119139 w 2077031"/>
              <a:gd name="connsiteY81" fmla="*/ 1957892 h 2581836"/>
              <a:gd name="connsiteX82" fmla="*/ 140654 w 2077031"/>
              <a:gd name="connsiteY82" fmla="*/ 1925619 h 2581836"/>
              <a:gd name="connsiteX83" fmla="*/ 172927 w 2077031"/>
              <a:gd name="connsiteY83" fmla="*/ 1914862 h 2581836"/>
              <a:gd name="connsiteX84" fmla="*/ 183685 w 2077031"/>
              <a:gd name="connsiteY84" fmla="*/ 1775012 h 2581836"/>
              <a:gd name="connsiteX85" fmla="*/ 205200 w 2077031"/>
              <a:gd name="connsiteY85" fmla="*/ 1688951 h 2581836"/>
              <a:gd name="connsiteX86" fmla="*/ 237473 w 2077031"/>
              <a:gd name="connsiteY86" fmla="*/ 1667436 h 2581836"/>
              <a:gd name="connsiteX87" fmla="*/ 258988 w 2077031"/>
              <a:gd name="connsiteY87" fmla="*/ 1645920 h 2581836"/>
              <a:gd name="connsiteX88" fmla="*/ 302019 w 2077031"/>
              <a:gd name="connsiteY88" fmla="*/ 1635163 h 2581836"/>
              <a:gd name="connsiteX89" fmla="*/ 334292 w 2077031"/>
              <a:gd name="connsiteY89" fmla="*/ 1624405 h 2581836"/>
              <a:gd name="connsiteX90" fmla="*/ 302019 w 2077031"/>
              <a:gd name="connsiteY90" fmla="*/ 1602890 h 2581836"/>
              <a:gd name="connsiteX91" fmla="*/ 269746 w 2077031"/>
              <a:gd name="connsiteY91" fmla="*/ 1592132 h 2581836"/>
              <a:gd name="connsiteX92" fmla="*/ 205200 w 2077031"/>
              <a:gd name="connsiteY92" fmla="*/ 1549102 h 2581836"/>
              <a:gd name="connsiteX93" fmla="*/ 194442 w 2077031"/>
              <a:gd name="connsiteY93" fmla="*/ 1516829 h 2581836"/>
              <a:gd name="connsiteX94" fmla="*/ 140654 w 2077031"/>
              <a:gd name="connsiteY94" fmla="*/ 1473798 h 2581836"/>
              <a:gd name="connsiteX95" fmla="*/ 76108 w 2077031"/>
              <a:gd name="connsiteY95" fmla="*/ 1452283 h 2581836"/>
              <a:gd name="connsiteX96" fmla="*/ 43835 w 2077031"/>
              <a:gd name="connsiteY96" fmla="*/ 1430767 h 2581836"/>
              <a:gd name="connsiteX97" fmla="*/ 11562 w 2077031"/>
              <a:gd name="connsiteY97" fmla="*/ 1420010 h 2581836"/>
              <a:gd name="connsiteX98" fmla="*/ 805 w 2077031"/>
              <a:gd name="connsiteY98" fmla="*/ 1387737 h 2581836"/>
              <a:gd name="connsiteX99" fmla="*/ 22320 w 2077031"/>
              <a:gd name="connsiteY99" fmla="*/ 1161826 h 2581836"/>
              <a:gd name="connsiteX100" fmla="*/ 43835 w 2077031"/>
              <a:gd name="connsiteY100" fmla="*/ 1129553 h 2581836"/>
              <a:gd name="connsiteX101" fmla="*/ 54593 w 2077031"/>
              <a:gd name="connsiteY101" fmla="*/ 677732 h 2581836"/>
              <a:gd name="connsiteX102" fmla="*/ 140654 w 2077031"/>
              <a:gd name="connsiteY102" fmla="*/ 645459 h 2581836"/>
              <a:gd name="connsiteX103" fmla="*/ 205200 w 2077031"/>
              <a:gd name="connsiteY103" fmla="*/ 623944 h 2581836"/>
              <a:gd name="connsiteX104" fmla="*/ 237473 w 2077031"/>
              <a:gd name="connsiteY104" fmla="*/ 602429 h 2581836"/>
              <a:gd name="connsiteX105" fmla="*/ 258988 w 2077031"/>
              <a:gd name="connsiteY105" fmla="*/ 580913 h 2581836"/>
              <a:gd name="connsiteX106" fmla="*/ 291261 w 2077031"/>
              <a:gd name="connsiteY106" fmla="*/ 570156 h 2581836"/>
              <a:gd name="connsiteX107" fmla="*/ 345049 w 2077031"/>
              <a:gd name="connsiteY107" fmla="*/ 537883 h 2581836"/>
              <a:gd name="connsiteX108" fmla="*/ 398838 w 2077031"/>
              <a:gd name="connsiteY108" fmla="*/ 505610 h 2581836"/>
              <a:gd name="connsiteX109" fmla="*/ 452626 w 2077031"/>
              <a:gd name="connsiteY109" fmla="*/ 473337 h 2581836"/>
              <a:gd name="connsiteX110" fmla="*/ 484899 w 2077031"/>
              <a:gd name="connsiteY110" fmla="*/ 441064 h 2581836"/>
              <a:gd name="connsiteX111" fmla="*/ 517172 w 2077031"/>
              <a:gd name="connsiteY111" fmla="*/ 430306 h 2581836"/>
              <a:gd name="connsiteX112" fmla="*/ 689294 w 2077031"/>
              <a:gd name="connsiteY112" fmla="*/ 419549 h 2581836"/>
              <a:gd name="connsiteX113" fmla="*/ 710809 w 2077031"/>
              <a:gd name="connsiteY113" fmla="*/ 398033 h 2581836"/>
              <a:gd name="connsiteX114" fmla="*/ 764598 w 2077031"/>
              <a:gd name="connsiteY114" fmla="*/ 365760 h 2581836"/>
              <a:gd name="connsiteX115" fmla="*/ 839901 w 2077031"/>
              <a:gd name="connsiteY115" fmla="*/ 290457 h 2581836"/>
              <a:gd name="connsiteX116" fmla="*/ 882932 w 2077031"/>
              <a:gd name="connsiteY116" fmla="*/ 247426 h 258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077031" h="2581836">
                <a:moveTo>
                  <a:pt x="237473" y="613186"/>
                </a:moveTo>
                <a:cubicBezTo>
                  <a:pt x="255402" y="606014"/>
                  <a:pt x="275547" y="602895"/>
                  <a:pt x="291261" y="591671"/>
                </a:cubicBezTo>
                <a:cubicBezTo>
                  <a:pt x="301782" y="584156"/>
                  <a:pt x="301812" y="566250"/>
                  <a:pt x="312776" y="559398"/>
                </a:cubicBezTo>
                <a:cubicBezTo>
                  <a:pt x="332008" y="547378"/>
                  <a:pt x="355807" y="545055"/>
                  <a:pt x="377322" y="537883"/>
                </a:cubicBezTo>
                <a:lnTo>
                  <a:pt x="409595" y="527125"/>
                </a:lnTo>
                <a:cubicBezTo>
                  <a:pt x="444156" y="492566"/>
                  <a:pt x="417495" y="511846"/>
                  <a:pt x="474141" y="494852"/>
                </a:cubicBezTo>
                <a:cubicBezTo>
                  <a:pt x="495864" y="488335"/>
                  <a:pt x="538687" y="473337"/>
                  <a:pt x="538687" y="473337"/>
                </a:cubicBezTo>
                <a:cubicBezTo>
                  <a:pt x="549445" y="466165"/>
                  <a:pt x="560864" y="459899"/>
                  <a:pt x="570960" y="451822"/>
                </a:cubicBezTo>
                <a:cubicBezTo>
                  <a:pt x="578880" y="445486"/>
                  <a:pt x="583778" y="435524"/>
                  <a:pt x="592475" y="430306"/>
                </a:cubicBezTo>
                <a:cubicBezTo>
                  <a:pt x="602199" y="424472"/>
                  <a:pt x="613990" y="423135"/>
                  <a:pt x="624748" y="419549"/>
                </a:cubicBezTo>
                <a:cubicBezTo>
                  <a:pt x="639092" y="405205"/>
                  <a:pt x="648535" y="382933"/>
                  <a:pt x="667779" y="376518"/>
                </a:cubicBezTo>
                <a:cubicBezTo>
                  <a:pt x="700123" y="365736"/>
                  <a:pt x="704520" y="367415"/>
                  <a:pt x="732325" y="344245"/>
                </a:cubicBezTo>
                <a:cubicBezTo>
                  <a:pt x="744012" y="334506"/>
                  <a:pt x="752589" y="321312"/>
                  <a:pt x="764598" y="311972"/>
                </a:cubicBezTo>
                <a:cubicBezTo>
                  <a:pt x="820083" y="268817"/>
                  <a:pt x="812723" y="274415"/>
                  <a:pt x="861416" y="258184"/>
                </a:cubicBezTo>
                <a:lnTo>
                  <a:pt x="904447" y="215153"/>
                </a:lnTo>
                <a:cubicBezTo>
                  <a:pt x="915205" y="204395"/>
                  <a:pt x="924061" y="191319"/>
                  <a:pt x="936720" y="182880"/>
                </a:cubicBezTo>
                <a:cubicBezTo>
                  <a:pt x="947478" y="175708"/>
                  <a:pt x="959061" y="169642"/>
                  <a:pt x="968993" y="161365"/>
                </a:cubicBezTo>
                <a:cubicBezTo>
                  <a:pt x="980680" y="151626"/>
                  <a:pt x="987967" y="136480"/>
                  <a:pt x="1001266" y="129092"/>
                </a:cubicBezTo>
                <a:cubicBezTo>
                  <a:pt x="1021091" y="118078"/>
                  <a:pt x="1044297" y="114749"/>
                  <a:pt x="1065812" y="107577"/>
                </a:cubicBezTo>
                <a:cubicBezTo>
                  <a:pt x="1076570" y="103991"/>
                  <a:pt x="1088650" y="103109"/>
                  <a:pt x="1098085" y="96819"/>
                </a:cubicBezTo>
                <a:cubicBezTo>
                  <a:pt x="1172066" y="47499"/>
                  <a:pt x="1138100" y="61967"/>
                  <a:pt x="1194903" y="43031"/>
                </a:cubicBezTo>
                <a:cubicBezTo>
                  <a:pt x="1202075" y="35859"/>
                  <a:pt x="1207347" y="26052"/>
                  <a:pt x="1216419" y="21516"/>
                </a:cubicBezTo>
                <a:cubicBezTo>
                  <a:pt x="1229643" y="14904"/>
                  <a:pt x="1245233" y="14820"/>
                  <a:pt x="1259449" y="10758"/>
                </a:cubicBezTo>
                <a:cubicBezTo>
                  <a:pt x="1270352" y="7643"/>
                  <a:pt x="1280964" y="3586"/>
                  <a:pt x="1291722" y="0"/>
                </a:cubicBezTo>
                <a:cubicBezTo>
                  <a:pt x="1372606" y="7353"/>
                  <a:pt x="1391108" y="2922"/>
                  <a:pt x="1453087" y="21516"/>
                </a:cubicBezTo>
                <a:cubicBezTo>
                  <a:pt x="1474810" y="28033"/>
                  <a:pt x="1498763" y="30451"/>
                  <a:pt x="1517633" y="43031"/>
                </a:cubicBezTo>
                <a:cubicBezTo>
                  <a:pt x="1568775" y="77125"/>
                  <a:pt x="1537643" y="60459"/>
                  <a:pt x="1614452" y="86062"/>
                </a:cubicBezTo>
                <a:lnTo>
                  <a:pt x="1646725" y="96819"/>
                </a:lnTo>
                <a:cubicBezTo>
                  <a:pt x="1657483" y="103991"/>
                  <a:pt x="1668902" y="110257"/>
                  <a:pt x="1678998" y="118334"/>
                </a:cubicBezTo>
                <a:cubicBezTo>
                  <a:pt x="1686918" y="124670"/>
                  <a:pt x="1692399" y="133764"/>
                  <a:pt x="1700513" y="139850"/>
                </a:cubicBezTo>
                <a:cubicBezTo>
                  <a:pt x="1721199" y="155365"/>
                  <a:pt x="1746775" y="164595"/>
                  <a:pt x="1765059" y="182880"/>
                </a:cubicBezTo>
                <a:cubicBezTo>
                  <a:pt x="1795716" y="213538"/>
                  <a:pt x="1778135" y="198770"/>
                  <a:pt x="1818847" y="225911"/>
                </a:cubicBezTo>
                <a:cubicBezTo>
                  <a:pt x="1917787" y="374319"/>
                  <a:pt x="1814494" y="221967"/>
                  <a:pt x="1894151" y="333487"/>
                </a:cubicBezTo>
                <a:cubicBezTo>
                  <a:pt x="1901666" y="344008"/>
                  <a:pt x="1904702" y="358908"/>
                  <a:pt x="1915666" y="365760"/>
                </a:cubicBezTo>
                <a:cubicBezTo>
                  <a:pt x="1934898" y="377780"/>
                  <a:pt x="1980212" y="387276"/>
                  <a:pt x="1980212" y="387276"/>
                </a:cubicBezTo>
                <a:cubicBezTo>
                  <a:pt x="1987384" y="408791"/>
                  <a:pt x="1998914" y="429318"/>
                  <a:pt x="2001727" y="451822"/>
                </a:cubicBezTo>
                <a:cubicBezTo>
                  <a:pt x="2005313" y="480509"/>
                  <a:pt x="2008089" y="509309"/>
                  <a:pt x="2012485" y="537883"/>
                </a:cubicBezTo>
                <a:cubicBezTo>
                  <a:pt x="2017949" y="573401"/>
                  <a:pt x="2025432" y="600430"/>
                  <a:pt x="2034000" y="634702"/>
                </a:cubicBezTo>
                <a:cubicBezTo>
                  <a:pt x="2037586" y="803238"/>
                  <a:pt x="2038020" y="971871"/>
                  <a:pt x="2044758" y="1140311"/>
                </a:cubicBezTo>
                <a:cubicBezTo>
                  <a:pt x="2045211" y="1151641"/>
                  <a:pt x="2050444" y="1162442"/>
                  <a:pt x="2055515" y="1172584"/>
                </a:cubicBezTo>
                <a:cubicBezTo>
                  <a:pt x="2061297" y="1184148"/>
                  <a:pt x="2069859" y="1194099"/>
                  <a:pt x="2077031" y="1204857"/>
                </a:cubicBezTo>
                <a:cubicBezTo>
                  <a:pt x="2013198" y="1268687"/>
                  <a:pt x="2126522" y="1163974"/>
                  <a:pt x="1980212" y="1237130"/>
                </a:cubicBezTo>
                <a:cubicBezTo>
                  <a:pt x="1970070" y="1242201"/>
                  <a:pt x="1973040" y="1258645"/>
                  <a:pt x="1969454" y="1269403"/>
                </a:cubicBezTo>
                <a:cubicBezTo>
                  <a:pt x="1973812" y="1347841"/>
                  <a:pt x="1974132" y="1454160"/>
                  <a:pt x="1990969" y="1538344"/>
                </a:cubicBezTo>
                <a:cubicBezTo>
                  <a:pt x="1993193" y="1549463"/>
                  <a:pt x="1998141" y="1559859"/>
                  <a:pt x="2001727" y="1570617"/>
                </a:cubicBezTo>
                <a:cubicBezTo>
                  <a:pt x="1998141" y="1635163"/>
                  <a:pt x="1997098" y="1699900"/>
                  <a:pt x="1990969" y="1764254"/>
                </a:cubicBezTo>
                <a:cubicBezTo>
                  <a:pt x="1989894" y="1775542"/>
                  <a:pt x="1986502" y="1787092"/>
                  <a:pt x="1980212" y="1796527"/>
                </a:cubicBezTo>
                <a:cubicBezTo>
                  <a:pt x="1971773" y="1809186"/>
                  <a:pt x="1958697" y="1818042"/>
                  <a:pt x="1947939" y="1828800"/>
                </a:cubicBezTo>
                <a:cubicBezTo>
                  <a:pt x="1944353" y="1839558"/>
                  <a:pt x="1942252" y="1850931"/>
                  <a:pt x="1937181" y="1861073"/>
                </a:cubicBezTo>
                <a:cubicBezTo>
                  <a:pt x="1910890" y="1913655"/>
                  <a:pt x="1918427" y="1871543"/>
                  <a:pt x="1904908" y="1925619"/>
                </a:cubicBezTo>
                <a:cubicBezTo>
                  <a:pt x="1898769" y="1950176"/>
                  <a:pt x="1895690" y="1987086"/>
                  <a:pt x="1883393" y="2011680"/>
                </a:cubicBezTo>
                <a:cubicBezTo>
                  <a:pt x="1877611" y="2023244"/>
                  <a:pt x="1871974" y="2035876"/>
                  <a:pt x="1861878" y="2043953"/>
                </a:cubicBezTo>
                <a:cubicBezTo>
                  <a:pt x="1850996" y="2052659"/>
                  <a:pt x="1778262" y="2065120"/>
                  <a:pt x="1775816" y="2065469"/>
                </a:cubicBezTo>
                <a:cubicBezTo>
                  <a:pt x="1596940" y="2091022"/>
                  <a:pt x="1746813" y="2062663"/>
                  <a:pt x="1625209" y="2086984"/>
                </a:cubicBezTo>
                <a:cubicBezTo>
                  <a:pt x="1614451" y="2094156"/>
                  <a:pt x="1602078" y="2099357"/>
                  <a:pt x="1592936" y="2108499"/>
                </a:cubicBezTo>
                <a:cubicBezTo>
                  <a:pt x="1583794" y="2117641"/>
                  <a:pt x="1584141" y="2138459"/>
                  <a:pt x="1571421" y="2140772"/>
                </a:cubicBezTo>
                <a:cubicBezTo>
                  <a:pt x="1500772" y="2153617"/>
                  <a:pt x="1427986" y="2147944"/>
                  <a:pt x="1356268" y="2151530"/>
                </a:cubicBezTo>
                <a:cubicBezTo>
                  <a:pt x="1261982" y="2245816"/>
                  <a:pt x="1381585" y="2130433"/>
                  <a:pt x="1291722" y="2205318"/>
                </a:cubicBezTo>
                <a:cubicBezTo>
                  <a:pt x="1280035" y="2215057"/>
                  <a:pt x="1271136" y="2227852"/>
                  <a:pt x="1259449" y="2237591"/>
                </a:cubicBezTo>
                <a:cubicBezTo>
                  <a:pt x="1178036" y="2305435"/>
                  <a:pt x="1268247" y="2218033"/>
                  <a:pt x="1205661" y="2280622"/>
                </a:cubicBezTo>
                <a:cubicBezTo>
                  <a:pt x="1195983" y="2309655"/>
                  <a:pt x="1184648" y="2324406"/>
                  <a:pt x="1205661" y="2355925"/>
                </a:cubicBezTo>
                <a:cubicBezTo>
                  <a:pt x="1212833" y="2366683"/>
                  <a:pt x="1227176" y="2370268"/>
                  <a:pt x="1237934" y="2377440"/>
                </a:cubicBezTo>
                <a:cubicBezTo>
                  <a:pt x="1245106" y="2366682"/>
                  <a:pt x="1272278" y="2346771"/>
                  <a:pt x="1259449" y="2345167"/>
                </a:cubicBezTo>
                <a:cubicBezTo>
                  <a:pt x="1195303" y="2337149"/>
                  <a:pt x="1121758" y="2323535"/>
                  <a:pt x="1065812" y="2355925"/>
                </a:cubicBezTo>
                <a:cubicBezTo>
                  <a:pt x="1034624" y="2373981"/>
                  <a:pt x="1066450" y="2429314"/>
                  <a:pt x="1055054" y="2463502"/>
                </a:cubicBezTo>
                <a:cubicBezTo>
                  <a:pt x="1050965" y="2475768"/>
                  <a:pt x="1032713" y="2476740"/>
                  <a:pt x="1022781" y="2485017"/>
                </a:cubicBezTo>
                <a:cubicBezTo>
                  <a:pt x="985651" y="2515958"/>
                  <a:pt x="980344" y="2542192"/>
                  <a:pt x="925962" y="2560320"/>
                </a:cubicBezTo>
                <a:lnTo>
                  <a:pt x="861416" y="2581836"/>
                </a:lnTo>
                <a:cubicBezTo>
                  <a:pt x="807628" y="2578250"/>
                  <a:pt x="751686" y="2586568"/>
                  <a:pt x="700052" y="2571078"/>
                </a:cubicBezTo>
                <a:cubicBezTo>
                  <a:pt x="675765" y="2563792"/>
                  <a:pt x="646263" y="2517290"/>
                  <a:pt x="646263" y="2517290"/>
                </a:cubicBezTo>
                <a:cubicBezTo>
                  <a:pt x="633111" y="2490985"/>
                  <a:pt x="622239" y="2464794"/>
                  <a:pt x="603233" y="2441986"/>
                </a:cubicBezTo>
                <a:cubicBezTo>
                  <a:pt x="593494" y="2430299"/>
                  <a:pt x="583619" y="2418152"/>
                  <a:pt x="570960" y="2409713"/>
                </a:cubicBezTo>
                <a:cubicBezTo>
                  <a:pt x="561525" y="2403423"/>
                  <a:pt x="549872" y="2400820"/>
                  <a:pt x="538687" y="2398956"/>
                </a:cubicBezTo>
                <a:cubicBezTo>
                  <a:pt x="450583" y="2384272"/>
                  <a:pt x="297204" y="2380965"/>
                  <a:pt x="226715" y="2377440"/>
                </a:cubicBezTo>
                <a:cubicBezTo>
                  <a:pt x="192058" y="2342783"/>
                  <a:pt x="191806" y="2349335"/>
                  <a:pt x="172927" y="2302137"/>
                </a:cubicBezTo>
                <a:cubicBezTo>
                  <a:pt x="164504" y="2281080"/>
                  <a:pt x="158584" y="2259106"/>
                  <a:pt x="151412" y="2237591"/>
                </a:cubicBezTo>
                <a:cubicBezTo>
                  <a:pt x="144326" y="2216332"/>
                  <a:pt x="138096" y="2188211"/>
                  <a:pt x="119139" y="2173045"/>
                </a:cubicBezTo>
                <a:cubicBezTo>
                  <a:pt x="110284" y="2165961"/>
                  <a:pt x="96779" y="2167794"/>
                  <a:pt x="86866" y="2162287"/>
                </a:cubicBezTo>
                <a:cubicBezTo>
                  <a:pt x="64262" y="2149729"/>
                  <a:pt x="22320" y="2119257"/>
                  <a:pt x="22320" y="2119257"/>
                </a:cubicBezTo>
                <a:cubicBezTo>
                  <a:pt x="12757" y="2090570"/>
                  <a:pt x="-1913" y="2064352"/>
                  <a:pt x="22320" y="2033196"/>
                </a:cubicBezTo>
                <a:cubicBezTo>
                  <a:pt x="38195" y="2012785"/>
                  <a:pt x="68581" y="2008450"/>
                  <a:pt x="86866" y="1990165"/>
                </a:cubicBezTo>
                <a:cubicBezTo>
                  <a:pt x="97624" y="1979407"/>
                  <a:pt x="109400" y="1969579"/>
                  <a:pt x="119139" y="1957892"/>
                </a:cubicBezTo>
                <a:cubicBezTo>
                  <a:pt x="127416" y="1947960"/>
                  <a:pt x="130558" y="1933696"/>
                  <a:pt x="140654" y="1925619"/>
                </a:cubicBezTo>
                <a:cubicBezTo>
                  <a:pt x="149509" y="1918535"/>
                  <a:pt x="162169" y="1918448"/>
                  <a:pt x="172927" y="1914862"/>
                </a:cubicBezTo>
                <a:cubicBezTo>
                  <a:pt x="176513" y="1868245"/>
                  <a:pt x="177073" y="1821296"/>
                  <a:pt x="183685" y="1775012"/>
                </a:cubicBezTo>
                <a:cubicBezTo>
                  <a:pt x="187867" y="1745739"/>
                  <a:pt x="180596" y="1705353"/>
                  <a:pt x="205200" y="1688951"/>
                </a:cubicBezTo>
                <a:cubicBezTo>
                  <a:pt x="215958" y="1681779"/>
                  <a:pt x="227377" y="1675513"/>
                  <a:pt x="237473" y="1667436"/>
                </a:cubicBezTo>
                <a:cubicBezTo>
                  <a:pt x="245393" y="1661100"/>
                  <a:pt x="249916" y="1650456"/>
                  <a:pt x="258988" y="1645920"/>
                </a:cubicBezTo>
                <a:cubicBezTo>
                  <a:pt x="272212" y="1639308"/>
                  <a:pt x="287803" y="1639225"/>
                  <a:pt x="302019" y="1635163"/>
                </a:cubicBezTo>
                <a:cubicBezTo>
                  <a:pt x="312922" y="1632048"/>
                  <a:pt x="323534" y="1627991"/>
                  <a:pt x="334292" y="1624405"/>
                </a:cubicBezTo>
                <a:cubicBezTo>
                  <a:pt x="323534" y="1617233"/>
                  <a:pt x="313583" y="1608672"/>
                  <a:pt x="302019" y="1602890"/>
                </a:cubicBezTo>
                <a:cubicBezTo>
                  <a:pt x="291877" y="1597819"/>
                  <a:pt x="279659" y="1597639"/>
                  <a:pt x="269746" y="1592132"/>
                </a:cubicBezTo>
                <a:cubicBezTo>
                  <a:pt x="247142" y="1579574"/>
                  <a:pt x="205200" y="1549102"/>
                  <a:pt x="205200" y="1549102"/>
                </a:cubicBezTo>
                <a:cubicBezTo>
                  <a:pt x="201614" y="1538344"/>
                  <a:pt x="200276" y="1526553"/>
                  <a:pt x="194442" y="1516829"/>
                </a:cubicBezTo>
                <a:cubicBezTo>
                  <a:pt x="186313" y="1503280"/>
                  <a:pt x="152649" y="1479129"/>
                  <a:pt x="140654" y="1473798"/>
                </a:cubicBezTo>
                <a:cubicBezTo>
                  <a:pt x="119930" y="1464587"/>
                  <a:pt x="76108" y="1452283"/>
                  <a:pt x="76108" y="1452283"/>
                </a:cubicBezTo>
                <a:cubicBezTo>
                  <a:pt x="65350" y="1445111"/>
                  <a:pt x="55399" y="1436549"/>
                  <a:pt x="43835" y="1430767"/>
                </a:cubicBezTo>
                <a:cubicBezTo>
                  <a:pt x="33693" y="1425696"/>
                  <a:pt x="19580" y="1428028"/>
                  <a:pt x="11562" y="1420010"/>
                </a:cubicBezTo>
                <a:cubicBezTo>
                  <a:pt x="3544" y="1411992"/>
                  <a:pt x="4391" y="1398495"/>
                  <a:pt x="805" y="1387737"/>
                </a:cubicBezTo>
                <a:cubicBezTo>
                  <a:pt x="1076" y="1382865"/>
                  <a:pt x="-6932" y="1220329"/>
                  <a:pt x="22320" y="1161826"/>
                </a:cubicBezTo>
                <a:cubicBezTo>
                  <a:pt x="28102" y="1150262"/>
                  <a:pt x="36663" y="1140311"/>
                  <a:pt x="43835" y="1129553"/>
                </a:cubicBezTo>
                <a:cubicBezTo>
                  <a:pt x="47421" y="978946"/>
                  <a:pt x="40954" y="827763"/>
                  <a:pt x="54593" y="677732"/>
                </a:cubicBezTo>
                <a:cubicBezTo>
                  <a:pt x="56655" y="655045"/>
                  <a:pt x="138428" y="646066"/>
                  <a:pt x="140654" y="645459"/>
                </a:cubicBezTo>
                <a:cubicBezTo>
                  <a:pt x="162534" y="639492"/>
                  <a:pt x="186330" y="636524"/>
                  <a:pt x="205200" y="623944"/>
                </a:cubicBezTo>
                <a:cubicBezTo>
                  <a:pt x="215958" y="616772"/>
                  <a:pt x="227377" y="610506"/>
                  <a:pt x="237473" y="602429"/>
                </a:cubicBezTo>
                <a:cubicBezTo>
                  <a:pt x="245393" y="596093"/>
                  <a:pt x="250291" y="586131"/>
                  <a:pt x="258988" y="580913"/>
                </a:cubicBezTo>
                <a:cubicBezTo>
                  <a:pt x="268712" y="575079"/>
                  <a:pt x="280503" y="573742"/>
                  <a:pt x="291261" y="570156"/>
                </a:cubicBezTo>
                <a:cubicBezTo>
                  <a:pt x="345774" y="515641"/>
                  <a:pt x="275226" y="579776"/>
                  <a:pt x="345049" y="537883"/>
                </a:cubicBezTo>
                <a:cubicBezTo>
                  <a:pt x="418883" y="493583"/>
                  <a:pt x="307416" y="536082"/>
                  <a:pt x="398838" y="505610"/>
                </a:cubicBezTo>
                <a:cubicBezTo>
                  <a:pt x="465838" y="438606"/>
                  <a:pt x="368842" y="529192"/>
                  <a:pt x="452626" y="473337"/>
                </a:cubicBezTo>
                <a:cubicBezTo>
                  <a:pt x="465285" y="464898"/>
                  <a:pt x="472241" y="449503"/>
                  <a:pt x="484899" y="441064"/>
                </a:cubicBezTo>
                <a:cubicBezTo>
                  <a:pt x="494334" y="434774"/>
                  <a:pt x="505895" y="431493"/>
                  <a:pt x="517172" y="430306"/>
                </a:cubicBezTo>
                <a:cubicBezTo>
                  <a:pt x="574342" y="424288"/>
                  <a:pt x="631920" y="423135"/>
                  <a:pt x="689294" y="419549"/>
                </a:cubicBezTo>
                <a:cubicBezTo>
                  <a:pt x="696466" y="412377"/>
                  <a:pt x="702112" y="403251"/>
                  <a:pt x="710809" y="398033"/>
                </a:cubicBezTo>
                <a:cubicBezTo>
                  <a:pt x="752931" y="372760"/>
                  <a:pt x="734861" y="405410"/>
                  <a:pt x="764598" y="365760"/>
                </a:cubicBezTo>
                <a:cubicBezTo>
                  <a:pt x="822138" y="289039"/>
                  <a:pt x="779492" y="310592"/>
                  <a:pt x="839901" y="290457"/>
                </a:cubicBezTo>
                <a:cubicBezTo>
                  <a:pt x="865864" y="251512"/>
                  <a:pt x="849852" y="263966"/>
                  <a:pt x="882932" y="247426"/>
                </a:cubicBezTo>
              </a:path>
            </a:pathLst>
          </a:custGeom>
          <a:noFill/>
          <a:ln w="762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9374DD75-B9FC-46C6-9A6F-0DECE8BDEDF1}"/>
              </a:ext>
            </a:extLst>
          </p:cNvPr>
          <p:cNvSpPr>
            <a:spLocks noGrp="1"/>
          </p:cNvSpPr>
          <p:nvPr>
            <p:ph type="sldNum" sz="quarter" idx="12"/>
          </p:nvPr>
        </p:nvSpPr>
        <p:spPr/>
        <p:txBody>
          <a:bodyPr/>
          <a:lstStyle/>
          <a:p>
            <a:fld id="{2559E306-2ECC-45F4-9E94-B54F3BFAC461}" type="slidenum">
              <a:rPr lang="ja-JP" altLang="en-US" smtClean="0"/>
              <a:pPr/>
              <a:t>23</a:t>
            </a:fld>
            <a:endParaRPr lang="ja-JP" altLang="en-US" dirty="0"/>
          </a:p>
        </p:txBody>
      </p:sp>
    </p:spTree>
    <p:extLst>
      <p:ext uri="{BB962C8B-B14F-4D97-AF65-F5344CB8AC3E}">
        <p14:creationId xmlns:p14="http://schemas.microsoft.com/office/powerpoint/2010/main" val="1830102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978B63A9-5829-44AD-A555-BABE99F1A85F}"/>
              </a:ext>
            </a:extLst>
          </p:cNvPr>
          <p:cNvSpPr/>
          <p:nvPr/>
        </p:nvSpPr>
        <p:spPr>
          <a:xfrm>
            <a:off x="277274" y="959231"/>
            <a:ext cx="1377673" cy="432000"/>
          </a:xfrm>
          <a:prstGeom prst="roundRect">
            <a:avLst>
              <a:gd name="adj" fmla="val 50000"/>
            </a:avLst>
          </a:prstGeom>
        </p:spPr>
        <p:style>
          <a:lnRef idx="2">
            <a:schemeClr val="accent6">
              <a:shade val="50000"/>
            </a:schemeClr>
          </a:lnRef>
          <a:fillRef idx="1">
            <a:schemeClr val="accent6"/>
          </a:fillRef>
          <a:effectRef idx="0">
            <a:schemeClr val="accent6"/>
          </a:effectRef>
          <a:fontRef idx="minor">
            <a:schemeClr val="lt1"/>
          </a:fontRef>
        </p:style>
        <p:txBody>
          <a:bodyPr wrap="none" rtlCol="0" anchor="ctr">
            <a:spAutoFit/>
          </a:bodyPr>
          <a:lstStyle/>
          <a:p>
            <a:pPr algn="ctr"/>
            <a:r>
              <a:rPr kumimoji="1" lang="ja-JP" altLang="en-US" dirty="0"/>
              <a:t>気候の変化</a:t>
            </a:r>
          </a:p>
        </p:txBody>
      </p:sp>
      <p:pic>
        <p:nvPicPr>
          <p:cNvPr id="12" name="図 11">
            <a:extLst>
              <a:ext uri="{FF2B5EF4-FFF2-40B4-BE49-F238E27FC236}">
                <a16:creationId xmlns:a16="http://schemas.microsoft.com/office/drawing/2014/main" id="{B0502E67-68E3-4FED-9B0E-47659642E2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rot="10800000">
            <a:off x="5084046" y="3637816"/>
            <a:ext cx="3431304" cy="2376119"/>
          </a:xfrm>
          <a:prstGeom prst="rect">
            <a:avLst/>
          </a:prstGeom>
          <a:noFill/>
          <a:ln>
            <a:noFill/>
          </a:ln>
        </p:spPr>
      </p:pic>
      <p:pic>
        <p:nvPicPr>
          <p:cNvPr id="9" name="図 8">
            <a:extLst>
              <a:ext uri="{FF2B5EF4-FFF2-40B4-BE49-F238E27FC236}">
                <a16:creationId xmlns:a16="http://schemas.microsoft.com/office/drawing/2014/main" id="{60D72735-7CD1-4F56-B9B5-2756B4F304D1}"/>
              </a:ext>
            </a:extLst>
          </p:cNvPr>
          <p:cNvPicPr>
            <a:picLocks noChangeAspect="1"/>
          </p:cNvPicPr>
          <p:nvPr/>
        </p:nvPicPr>
        <p:blipFill>
          <a:blip r:embed="rId4"/>
          <a:stretch>
            <a:fillRect/>
          </a:stretch>
        </p:blipFill>
        <p:spPr>
          <a:xfrm>
            <a:off x="272814" y="1495339"/>
            <a:ext cx="3787140" cy="5044440"/>
          </a:xfrm>
          <a:prstGeom prst="rect">
            <a:avLst/>
          </a:prstGeom>
        </p:spPr>
      </p:pic>
      <p:sp>
        <p:nvSpPr>
          <p:cNvPr id="8" name="テキスト ボックス 7">
            <a:extLst>
              <a:ext uri="{FF2B5EF4-FFF2-40B4-BE49-F238E27FC236}">
                <a16:creationId xmlns:a16="http://schemas.microsoft.com/office/drawing/2014/main" id="{A5D713BB-4AF2-4ABA-9F33-18D7AB8FE032}"/>
              </a:ext>
            </a:extLst>
          </p:cNvPr>
          <p:cNvSpPr txBox="1"/>
          <p:nvPr/>
        </p:nvSpPr>
        <p:spPr>
          <a:xfrm>
            <a:off x="4789193" y="1495339"/>
            <a:ext cx="3726157" cy="1200329"/>
          </a:xfrm>
          <a:prstGeom prst="rect">
            <a:avLst/>
          </a:prstGeom>
          <a:solidFill>
            <a:schemeClr val="accent2">
              <a:lumMod val="20000"/>
              <a:lumOff val="80000"/>
            </a:schemeClr>
          </a:solidFill>
        </p:spPr>
        <p:txBody>
          <a:bodyPr wrap="square" rtlCol="0">
            <a:spAutoFit/>
          </a:bodyPr>
          <a:lstStyle/>
          <a:p>
            <a:pPr algn="ctr"/>
            <a:endParaRPr lang="en-US" altLang="ja-JP" dirty="0">
              <a:latin typeface="メイリオ" panose="020B0604030504040204" pitchFamily="50" charset="-128"/>
              <a:ea typeface="メイリオ" panose="020B0604030504040204" pitchFamily="50" charset="-128"/>
            </a:endParaRPr>
          </a:p>
          <a:p>
            <a:pPr algn="ctr"/>
            <a:r>
              <a:rPr lang="en-US" altLang="ja-JP" dirty="0">
                <a:latin typeface="メイリオ" panose="020B0604030504040204" pitchFamily="50" charset="-128"/>
                <a:ea typeface="メイリオ" panose="020B0604030504040204" pitchFamily="50" charset="-128"/>
              </a:rPr>
              <a:t>2020</a:t>
            </a:r>
            <a:r>
              <a:rPr lang="ja-JP" altLang="en-US" dirty="0">
                <a:latin typeface="メイリオ" panose="020B0604030504040204" pitchFamily="50" charset="-128"/>
                <a:ea typeface="メイリオ" panose="020B0604030504040204" pitchFamily="50" charset="-128"/>
              </a:rPr>
              <a:t>年</a:t>
            </a:r>
            <a:r>
              <a:rPr lang="en-US" altLang="ja-JP" dirty="0">
                <a:latin typeface="メイリオ" panose="020B0604030504040204" pitchFamily="50" charset="-128"/>
                <a:ea typeface="メイリオ" panose="020B0604030504040204" pitchFamily="50" charset="-128"/>
              </a:rPr>
              <a:t>9</a:t>
            </a:r>
            <a:r>
              <a:rPr lang="ja-JP" altLang="en-US" dirty="0">
                <a:latin typeface="メイリオ" panose="020B0604030504040204" pitchFamily="50" charset="-128"/>
                <a:ea typeface="メイリオ" panose="020B0604030504040204" pitchFamily="50" charset="-128"/>
              </a:rPr>
              <a:t>月</a:t>
            </a:r>
            <a:r>
              <a:rPr lang="en-US" altLang="ja-JP" dirty="0">
                <a:latin typeface="メイリオ" panose="020B0604030504040204" pitchFamily="50" charset="-128"/>
                <a:ea typeface="メイリオ" panose="020B0604030504040204" pitchFamily="50" charset="-128"/>
              </a:rPr>
              <a:t>11</a:t>
            </a:r>
            <a:r>
              <a:rPr lang="ja-JP" altLang="en-US" dirty="0">
                <a:latin typeface="メイリオ" panose="020B0604030504040204" pitchFamily="50" charset="-128"/>
                <a:ea typeface="メイリオ" panose="020B0604030504040204" pitchFamily="50" charset="-128"/>
              </a:rPr>
              <a:t>日</a:t>
            </a:r>
            <a:endParaRPr lang="en-US" altLang="ja-JP" dirty="0">
              <a:latin typeface="メイリオ" panose="020B0604030504040204" pitchFamily="50" charset="-128"/>
              <a:ea typeface="メイリオ" panose="020B0604030504040204" pitchFamily="50" charset="-128"/>
            </a:endParaRPr>
          </a:p>
          <a:p>
            <a:pPr algn="ctr"/>
            <a:r>
              <a:rPr kumimoji="1" lang="ja-JP" altLang="en-US" dirty="0">
                <a:latin typeface="メイリオ" panose="020B0604030504040204" pitchFamily="50" charset="-128"/>
                <a:ea typeface="メイリオ" panose="020B0604030504040204" pitchFamily="50" charset="-128"/>
              </a:rPr>
              <a:t>　サンシャイン</a:t>
            </a:r>
            <a:r>
              <a:rPr kumimoji="1" lang="en-US" altLang="ja-JP" dirty="0">
                <a:latin typeface="メイリオ" panose="020B0604030504040204" pitchFamily="50" charset="-128"/>
                <a:ea typeface="メイリオ" panose="020B0604030504040204" pitchFamily="50" charset="-128"/>
              </a:rPr>
              <a:t>60</a:t>
            </a:r>
            <a:r>
              <a:rPr kumimoji="1" lang="ja-JP" altLang="en-US" dirty="0">
                <a:latin typeface="メイリオ" panose="020B0604030504040204" pitchFamily="50" charset="-128"/>
                <a:ea typeface="メイリオ" panose="020B0604030504040204" pitchFamily="50" charset="-128"/>
              </a:rPr>
              <a:t>（池袋）の</a:t>
            </a:r>
            <a:endParaRPr kumimoji="1" lang="en-US" altLang="ja-JP" dirty="0">
              <a:latin typeface="メイリオ" panose="020B0604030504040204" pitchFamily="50" charset="-128"/>
              <a:ea typeface="メイリオ" panose="020B0604030504040204" pitchFamily="50" charset="-128"/>
            </a:endParaRPr>
          </a:p>
          <a:p>
            <a:pPr algn="ctr"/>
            <a:r>
              <a:rPr kumimoji="1" lang="en-US" altLang="ja-JP" dirty="0">
                <a:latin typeface="メイリオ" panose="020B0604030504040204" pitchFamily="50" charset="-128"/>
                <a:ea typeface="メイリオ" panose="020B0604030504040204" pitchFamily="50" charset="-128"/>
              </a:rPr>
              <a:t>55</a:t>
            </a:r>
            <a:r>
              <a:rPr kumimoji="1" lang="ja-JP" altLang="en-US" dirty="0">
                <a:latin typeface="メイリオ" panose="020B0604030504040204" pitchFamily="50" charset="-128"/>
                <a:ea typeface="メイリオ" panose="020B0604030504040204" pitchFamily="50" charset="-128"/>
              </a:rPr>
              <a:t>階から撮影</a:t>
            </a:r>
          </a:p>
        </p:txBody>
      </p:sp>
      <p:sp>
        <p:nvSpPr>
          <p:cNvPr id="15" name="矢印: 左 14">
            <a:extLst>
              <a:ext uri="{FF2B5EF4-FFF2-40B4-BE49-F238E27FC236}">
                <a16:creationId xmlns:a16="http://schemas.microsoft.com/office/drawing/2014/main" id="{5AE1A89C-87AC-4E46-8274-801C9BEDDF9B}"/>
              </a:ext>
            </a:extLst>
          </p:cNvPr>
          <p:cNvSpPr/>
          <p:nvPr/>
        </p:nvSpPr>
        <p:spPr>
          <a:xfrm>
            <a:off x="4183603" y="1763573"/>
            <a:ext cx="435289" cy="386861"/>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5">
            <a:extLst>
              <a:ext uri="{FF2B5EF4-FFF2-40B4-BE49-F238E27FC236}">
                <a16:creationId xmlns:a16="http://schemas.microsoft.com/office/drawing/2014/main" id="{1DCB22FE-DE45-4793-8EA8-0B4DFF96EEFF}"/>
              </a:ext>
            </a:extLst>
          </p:cNvPr>
          <p:cNvSpPr txBox="1"/>
          <p:nvPr/>
        </p:nvSpPr>
        <p:spPr>
          <a:xfrm>
            <a:off x="4345462" y="4099560"/>
            <a:ext cx="2306810" cy="1437055"/>
          </a:xfrm>
          <a:prstGeom prst="rect">
            <a:avLst/>
          </a:prstGeom>
          <a:solidFill>
            <a:srgbClr val="FFFF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rPr>
              <a:t>さつえい場所はここ！</a:t>
            </a:r>
            <a:endParaRPr lang="en-US"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en-US" altLang="ja-JP" sz="16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1</a:t>
            </a:r>
            <a:r>
              <a:rPr lang="ja-JP" altLang="en-US" sz="16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時間に</a:t>
            </a:r>
            <a:r>
              <a:rPr lang="en-US" altLang="ja-JP" sz="16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50mm</a:t>
            </a:r>
            <a:r>
              <a:rPr lang="ja-JP" altLang="en-US" sz="16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以上の</a:t>
            </a:r>
            <a:endParaRPr lang="en-US" altLang="ja-JP" sz="16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900"/>
              </a:lnSpc>
              <a:spcAft>
                <a:spcPts val="0"/>
              </a:spcAft>
            </a:pPr>
            <a:r>
              <a:rPr lang="ja-JP" altLang="en-US" sz="16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200" b="1" kern="100" dirty="0">
                <a:latin typeface="メイリオ" panose="020B0604030504040204" pitchFamily="50" charset="-128"/>
                <a:ea typeface="メイリオ" panose="020B0604030504040204" pitchFamily="50" charset="-128"/>
                <a:cs typeface="Times New Roman" panose="02020603050405020304" pitchFamily="18" charset="0"/>
              </a:rPr>
              <a:t>ふ</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0"/>
              </a:spcAft>
            </a:pPr>
            <a:r>
              <a:rPr lang="ja-JP" altLang="en-US" sz="16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とても強い雨</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が降っている場所をさつえいしました。</a:t>
            </a:r>
            <a:endParaRPr 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cxnSp>
        <p:nvCxnSpPr>
          <p:cNvPr id="18" name="直線矢印コネクタ 17">
            <a:extLst>
              <a:ext uri="{FF2B5EF4-FFF2-40B4-BE49-F238E27FC236}">
                <a16:creationId xmlns:a16="http://schemas.microsoft.com/office/drawing/2014/main" id="{B3E53FC0-76B3-42AA-852F-D1F2F92088BC}"/>
              </a:ext>
            </a:extLst>
          </p:cNvPr>
          <p:cNvCxnSpPr>
            <a:cxnSpLocks/>
          </p:cNvCxnSpPr>
          <p:nvPr/>
        </p:nvCxnSpPr>
        <p:spPr>
          <a:xfrm flipV="1">
            <a:off x="6741341" y="4649190"/>
            <a:ext cx="923871" cy="156924"/>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23145386-1B1F-4597-9F06-134E2F493E51}"/>
              </a:ext>
            </a:extLst>
          </p:cNvPr>
          <p:cNvSpPr txBox="1"/>
          <p:nvPr/>
        </p:nvSpPr>
        <p:spPr>
          <a:xfrm>
            <a:off x="5488991" y="2732758"/>
            <a:ext cx="2545057" cy="369332"/>
          </a:xfrm>
          <a:prstGeom prst="rect">
            <a:avLst/>
          </a:prstGeom>
          <a:solidFill>
            <a:schemeClr val="accent1">
              <a:lumMod val="20000"/>
              <a:lumOff val="80000"/>
            </a:schemeClr>
          </a:solidFill>
        </p:spPr>
        <p:txBody>
          <a:bodyPr wrap="square" rtlCol="0">
            <a:spAutoFit/>
          </a:bodyPr>
          <a:lstStyle/>
          <a:p>
            <a:pPr algn="ctr"/>
            <a:r>
              <a:rPr kumimoji="1" lang="ja-JP" altLang="en-US" b="1" dirty="0">
                <a:latin typeface="メイリオ" panose="020B0604030504040204" pitchFamily="50" charset="-128"/>
                <a:ea typeface="メイリオ" panose="020B0604030504040204" pitchFamily="50" charset="-128"/>
              </a:rPr>
              <a:t>雨雲レーダーの様子</a:t>
            </a:r>
            <a:endParaRPr kumimoji="1" lang="en-US" altLang="ja-JP" b="1" dirty="0">
              <a:latin typeface="メイリオ" panose="020B0604030504040204" pitchFamily="50" charset="-128"/>
              <a:ea typeface="メイリオ" panose="020B0604030504040204" pitchFamily="50" charset="-128"/>
            </a:endParaRPr>
          </a:p>
        </p:txBody>
      </p:sp>
      <p:sp>
        <p:nvSpPr>
          <p:cNvPr id="22" name="矢印: 左 21">
            <a:extLst>
              <a:ext uri="{FF2B5EF4-FFF2-40B4-BE49-F238E27FC236}">
                <a16:creationId xmlns:a16="http://schemas.microsoft.com/office/drawing/2014/main" id="{6E5ACB9D-8EA6-427A-B3D7-BDDA957A3838}"/>
              </a:ext>
            </a:extLst>
          </p:cNvPr>
          <p:cNvSpPr/>
          <p:nvPr/>
        </p:nvSpPr>
        <p:spPr>
          <a:xfrm rot="14092148">
            <a:off x="6911045" y="3215251"/>
            <a:ext cx="435289" cy="386861"/>
          </a:xfrm>
          <a:prstGeom prst="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Picture 4" descr="暴風雨のイラスト">
            <a:extLst>
              <a:ext uri="{FF2B5EF4-FFF2-40B4-BE49-F238E27FC236}">
                <a16:creationId xmlns:a16="http://schemas.microsoft.com/office/drawing/2014/main" id="{FB8C2EA2-F28E-4DAA-B0D5-1D7693E74D3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04296" y="4445235"/>
            <a:ext cx="1091385" cy="109138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暴風雨のイラスト">
            <a:extLst>
              <a:ext uri="{FF2B5EF4-FFF2-40B4-BE49-F238E27FC236}">
                <a16:creationId xmlns:a16="http://schemas.microsoft.com/office/drawing/2014/main" id="{FE639B10-F3BD-48EC-9E11-AFFAF0586D4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27133" y="4445234"/>
            <a:ext cx="1091385" cy="1091381"/>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46DADA9C-CEC4-42F5-B9FD-7C5BF90CAC80}"/>
              </a:ext>
            </a:extLst>
          </p:cNvPr>
          <p:cNvSpPr txBox="1"/>
          <p:nvPr/>
        </p:nvSpPr>
        <p:spPr>
          <a:xfrm>
            <a:off x="5521192" y="1519227"/>
            <a:ext cx="2262158" cy="369332"/>
          </a:xfrm>
          <a:prstGeom prst="rect">
            <a:avLst/>
          </a:prstGeom>
          <a:noFill/>
        </p:spPr>
        <p:txBody>
          <a:bodyPr wrap="none" rtlCol="0">
            <a:spAutoFit/>
          </a:bodyPr>
          <a:lstStyle/>
          <a:p>
            <a:r>
              <a:rPr lang="ja-JP" altLang="en-US" b="1" dirty="0">
                <a:latin typeface="メイリオ" panose="020B0604030504040204" pitchFamily="50" charset="-128"/>
                <a:ea typeface="メイリオ" panose="020B0604030504040204" pitchFamily="50" charset="-128"/>
              </a:rPr>
              <a:t>そこだけ強く降る雨</a:t>
            </a:r>
            <a:endParaRPr lang="en-US" altLang="ja-JP" b="1" dirty="0">
              <a:latin typeface="メイリオ" panose="020B0604030504040204" pitchFamily="50" charset="-128"/>
              <a:ea typeface="メイリオ" panose="020B0604030504040204" pitchFamily="50" charset="-128"/>
            </a:endParaRPr>
          </a:p>
        </p:txBody>
      </p:sp>
      <p:sp>
        <p:nvSpPr>
          <p:cNvPr id="23" name="サブタイトル 2">
            <a:extLst>
              <a:ext uri="{FF2B5EF4-FFF2-40B4-BE49-F238E27FC236}">
                <a16:creationId xmlns:a16="http://schemas.microsoft.com/office/drawing/2014/main" id="{ECE4E934-83A1-4F40-8FFD-CB636358FBF5}"/>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１　気候はどう変わった？</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3" name="スライド番号プレースホルダー 2">
            <a:extLst>
              <a:ext uri="{FF2B5EF4-FFF2-40B4-BE49-F238E27FC236}">
                <a16:creationId xmlns:a16="http://schemas.microsoft.com/office/drawing/2014/main" id="{3D15C0B9-7074-41F3-AC25-99ACC2992FD7}"/>
              </a:ext>
            </a:extLst>
          </p:cNvPr>
          <p:cNvSpPr>
            <a:spLocks noGrp="1"/>
          </p:cNvSpPr>
          <p:nvPr>
            <p:ph type="sldNum" sz="quarter" idx="12"/>
          </p:nvPr>
        </p:nvSpPr>
        <p:spPr/>
        <p:txBody>
          <a:bodyPr/>
          <a:lstStyle/>
          <a:p>
            <a:fld id="{2559E306-2ECC-45F4-9E94-B54F3BFAC461}" type="slidenum">
              <a:rPr lang="ja-JP" altLang="en-US" smtClean="0"/>
              <a:pPr/>
              <a:t>24</a:t>
            </a:fld>
            <a:endParaRPr lang="ja-JP" altLang="en-US" dirty="0"/>
          </a:p>
        </p:txBody>
      </p:sp>
      <p:pic>
        <p:nvPicPr>
          <p:cNvPr id="2" name="図 1">
            <a:extLst>
              <a:ext uri="{FF2B5EF4-FFF2-40B4-BE49-F238E27FC236}">
                <a16:creationId xmlns:a16="http://schemas.microsoft.com/office/drawing/2014/main" id="{E1D5B881-3C38-43EE-A87D-C141DE7EEBD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34945" y="1495339"/>
            <a:ext cx="3002280" cy="3124200"/>
          </a:xfrm>
          <a:prstGeom prst="rect">
            <a:avLst/>
          </a:prstGeom>
        </p:spPr>
      </p:pic>
    </p:spTree>
    <p:extLst>
      <p:ext uri="{BB962C8B-B14F-4D97-AF65-F5344CB8AC3E}">
        <p14:creationId xmlns:p14="http://schemas.microsoft.com/office/powerpoint/2010/main" val="213414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0663FB2-645F-4725-8E87-25C5C42935A7}"/>
              </a:ext>
            </a:extLst>
          </p:cNvPr>
          <p:cNvPicPr>
            <a:picLocks noChangeAspect="1"/>
          </p:cNvPicPr>
          <p:nvPr/>
        </p:nvPicPr>
        <p:blipFill>
          <a:blip r:embed="rId3"/>
          <a:stretch>
            <a:fillRect/>
          </a:stretch>
        </p:blipFill>
        <p:spPr>
          <a:xfrm>
            <a:off x="102072" y="2389505"/>
            <a:ext cx="4693920" cy="2788920"/>
          </a:xfrm>
          <a:prstGeom prst="rect">
            <a:avLst/>
          </a:prstGeom>
        </p:spPr>
      </p:pic>
      <p:sp>
        <p:nvSpPr>
          <p:cNvPr id="43" name="テキスト ボックス 42">
            <a:extLst>
              <a:ext uri="{FF2B5EF4-FFF2-40B4-BE49-F238E27FC236}">
                <a16:creationId xmlns:a16="http://schemas.microsoft.com/office/drawing/2014/main" id="{4124C587-0B6E-4C7A-879A-7AD150F12B4D}"/>
              </a:ext>
            </a:extLst>
          </p:cNvPr>
          <p:cNvSpPr txBox="1"/>
          <p:nvPr/>
        </p:nvSpPr>
        <p:spPr>
          <a:xfrm>
            <a:off x="213519" y="5226324"/>
            <a:ext cx="4757303" cy="307777"/>
          </a:xfrm>
          <a:prstGeom prst="rect">
            <a:avLst/>
          </a:prstGeom>
          <a:noFill/>
        </p:spPr>
        <p:txBody>
          <a:bodyPr wrap="square" rtlCol="0">
            <a:spAutoFit/>
          </a:bodyPr>
          <a:lstStyle/>
          <a:p>
            <a:pPr algn="ctr"/>
            <a:r>
              <a:rPr lang="ja-JP" altLang="en-US" sz="1400" dirty="0">
                <a:latin typeface="メイリオ" panose="020B0604030504040204" pitchFamily="50" charset="-128"/>
                <a:ea typeface="メイリオ" panose="020B0604030504040204" pitchFamily="50" charset="-128"/>
              </a:rPr>
              <a:t>栃木県で熱中症で救急車で運ばれた人数（</a:t>
            </a:r>
            <a:r>
              <a:rPr lang="en-US" altLang="ja-JP" sz="1400" dirty="0">
                <a:latin typeface="メイリオ" panose="020B0604030504040204" pitchFamily="50" charset="-128"/>
                <a:ea typeface="メイリオ" panose="020B0604030504040204" pitchFamily="50" charset="-128"/>
              </a:rPr>
              <a:t>5</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9</a:t>
            </a:r>
            <a:r>
              <a:rPr lang="ja-JP" altLang="en-US" sz="1400" dirty="0">
                <a:latin typeface="メイリオ" panose="020B0604030504040204" pitchFamily="50" charset="-128"/>
                <a:ea typeface="メイリオ" panose="020B0604030504040204" pitchFamily="50" charset="-128"/>
              </a:rPr>
              <a:t>月）</a:t>
            </a:r>
            <a:endParaRPr lang="en-US" altLang="ja-JP" sz="1400" dirty="0">
              <a:latin typeface="メイリオ" panose="020B0604030504040204" pitchFamily="50" charset="-128"/>
              <a:ea typeface="メイリオ" panose="020B0604030504040204" pitchFamily="50" charset="-128"/>
            </a:endParaRPr>
          </a:p>
        </p:txBody>
      </p:sp>
      <p:pic>
        <p:nvPicPr>
          <p:cNvPr id="15" name="Picture 6" descr="暑い人のイラスト（男性）">
            <a:extLst>
              <a:ext uri="{FF2B5EF4-FFF2-40B4-BE49-F238E27FC236}">
                <a16:creationId xmlns:a16="http://schemas.microsoft.com/office/drawing/2014/main" id="{3C8184F9-7042-4209-9263-936EAEE39F3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7049" y="1675137"/>
            <a:ext cx="953215" cy="953213"/>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0180F463-8AC4-452E-9871-7D7CF19DD0D7}"/>
              </a:ext>
            </a:extLst>
          </p:cNvPr>
          <p:cNvSpPr/>
          <p:nvPr/>
        </p:nvSpPr>
        <p:spPr>
          <a:xfrm>
            <a:off x="1636737" y="5523664"/>
            <a:ext cx="4572000" cy="246221"/>
          </a:xfrm>
          <a:prstGeom prst="rect">
            <a:avLst/>
          </a:prstGeom>
        </p:spPr>
        <p:txBody>
          <a:bodyPr>
            <a:spAutoFit/>
          </a:bodyPr>
          <a:lstStyle/>
          <a:p>
            <a:r>
              <a:rPr lang="ja-JP" altLang="en-US" sz="1000" dirty="0">
                <a:latin typeface="メイリオ" panose="020B0604030504040204" pitchFamily="50" charset="-128"/>
                <a:ea typeface="メイリオ" panose="020B0604030504040204" pitchFamily="50" charset="-128"/>
              </a:rPr>
              <a:t>出典：国立環境研究所　環境展望台ウェブサイト</a:t>
            </a:r>
          </a:p>
        </p:txBody>
      </p:sp>
      <p:pic>
        <p:nvPicPr>
          <p:cNvPr id="1026" name="Picture 2" descr="急ぐ救急車のイラスト">
            <a:extLst>
              <a:ext uri="{FF2B5EF4-FFF2-40B4-BE49-F238E27FC236}">
                <a16:creationId xmlns:a16="http://schemas.microsoft.com/office/drawing/2014/main" id="{1FCD363D-E121-44F8-ABEC-CC3F77706EB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459165">
            <a:off x="3523386" y="1661454"/>
            <a:ext cx="1403602" cy="1029308"/>
          </a:xfrm>
          <a:prstGeom prst="rect">
            <a:avLst/>
          </a:prstGeom>
          <a:noFill/>
          <a:extLst>
            <a:ext uri="{909E8E84-426E-40DD-AFC4-6F175D3DCCD1}">
              <a14:hiddenFill xmlns:a14="http://schemas.microsoft.com/office/drawing/2010/main">
                <a:solidFill>
                  <a:srgbClr val="FFFFFF"/>
                </a:solidFill>
              </a14:hiddenFill>
            </a:ext>
          </a:extLst>
        </p:spPr>
      </p:pic>
      <p:sp>
        <p:nvSpPr>
          <p:cNvPr id="5" name="四角形: 角を丸くする 4">
            <a:extLst>
              <a:ext uri="{FF2B5EF4-FFF2-40B4-BE49-F238E27FC236}">
                <a16:creationId xmlns:a16="http://schemas.microsoft.com/office/drawing/2014/main" id="{83BC3704-DDD1-444F-B805-381A27F4D28B}"/>
              </a:ext>
            </a:extLst>
          </p:cNvPr>
          <p:cNvSpPr/>
          <p:nvPr/>
        </p:nvSpPr>
        <p:spPr>
          <a:xfrm>
            <a:off x="3922737" y="2555565"/>
            <a:ext cx="503434" cy="262729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サブタイトル 2">
            <a:extLst>
              <a:ext uri="{FF2B5EF4-FFF2-40B4-BE49-F238E27FC236}">
                <a16:creationId xmlns:a16="http://schemas.microsoft.com/office/drawing/2014/main" id="{C89E8B54-6BF7-451A-A4E3-971DC74E63CC}"/>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１　気候はどう変わった？</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28" name="テキスト ボックス 27">
            <a:extLst>
              <a:ext uri="{FF2B5EF4-FFF2-40B4-BE49-F238E27FC236}">
                <a16:creationId xmlns:a16="http://schemas.microsoft.com/office/drawing/2014/main" id="{280BB49B-4149-48BF-B192-1B799A05DE98}"/>
              </a:ext>
            </a:extLst>
          </p:cNvPr>
          <p:cNvSpPr txBox="1"/>
          <p:nvPr/>
        </p:nvSpPr>
        <p:spPr>
          <a:xfrm>
            <a:off x="99258" y="978253"/>
            <a:ext cx="8951105" cy="646331"/>
          </a:xfrm>
          <a:prstGeom prst="rect">
            <a:avLst/>
          </a:prstGeom>
          <a:noFill/>
        </p:spPr>
        <p:txBody>
          <a:bodyPr wrap="square" rtlCol="0">
            <a:spAutoFit/>
          </a:bodyPr>
          <a:lstStyle/>
          <a:p>
            <a:r>
              <a:rPr lang="ja-JP" altLang="en-US" sz="3600" b="1" dirty="0">
                <a:solidFill>
                  <a:schemeClr val="bg1">
                    <a:lumMod val="50000"/>
                  </a:schemeClr>
                </a:solidFill>
                <a:highlight>
                  <a:srgbClr val="FFFF00"/>
                </a:highlight>
                <a:latin typeface="HG創英角ﾎﾟｯﾌﾟ体" panose="040B0A09000000000000" pitchFamily="49" charset="-128"/>
                <a:ea typeface="HG創英角ﾎﾟｯﾌﾟ体" panose="040B0A09000000000000" pitchFamily="49" charset="-128"/>
              </a:rPr>
              <a:t>じっさいに栃木県で起きていること</a:t>
            </a:r>
            <a:endParaRPr lang="ja-JP" altLang="en-US" sz="3600" b="1" dirty="0">
              <a:solidFill>
                <a:schemeClr val="tx1">
                  <a:lumMod val="50000"/>
                  <a:lumOff val="50000"/>
                </a:schemeClr>
              </a:solidFill>
              <a:highlight>
                <a:srgbClr val="FFFF00"/>
              </a:highlight>
              <a:latin typeface="HG創英角ﾎﾟｯﾌﾟ体" panose="040B0A09000000000000" pitchFamily="49" charset="-128"/>
              <a:ea typeface="HG創英角ﾎﾟｯﾌﾟ体" panose="040B0A09000000000000" pitchFamily="49" charset="-128"/>
            </a:endParaRPr>
          </a:p>
        </p:txBody>
      </p:sp>
      <p:sp>
        <p:nvSpPr>
          <p:cNvPr id="2" name="スライド番号プレースホルダー 1">
            <a:extLst>
              <a:ext uri="{FF2B5EF4-FFF2-40B4-BE49-F238E27FC236}">
                <a16:creationId xmlns:a16="http://schemas.microsoft.com/office/drawing/2014/main" id="{E980B222-91FD-4EDD-BCB3-9F45A4399C65}"/>
              </a:ext>
            </a:extLst>
          </p:cNvPr>
          <p:cNvSpPr>
            <a:spLocks noGrp="1"/>
          </p:cNvSpPr>
          <p:nvPr>
            <p:ph type="sldNum" sz="quarter" idx="12"/>
          </p:nvPr>
        </p:nvSpPr>
        <p:spPr/>
        <p:txBody>
          <a:bodyPr/>
          <a:lstStyle/>
          <a:p>
            <a:fld id="{2559E306-2ECC-45F4-9E94-B54F3BFAC461}" type="slidenum">
              <a:rPr lang="ja-JP" altLang="en-US" smtClean="0"/>
              <a:pPr/>
              <a:t>25</a:t>
            </a:fld>
            <a:endParaRPr lang="ja-JP" altLang="en-US" dirty="0"/>
          </a:p>
        </p:txBody>
      </p:sp>
      <p:pic>
        <p:nvPicPr>
          <p:cNvPr id="9" name="図 8">
            <a:extLst>
              <a:ext uri="{FF2B5EF4-FFF2-40B4-BE49-F238E27FC236}">
                <a16:creationId xmlns:a16="http://schemas.microsoft.com/office/drawing/2014/main" id="{7FDE080B-82D9-4792-8320-1A59010CCCC6}"/>
              </a:ext>
            </a:extLst>
          </p:cNvPr>
          <p:cNvPicPr>
            <a:picLocks noChangeAspect="1"/>
          </p:cNvPicPr>
          <p:nvPr/>
        </p:nvPicPr>
        <p:blipFill>
          <a:blip r:embed="rId6"/>
          <a:stretch>
            <a:fillRect/>
          </a:stretch>
        </p:blipFill>
        <p:spPr>
          <a:xfrm>
            <a:off x="4833372" y="2419985"/>
            <a:ext cx="4069080" cy="2758440"/>
          </a:xfrm>
          <a:prstGeom prst="rect">
            <a:avLst/>
          </a:prstGeom>
        </p:spPr>
      </p:pic>
      <p:sp>
        <p:nvSpPr>
          <p:cNvPr id="23" name="テキスト ボックス 22">
            <a:extLst>
              <a:ext uri="{FF2B5EF4-FFF2-40B4-BE49-F238E27FC236}">
                <a16:creationId xmlns:a16="http://schemas.microsoft.com/office/drawing/2014/main" id="{78098511-4A8D-4568-AB01-B1D1F937AD3D}"/>
              </a:ext>
            </a:extLst>
          </p:cNvPr>
          <p:cNvSpPr txBox="1"/>
          <p:nvPr/>
        </p:nvSpPr>
        <p:spPr>
          <a:xfrm>
            <a:off x="7851579" y="5106770"/>
            <a:ext cx="1783480" cy="215444"/>
          </a:xfrm>
          <a:prstGeom prst="rect">
            <a:avLst/>
          </a:prstGeom>
          <a:noFill/>
        </p:spPr>
        <p:txBody>
          <a:bodyPr wrap="square" rtlCol="0">
            <a:spAutoFit/>
          </a:bodyPr>
          <a:lstStyle/>
          <a:p>
            <a:r>
              <a:rPr lang="ja-JP" altLang="en-US" sz="800" dirty="0">
                <a:solidFill>
                  <a:srgbClr val="000000"/>
                </a:solidFill>
                <a:latin typeface="メイリオ" panose="020B0604030504040204" pitchFamily="50" charset="-128"/>
                <a:ea typeface="メイリオ" panose="020B0604030504040204" pitchFamily="50" charset="-128"/>
              </a:rPr>
              <a:t>ていぼうけっかい</a:t>
            </a:r>
          </a:p>
        </p:txBody>
      </p:sp>
      <p:sp>
        <p:nvSpPr>
          <p:cNvPr id="7" name="正方形/長方形 6">
            <a:extLst>
              <a:ext uri="{FF2B5EF4-FFF2-40B4-BE49-F238E27FC236}">
                <a16:creationId xmlns:a16="http://schemas.microsoft.com/office/drawing/2014/main" id="{878152B2-1AE3-4D9A-8653-97C9F02959F1}"/>
              </a:ext>
            </a:extLst>
          </p:cNvPr>
          <p:cNvSpPr/>
          <p:nvPr/>
        </p:nvSpPr>
        <p:spPr>
          <a:xfrm>
            <a:off x="5076659" y="5214492"/>
            <a:ext cx="5208067" cy="469359"/>
          </a:xfrm>
          <a:prstGeom prst="rect">
            <a:avLst/>
          </a:prstGeom>
        </p:spPr>
        <p:txBody>
          <a:bodyPr wrap="square">
            <a:spAutoFit/>
          </a:bodyPr>
          <a:lstStyle/>
          <a:p>
            <a:r>
              <a:rPr lang="ja-JP" altLang="en-US" sz="1400" dirty="0">
                <a:solidFill>
                  <a:srgbClr val="000000"/>
                </a:solidFill>
                <a:latin typeface="メイリオ" panose="020B0604030504040204" pitchFamily="50" charset="-128"/>
                <a:ea typeface="メイリオ" panose="020B0604030504040204" pitchFamily="50" charset="-128"/>
              </a:rPr>
              <a:t>令和元年東日本台風による秋山川の堤防決壊</a:t>
            </a:r>
            <a:endParaRPr lang="en-US" altLang="ja-JP" sz="1400" dirty="0">
              <a:solidFill>
                <a:srgbClr val="000000"/>
              </a:solidFill>
              <a:latin typeface="メイリオ" panose="020B0604030504040204" pitchFamily="50" charset="-128"/>
              <a:ea typeface="メイリオ" panose="020B0604030504040204" pitchFamily="50" charset="-128"/>
            </a:endParaRPr>
          </a:p>
          <a:p>
            <a:pPr algn="ctr"/>
            <a:r>
              <a:rPr lang="ja-JP" altLang="en-US" sz="1000" dirty="0">
                <a:solidFill>
                  <a:srgbClr val="000000"/>
                </a:solidFill>
                <a:latin typeface="メイリオ" panose="020B0604030504040204" pitchFamily="50" charset="-128"/>
                <a:ea typeface="メイリオ" panose="020B0604030504040204" pitchFamily="50" charset="-128"/>
              </a:rPr>
              <a:t>            （佐野市、</a:t>
            </a:r>
            <a:r>
              <a:rPr lang="en-US" altLang="ja-JP" sz="1000" dirty="0">
                <a:solidFill>
                  <a:srgbClr val="000000"/>
                </a:solidFill>
                <a:latin typeface="メイリオ" panose="020B0604030504040204" pitchFamily="50" charset="-128"/>
                <a:ea typeface="メイリオ" panose="020B0604030504040204" pitchFamily="50" charset="-128"/>
              </a:rPr>
              <a:t>2019 </a:t>
            </a:r>
            <a:r>
              <a:rPr lang="ja-JP" altLang="en-US" sz="1000" dirty="0">
                <a:solidFill>
                  <a:srgbClr val="000000"/>
                </a:solidFill>
                <a:latin typeface="メイリオ" panose="020B0604030504040204" pitchFamily="50" charset="-128"/>
                <a:ea typeface="メイリオ" panose="020B0604030504040204" pitchFamily="50" charset="-128"/>
              </a:rPr>
              <a:t>年</a:t>
            </a:r>
            <a:r>
              <a:rPr lang="en-US" altLang="ja-JP" sz="1000" dirty="0">
                <a:solidFill>
                  <a:srgbClr val="000000"/>
                </a:solidFill>
                <a:latin typeface="メイリオ" panose="020B0604030504040204" pitchFamily="50" charset="-128"/>
                <a:ea typeface="メイリオ" panose="020B0604030504040204" pitchFamily="50" charset="-128"/>
              </a:rPr>
              <a:t>10 </a:t>
            </a:r>
            <a:r>
              <a:rPr lang="ja-JP" altLang="en-US" sz="1000" dirty="0">
                <a:solidFill>
                  <a:srgbClr val="000000"/>
                </a:solidFill>
                <a:latin typeface="メイリオ" panose="020B0604030504040204" pitchFamily="50" charset="-128"/>
                <a:ea typeface="メイリオ" panose="020B0604030504040204" pitchFamily="50" charset="-128"/>
              </a:rPr>
              <a:t>月）</a:t>
            </a:r>
            <a:endParaRPr lang="ja-JP" altLang="en-US" sz="1000" dirty="0"/>
          </a:p>
        </p:txBody>
      </p:sp>
    </p:spTree>
    <p:extLst>
      <p:ext uri="{BB962C8B-B14F-4D97-AF65-F5344CB8AC3E}">
        <p14:creationId xmlns:p14="http://schemas.microsoft.com/office/powerpoint/2010/main" val="4098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オンライン メディア 2" title="2100￥ﾹﾴ ￦ﾜﾪ￦ﾝﾥ￣ﾁﾮ￥ﾤﾩ￦ﾰﾗ￤ﾺﾈ￥ﾠﾱ ￥ﾤﾏ">
            <a:hlinkClick r:id="" action="ppaction://media"/>
            <a:extLst>
              <a:ext uri="{FF2B5EF4-FFF2-40B4-BE49-F238E27FC236}">
                <a16:creationId xmlns:a16="http://schemas.microsoft.com/office/drawing/2014/main" id="{D34765D8-E66F-4A02-BC9A-448042E7A9EB}"/>
              </a:ext>
            </a:extLst>
          </p:cNvPr>
          <p:cNvPicPr>
            <a:picLocks noRot="1" noChangeAspect="1"/>
          </p:cNvPicPr>
          <p:nvPr>
            <a:videoFile r:link="rId1"/>
          </p:nvPr>
        </p:nvPicPr>
        <p:blipFill>
          <a:blip r:embed="rId4"/>
          <a:stretch>
            <a:fillRect/>
          </a:stretch>
        </p:blipFill>
        <p:spPr>
          <a:xfrm>
            <a:off x="317660" y="1885553"/>
            <a:ext cx="8161774" cy="4590998"/>
          </a:xfrm>
          <a:prstGeom prst="rect">
            <a:avLst/>
          </a:prstGeom>
        </p:spPr>
      </p:pic>
      <p:sp>
        <p:nvSpPr>
          <p:cNvPr id="4" name="サブタイトル 2">
            <a:extLst>
              <a:ext uri="{FF2B5EF4-FFF2-40B4-BE49-F238E27FC236}">
                <a16:creationId xmlns:a16="http://schemas.microsoft.com/office/drawing/2014/main" id="{7ADAD96F-8BB6-44FB-8C57-9A33C64261F6}"/>
              </a:ext>
            </a:extLst>
          </p:cNvPr>
          <p:cNvSpPr txBox="1">
            <a:spLocks/>
          </p:cNvSpPr>
          <p:nvPr/>
        </p:nvSpPr>
        <p:spPr>
          <a:xfrm>
            <a:off x="0" y="82877"/>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8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動画</a:t>
            </a:r>
            <a:endParaRPr lang="en-US" altLang="ja-JP" sz="48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p:txBody>
      </p:sp>
      <p:sp>
        <p:nvSpPr>
          <p:cNvPr id="5" name="テキスト ボックス 4">
            <a:extLst>
              <a:ext uri="{FF2B5EF4-FFF2-40B4-BE49-F238E27FC236}">
                <a16:creationId xmlns:a16="http://schemas.microsoft.com/office/drawing/2014/main" id="{C54B1BDF-CAE1-4B16-9874-330CBBDE81F3}"/>
              </a:ext>
            </a:extLst>
          </p:cNvPr>
          <p:cNvSpPr txBox="1"/>
          <p:nvPr/>
        </p:nvSpPr>
        <p:spPr>
          <a:xfrm>
            <a:off x="857250" y="790161"/>
            <a:ext cx="7429500" cy="1200329"/>
          </a:xfrm>
          <a:prstGeom prst="rect">
            <a:avLst/>
          </a:prstGeom>
          <a:noFill/>
        </p:spPr>
        <p:txBody>
          <a:bodyPr wrap="square" rtlCol="0">
            <a:spAutoFit/>
          </a:bodyPr>
          <a:lstStyle/>
          <a:p>
            <a:r>
              <a:rPr kumimoji="1" lang="ja-JP" altLang="en-US" sz="3600" dirty="0">
                <a:latin typeface="HGP創英角ﾎﾟｯﾌﾟ体" panose="040B0A00000000000000" pitchFamily="50" charset="-128"/>
                <a:ea typeface="HGP創英角ﾎﾟｯﾌﾟ体" panose="040B0A00000000000000" pitchFamily="50" charset="-128"/>
              </a:rPr>
              <a:t>では未来の気候はどうなるんだろう。</a:t>
            </a:r>
            <a:endParaRPr kumimoji="1" lang="en-US" altLang="ja-JP" sz="3600" dirty="0">
              <a:latin typeface="HGP創英角ﾎﾟｯﾌﾟ体" panose="040B0A00000000000000" pitchFamily="50" charset="-128"/>
              <a:ea typeface="HGP創英角ﾎﾟｯﾌﾟ体" panose="040B0A00000000000000" pitchFamily="50" charset="-128"/>
            </a:endParaRPr>
          </a:p>
          <a:p>
            <a:r>
              <a:rPr lang="ja-JP" altLang="en-US" sz="3600" dirty="0">
                <a:latin typeface="HGP創英角ﾎﾟｯﾌﾟ体" panose="040B0A00000000000000" pitchFamily="50" charset="-128"/>
                <a:ea typeface="HGP創英角ﾎﾟｯﾌﾟ体" panose="040B0A00000000000000" pitchFamily="50" charset="-128"/>
              </a:rPr>
              <a:t>ここで動画を見てみよう！</a:t>
            </a:r>
            <a:endParaRPr kumimoji="1" lang="ja-JP" altLang="en-US" sz="3600" dirty="0">
              <a:latin typeface="HGP創英角ﾎﾟｯﾌﾟ体" panose="040B0A00000000000000" pitchFamily="50" charset="-128"/>
              <a:ea typeface="HGP創英角ﾎﾟｯﾌﾟ体" panose="040B0A00000000000000" pitchFamily="50" charset="-128"/>
            </a:endParaRPr>
          </a:p>
        </p:txBody>
      </p:sp>
      <p:sp>
        <p:nvSpPr>
          <p:cNvPr id="6" name="スライド番号プレースホルダー 5">
            <a:extLst>
              <a:ext uri="{FF2B5EF4-FFF2-40B4-BE49-F238E27FC236}">
                <a16:creationId xmlns:a16="http://schemas.microsoft.com/office/drawing/2014/main" id="{A7C0D845-BE67-4E04-BE5F-9554DC80E3BC}"/>
              </a:ext>
            </a:extLst>
          </p:cNvPr>
          <p:cNvSpPr>
            <a:spLocks noGrp="1"/>
          </p:cNvSpPr>
          <p:nvPr>
            <p:ph type="sldNum" sz="quarter" idx="12"/>
          </p:nvPr>
        </p:nvSpPr>
        <p:spPr/>
        <p:txBody>
          <a:bodyPr/>
          <a:lstStyle/>
          <a:p>
            <a:fld id="{2559E306-2ECC-45F4-9E94-B54F3BFAC461}" type="slidenum">
              <a:rPr lang="ja-JP" altLang="en-US" smtClean="0"/>
              <a:pPr/>
              <a:t>26</a:t>
            </a:fld>
            <a:endParaRPr lang="ja-JP" altLang="en-US" dirty="0"/>
          </a:p>
        </p:txBody>
      </p:sp>
    </p:spTree>
    <p:extLst>
      <p:ext uri="{BB962C8B-B14F-4D97-AF65-F5344CB8AC3E}">
        <p14:creationId xmlns:p14="http://schemas.microsoft.com/office/powerpoint/2010/main" val="63383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40D93F2-6076-4B5B-B93B-C201812D0CC9}"/>
              </a:ext>
            </a:extLst>
          </p:cNvPr>
          <p:cNvSpPr/>
          <p:nvPr/>
        </p:nvSpPr>
        <p:spPr>
          <a:xfrm>
            <a:off x="1432560" y="2209800"/>
            <a:ext cx="8610600" cy="1569660"/>
          </a:xfrm>
          <a:prstGeom prst="rect">
            <a:avLst/>
          </a:prstGeom>
        </p:spPr>
        <p:txBody>
          <a:bodyPr wrap="square">
            <a:spAutoFit/>
          </a:bodyPr>
          <a:lstStyle/>
          <a:p>
            <a:r>
              <a:rPr lang="en-US" altLang="ja-JP" sz="9600" dirty="0">
                <a:latin typeface="メイリオ" panose="020B0604030504040204" pitchFamily="50" charset="-128"/>
                <a:ea typeface="メイリオ" panose="020B0604030504040204" pitchFamily="50" charset="-128"/>
              </a:rPr>
              <a:t>-</a:t>
            </a:r>
            <a:r>
              <a:rPr lang="ja-JP" altLang="en-US" sz="9600" dirty="0">
                <a:latin typeface="メイリオ" panose="020B0604030504040204" pitchFamily="50" charset="-128"/>
                <a:ea typeface="メイリオ" panose="020B0604030504040204" pitchFamily="50" charset="-128"/>
              </a:rPr>
              <a:t>休み時間</a:t>
            </a:r>
            <a:r>
              <a:rPr lang="en-US" altLang="ja-JP" sz="9600" dirty="0">
                <a:latin typeface="メイリオ" panose="020B0604030504040204" pitchFamily="50" charset="-128"/>
                <a:ea typeface="メイリオ" panose="020B0604030504040204" pitchFamily="50" charset="-128"/>
              </a:rPr>
              <a:t>-</a:t>
            </a:r>
            <a:endParaRPr lang="ja-JP" altLang="ja-JP" sz="96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CB2226DE-4B0B-4D63-920B-D9DE70C0B160}"/>
              </a:ext>
            </a:extLst>
          </p:cNvPr>
          <p:cNvSpPr>
            <a:spLocks noGrp="1"/>
          </p:cNvSpPr>
          <p:nvPr>
            <p:ph type="sldNum" sz="quarter" idx="12"/>
          </p:nvPr>
        </p:nvSpPr>
        <p:spPr/>
        <p:txBody>
          <a:bodyPr/>
          <a:lstStyle/>
          <a:p>
            <a:fld id="{2559E306-2ECC-45F4-9E94-B54F3BFAC461}" type="slidenum">
              <a:rPr lang="ja-JP" altLang="en-US" smtClean="0"/>
              <a:pPr/>
              <a:t>27</a:t>
            </a:fld>
            <a:endParaRPr lang="ja-JP" altLang="en-US" dirty="0"/>
          </a:p>
        </p:txBody>
      </p:sp>
    </p:spTree>
    <p:extLst>
      <p:ext uri="{BB962C8B-B14F-4D97-AF65-F5344CB8AC3E}">
        <p14:creationId xmlns:p14="http://schemas.microsoft.com/office/powerpoint/2010/main" val="17678808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DEA9D1D-8FDC-45D7-9902-762A3138AF67}"/>
              </a:ext>
            </a:extLst>
          </p:cNvPr>
          <p:cNvPicPr>
            <a:picLocks noChangeAspect="1"/>
          </p:cNvPicPr>
          <p:nvPr/>
        </p:nvPicPr>
        <p:blipFill>
          <a:blip r:embed="rId3"/>
          <a:stretch>
            <a:fillRect/>
          </a:stretch>
        </p:blipFill>
        <p:spPr>
          <a:xfrm>
            <a:off x="2471772" y="1418246"/>
            <a:ext cx="3596640" cy="4922520"/>
          </a:xfrm>
          <a:prstGeom prst="rect">
            <a:avLst/>
          </a:prstGeom>
        </p:spPr>
      </p:pic>
      <p:sp>
        <p:nvSpPr>
          <p:cNvPr id="3" name="サブタイトル 2">
            <a:extLst>
              <a:ext uri="{FF2B5EF4-FFF2-40B4-BE49-F238E27FC236}">
                <a16:creationId xmlns:a16="http://schemas.microsoft.com/office/drawing/2014/main" id="{E8EB9611-517C-40CB-8034-C6E6FDF55A87}"/>
              </a:ext>
            </a:extLst>
          </p:cNvPr>
          <p:cNvSpPr txBox="1">
            <a:spLocks/>
          </p:cNvSpPr>
          <p:nvPr/>
        </p:nvSpPr>
        <p:spPr>
          <a:xfrm>
            <a:off x="0" y="33265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8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どうしてこうなったんだろう？</a:t>
            </a:r>
            <a:endParaRPr lang="en-US" altLang="ja-JP" sz="48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p:txBody>
      </p:sp>
      <p:sp>
        <p:nvSpPr>
          <p:cNvPr id="5" name="スライド番号プレースホルダー 4">
            <a:extLst>
              <a:ext uri="{FF2B5EF4-FFF2-40B4-BE49-F238E27FC236}">
                <a16:creationId xmlns:a16="http://schemas.microsoft.com/office/drawing/2014/main" id="{95DD6A0C-AB43-4155-8161-DA3C59F9BEE4}"/>
              </a:ext>
            </a:extLst>
          </p:cNvPr>
          <p:cNvSpPr>
            <a:spLocks noGrp="1"/>
          </p:cNvSpPr>
          <p:nvPr>
            <p:ph type="sldNum" sz="quarter" idx="12"/>
          </p:nvPr>
        </p:nvSpPr>
        <p:spPr/>
        <p:txBody>
          <a:bodyPr/>
          <a:lstStyle/>
          <a:p>
            <a:fld id="{2559E306-2ECC-45F4-9E94-B54F3BFAC461}" type="slidenum">
              <a:rPr lang="ja-JP" altLang="en-US" smtClean="0"/>
              <a:pPr/>
              <a:t>28</a:t>
            </a:fld>
            <a:endParaRPr lang="ja-JP" altLang="en-US" dirty="0"/>
          </a:p>
        </p:txBody>
      </p:sp>
      <p:pic>
        <p:nvPicPr>
          <p:cNvPr id="4" name="図 3">
            <a:extLst>
              <a:ext uri="{FF2B5EF4-FFF2-40B4-BE49-F238E27FC236}">
                <a16:creationId xmlns:a16="http://schemas.microsoft.com/office/drawing/2014/main" id="{25F2CCAD-8E49-4291-8768-5B6600B3EE32}"/>
              </a:ext>
            </a:extLst>
          </p:cNvPr>
          <p:cNvPicPr>
            <a:picLocks noChangeAspect="1"/>
          </p:cNvPicPr>
          <p:nvPr/>
        </p:nvPicPr>
        <p:blipFill>
          <a:blip r:embed="rId4"/>
          <a:stretch>
            <a:fillRect/>
          </a:stretch>
        </p:blipFill>
        <p:spPr>
          <a:xfrm>
            <a:off x="5285352" y="4195839"/>
            <a:ext cx="3596640" cy="2019300"/>
          </a:xfrm>
          <a:prstGeom prst="rect">
            <a:avLst/>
          </a:prstGeom>
        </p:spPr>
      </p:pic>
    </p:spTree>
    <p:extLst>
      <p:ext uri="{BB962C8B-B14F-4D97-AF65-F5344CB8AC3E}">
        <p14:creationId xmlns:p14="http://schemas.microsoft.com/office/powerpoint/2010/main" val="35626660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A3347DB-D41A-442B-A14A-09768C10A571}"/>
              </a:ext>
            </a:extLst>
          </p:cNvPr>
          <p:cNvPicPr>
            <a:picLocks noChangeAspect="1"/>
          </p:cNvPicPr>
          <p:nvPr/>
        </p:nvPicPr>
        <p:blipFill>
          <a:blip r:embed="rId3"/>
          <a:stretch>
            <a:fillRect/>
          </a:stretch>
        </p:blipFill>
        <p:spPr>
          <a:xfrm>
            <a:off x="282485" y="1717124"/>
            <a:ext cx="8709660" cy="4808220"/>
          </a:xfrm>
          <a:prstGeom prst="rect">
            <a:avLst/>
          </a:prstGeom>
        </p:spPr>
      </p:pic>
      <p:sp>
        <p:nvSpPr>
          <p:cNvPr id="4" name="スライド番号プレースホルダー 3">
            <a:extLst>
              <a:ext uri="{FF2B5EF4-FFF2-40B4-BE49-F238E27FC236}">
                <a16:creationId xmlns:a16="http://schemas.microsoft.com/office/drawing/2014/main" id="{B4BF7C6B-7547-444B-B512-012A71602862}"/>
              </a:ext>
            </a:extLst>
          </p:cNvPr>
          <p:cNvSpPr>
            <a:spLocks noGrp="1"/>
          </p:cNvSpPr>
          <p:nvPr>
            <p:ph type="sldNum" sz="quarter" idx="12"/>
          </p:nvPr>
        </p:nvSpPr>
        <p:spPr/>
        <p:txBody>
          <a:bodyPr/>
          <a:lstStyle/>
          <a:p>
            <a:fld id="{2559E306-2ECC-45F4-9E94-B54F3BFAC461}" type="slidenum">
              <a:rPr lang="ja-JP" altLang="en-US" smtClean="0"/>
              <a:pPr/>
              <a:t>29</a:t>
            </a:fld>
            <a:endParaRPr lang="ja-JP" altLang="en-US" dirty="0"/>
          </a:p>
        </p:txBody>
      </p:sp>
      <p:sp>
        <p:nvSpPr>
          <p:cNvPr id="3" name="サブタイトル 2">
            <a:extLst>
              <a:ext uri="{FF2B5EF4-FFF2-40B4-BE49-F238E27FC236}">
                <a16:creationId xmlns:a16="http://schemas.microsoft.com/office/drawing/2014/main" id="{E8EB9611-517C-40CB-8034-C6E6FDF55A87}"/>
              </a:ext>
            </a:extLst>
          </p:cNvPr>
          <p:cNvSpPr txBox="1">
            <a:spLocks/>
          </p:cNvSpPr>
          <p:nvPr/>
        </p:nvSpPr>
        <p:spPr>
          <a:xfrm>
            <a:off x="0" y="33265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8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なんだか、べんりな</a:t>
            </a:r>
            <a:endParaRPr lang="en-US" altLang="ja-JP" sz="48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a:p>
            <a:pPr marL="0" indent="0" algn="ctr">
              <a:buNone/>
            </a:pPr>
            <a:r>
              <a:rPr lang="ja-JP" altLang="en-US" sz="48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くらしに原因がありそうだよ</a:t>
            </a:r>
            <a:endParaRPr lang="en-US" altLang="ja-JP" sz="48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1164163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a:extLst>
              <a:ext uri="{FF2B5EF4-FFF2-40B4-BE49-F238E27FC236}">
                <a16:creationId xmlns:a16="http://schemas.microsoft.com/office/drawing/2014/main" id="{805D631A-2EFD-40ED-A4E1-B494DAE347F0}"/>
              </a:ext>
            </a:extLst>
          </p:cNvPr>
          <p:cNvSpPr txBox="1">
            <a:spLocks/>
          </p:cNvSpPr>
          <p:nvPr/>
        </p:nvSpPr>
        <p:spPr>
          <a:xfrm>
            <a:off x="0" y="33265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8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今日のキーワード</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3" name="正方形/長方形 2">
            <a:extLst>
              <a:ext uri="{FF2B5EF4-FFF2-40B4-BE49-F238E27FC236}">
                <a16:creationId xmlns:a16="http://schemas.microsoft.com/office/drawing/2014/main" id="{9C9EFF55-3085-42BA-A7F9-98F66A28F0E4}"/>
              </a:ext>
            </a:extLst>
          </p:cNvPr>
          <p:cNvSpPr/>
          <p:nvPr/>
        </p:nvSpPr>
        <p:spPr>
          <a:xfrm>
            <a:off x="2061361" y="2040149"/>
            <a:ext cx="5425289" cy="1569660"/>
          </a:xfrm>
          <a:prstGeom prst="rect">
            <a:avLst/>
          </a:prstGeom>
        </p:spPr>
        <p:txBody>
          <a:bodyPr wrap="square">
            <a:spAutoFit/>
          </a:bodyPr>
          <a:lstStyle/>
          <a:p>
            <a:r>
              <a:rPr lang="ja-JP" altLang="en-US" sz="9600" dirty="0">
                <a:solidFill>
                  <a:srgbClr val="00B050"/>
                </a:solidFill>
                <a:latin typeface="HGP創英角ﾎﾟｯﾌﾟ体" panose="040B0A00000000000000" pitchFamily="50" charset="-128"/>
                <a:ea typeface="HGP創英角ﾎﾟｯﾌﾟ体" panose="040B0A00000000000000" pitchFamily="50" charset="-128"/>
              </a:rPr>
              <a:t>気候変動</a:t>
            </a:r>
            <a:endParaRPr lang="ja-JP" altLang="en-US" sz="9600" dirty="0">
              <a:solidFill>
                <a:srgbClr val="00B050"/>
              </a:solidFill>
            </a:endParaRPr>
          </a:p>
        </p:txBody>
      </p:sp>
      <p:sp>
        <p:nvSpPr>
          <p:cNvPr id="11" name="テキスト ボックス 10">
            <a:extLst>
              <a:ext uri="{FF2B5EF4-FFF2-40B4-BE49-F238E27FC236}">
                <a16:creationId xmlns:a16="http://schemas.microsoft.com/office/drawing/2014/main" id="{5C3AFD59-3D49-4C54-9203-D433EFAFC603}"/>
              </a:ext>
            </a:extLst>
          </p:cNvPr>
          <p:cNvSpPr txBox="1"/>
          <p:nvPr/>
        </p:nvSpPr>
        <p:spPr>
          <a:xfrm>
            <a:off x="2538430" y="1349515"/>
            <a:ext cx="4067139" cy="830997"/>
          </a:xfrm>
          <a:prstGeom prst="rect">
            <a:avLst/>
          </a:prstGeom>
          <a:noFill/>
        </p:spPr>
        <p:txBody>
          <a:bodyPr wrap="none" rtlCol="0">
            <a:spAutoFit/>
          </a:bodyPr>
          <a:lstStyle/>
          <a:p>
            <a:r>
              <a:rPr lang="ja-JP" altLang="en-US" sz="4800" dirty="0">
                <a:solidFill>
                  <a:srgbClr val="00B050"/>
                </a:solidFill>
                <a:latin typeface="HGP創英角ﾎﾟｯﾌﾟ体" panose="040B0A00000000000000" pitchFamily="50" charset="-128"/>
                <a:ea typeface="HGP創英角ﾎﾟｯﾌﾟ体" panose="040B0A00000000000000" pitchFamily="50" charset="-128"/>
              </a:rPr>
              <a:t>きこうへんどう</a:t>
            </a:r>
            <a:endParaRPr kumimoji="1" lang="ja-JP" altLang="en-US" sz="4800" dirty="0">
              <a:solidFill>
                <a:srgbClr val="00B050"/>
              </a:solidFill>
              <a:latin typeface="HGP創英角ﾎﾟｯﾌﾟ体" panose="040B0A00000000000000" pitchFamily="50" charset="-128"/>
              <a:ea typeface="HGP創英角ﾎﾟｯﾌﾟ体" panose="040B0A00000000000000" pitchFamily="50" charset="-128"/>
            </a:endParaRPr>
          </a:p>
        </p:txBody>
      </p:sp>
      <p:pic>
        <p:nvPicPr>
          <p:cNvPr id="8" name="図 7">
            <a:extLst>
              <a:ext uri="{FF2B5EF4-FFF2-40B4-BE49-F238E27FC236}">
                <a16:creationId xmlns:a16="http://schemas.microsoft.com/office/drawing/2014/main" id="{72EE0DFF-E526-450B-920D-4B948DDB7DCC}"/>
              </a:ext>
            </a:extLst>
          </p:cNvPr>
          <p:cNvPicPr>
            <a:picLocks noChangeAspect="1"/>
          </p:cNvPicPr>
          <p:nvPr/>
        </p:nvPicPr>
        <p:blipFill>
          <a:blip r:embed="rId3"/>
          <a:stretch>
            <a:fillRect/>
          </a:stretch>
        </p:blipFill>
        <p:spPr>
          <a:xfrm>
            <a:off x="795113" y="4313557"/>
            <a:ext cx="2263140" cy="2407920"/>
          </a:xfrm>
          <a:prstGeom prst="rect">
            <a:avLst/>
          </a:prstGeom>
        </p:spPr>
      </p:pic>
      <p:pic>
        <p:nvPicPr>
          <p:cNvPr id="10" name="図 9">
            <a:extLst>
              <a:ext uri="{FF2B5EF4-FFF2-40B4-BE49-F238E27FC236}">
                <a16:creationId xmlns:a16="http://schemas.microsoft.com/office/drawing/2014/main" id="{DF925A02-5375-47E8-B308-D87978A68A88}"/>
              </a:ext>
            </a:extLst>
          </p:cNvPr>
          <p:cNvPicPr>
            <a:picLocks noChangeAspect="1"/>
          </p:cNvPicPr>
          <p:nvPr/>
        </p:nvPicPr>
        <p:blipFill>
          <a:blip r:embed="rId4"/>
          <a:stretch>
            <a:fillRect/>
          </a:stretch>
        </p:blipFill>
        <p:spPr>
          <a:xfrm>
            <a:off x="3147864" y="3482977"/>
            <a:ext cx="2004060" cy="2034540"/>
          </a:xfrm>
          <a:prstGeom prst="rect">
            <a:avLst/>
          </a:prstGeom>
        </p:spPr>
      </p:pic>
      <p:pic>
        <p:nvPicPr>
          <p:cNvPr id="13" name="図 12">
            <a:extLst>
              <a:ext uri="{FF2B5EF4-FFF2-40B4-BE49-F238E27FC236}">
                <a16:creationId xmlns:a16="http://schemas.microsoft.com/office/drawing/2014/main" id="{E6065554-F871-41CF-A94C-1640534DDC35}"/>
              </a:ext>
            </a:extLst>
          </p:cNvPr>
          <p:cNvPicPr>
            <a:picLocks noChangeAspect="1"/>
          </p:cNvPicPr>
          <p:nvPr/>
        </p:nvPicPr>
        <p:blipFill>
          <a:blip r:embed="rId5"/>
          <a:stretch>
            <a:fillRect/>
          </a:stretch>
        </p:blipFill>
        <p:spPr>
          <a:xfrm>
            <a:off x="5244201" y="3624192"/>
            <a:ext cx="2842260" cy="3246120"/>
          </a:xfrm>
          <a:prstGeom prst="rect">
            <a:avLst/>
          </a:prstGeom>
        </p:spPr>
      </p:pic>
      <p:pic>
        <p:nvPicPr>
          <p:cNvPr id="16" name="図 15">
            <a:extLst>
              <a:ext uri="{FF2B5EF4-FFF2-40B4-BE49-F238E27FC236}">
                <a16:creationId xmlns:a16="http://schemas.microsoft.com/office/drawing/2014/main" id="{D6476D71-EF5D-4979-868D-73D67F21F4A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4021" y="3536295"/>
            <a:ext cx="3065535" cy="3176720"/>
          </a:xfrm>
          <a:prstGeom prst="rect">
            <a:avLst/>
          </a:prstGeom>
        </p:spPr>
      </p:pic>
      <p:pic>
        <p:nvPicPr>
          <p:cNvPr id="14" name="図 13">
            <a:extLst>
              <a:ext uri="{FF2B5EF4-FFF2-40B4-BE49-F238E27FC236}">
                <a16:creationId xmlns:a16="http://schemas.microsoft.com/office/drawing/2014/main" id="{69EB4454-8D8B-421B-8787-C6802A78E319}"/>
              </a:ext>
            </a:extLst>
          </p:cNvPr>
          <p:cNvPicPr>
            <a:picLocks noChangeAspect="1"/>
          </p:cNvPicPr>
          <p:nvPr/>
        </p:nvPicPr>
        <p:blipFill>
          <a:blip r:embed="rId7"/>
          <a:stretch>
            <a:fillRect/>
          </a:stretch>
        </p:blipFill>
        <p:spPr>
          <a:xfrm>
            <a:off x="5080666" y="3764055"/>
            <a:ext cx="2994660" cy="2994660"/>
          </a:xfrm>
          <a:prstGeom prst="rect">
            <a:avLst/>
          </a:prstGeom>
        </p:spPr>
      </p:pic>
      <p:sp>
        <p:nvSpPr>
          <p:cNvPr id="4" name="スライド番号プレースホルダー 3">
            <a:extLst>
              <a:ext uri="{FF2B5EF4-FFF2-40B4-BE49-F238E27FC236}">
                <a16:creationId xmlns:a16="http://schemas.microsoft.com/office/drawing/2014/main" id="{3560B2F2-9138-4C93-8343-09020059EAB1}"/>
              </a:ext>
            </a:extLst>
          </p:cNvPr>
          <p:cNvSpPr>
            <a:spLocks noGrp="1"/>
          </p:cNvSpPr>
          <p:nvPr>
            <p:ph type="sldNum" sz="quarter" idx="12"/>
          </p:nvPr>
        </p:nvSpPr>
        <p:spPr/>
        <p:txBody>
          <a:bodyPr/>
          <a:lstStyle/>
          <a:p>
            <a:fld id="{2559E306-2ECC-45F4-9E94-B54F3BFAC461}" type="slidenum">
              <a:rPr lang="ja-JP" altLang="en-US" smtClean="0"/>
              <a:pPr/>
              <a:t>3</a:t>
            </a:fld>
            <a:endParaRPr lang="ja-JP" altLang="en-US" dirty="0"/>
          </a:p>
        </p:txBody>
      </p:sp>
    </p:spTree>
    <p:extLst>
      <p:ext uri="{BB962C8B-B14F-4D97-AF65-F5344CB8AC3E}">
        <p14:creationId xmlns:p14="http://schemas.microsoft.com/office/powerpoint/2010/main" val="415298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1000"/>
                            </p:stCondLst>
                            <p:childTnLst>
                              <p:par>
                                <p:cTn id="30" presetID="10" presetClass="entr" presetSubtype="0" fill="hold" nodeType="afterEffect">
                                  <p:stCondLst>
                                    <p:cond delay="12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a:extLst>
              <a:ext uri="{FF2B5EF4-FFF2-40B4-BE49-F238E27FC236}">
                <a16:creationId xmlns:a16="http://schemas.microsoft.com/office/drawing/2014/main" id="{805D631A-2EFD-40ED-A4E1-B494DAE347F0}"/>
              </a:ext>
            </a:extLst>
          </p:cNvPr>
          <p:cNvSpPr txBox="1">
            <a:spLocks/>
          </p:cNvSpPr>
          <p:nvPr/>
        </p:nvSpPr>
        <p:spPr>
          <a:xfrm>
            <a:off x="0" y="33265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8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今日の授業で学ぶこと</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4" name="正方形/長方形 3">
            <a:extLst>
              <a:ext uri="{FF2B5EF4-FFF2-40B4-BE49-F238E27FC236}">
                <a16:creationId xmlns:a16="http://schemas.microsoft.com/office/drawing/2014/main" id="{A1BBA99E-EEFD-4EB7-B597-21D409B7A8E5}"/>
              </a:ext>
            </a:extLst>
          </p:cNvPr>
          <p:cNvSpPr/>
          <p:nvPr/>
        </p:nvSpPr>
        <p:spPr>
          <a:xfrm>
            <a:off x="415225" y="1563756"/>
            <a:ext cx="8592141" cy="2576667"/>
          </a:xfrm>
          <a:prstGeom prst="rect">
            <a:avLst/>
          </a:prstGeom>
        </p:spPr>
        <p:txBody>
          <a:bodyPr wrap="square">
            <a:spAutoFit/>
          </a:bodyPr>
          <a:lstStyle/>
          <a:p>
            <a:pPr marL="385763" indent="-385763">
              <a:lnSpc>
                <a:spcPct val="150000"/>
              </a:lnSpc>
              <a:buFont typeface="+mj-lt"/>
              <a:buAutoNum type="arabicPeriod"/>
            </a:pPr>
            <a:r>
              <a:rPr lang="ja-JP" altLang="en-US" sz="2800" dirty="0">
                <a:solidFill>
                  <a:schemeClr val="bg1">
                    <a:lumMod val="75000"/>
                  </a:schemeClr>
                </a:solidFill>
                <a:latin typeface="HG創英角ﾎﾟｯﾌﾟ体" panose="040B0A09000000000000" pitchFamily="49" charset="-128"/>
                <a:ea typeface="HG創英角ﾎﾟｯﾌﾟ体" panose="040B0A09000000000000" pitchFamily="49" charset="-128"/>
              </a:rPr>
              <a:t>気候</a:t>
            </a:r>
            <a:r>
              <a:rPr lang="ja-JP" altLang="ja-JP" sz="2800" dirty="0">
                <a:solidFill>
                  <a:schemeClr val="bg1">
                    <a:lumMod val="75000"/>
                  </a:schemeClr>
                </a:solidFill>
                <a:latin typeface="HG創英角ﾎﾟｯﾌﾟ体" panose="040B0A09000000000000" pitchFamily="49" charset="-128"/>
                <a:ea typeface="HG創英角ﾎﾟｯﾌﾟ体" panose="040B0A09000000000000" pitchFamily="49" charset="-128"/>
              </a:rPr>
              <a:t>はどう変わった？</a:t>
            </a:r>
            <a:endParaRPr lang="en-US" altLang="ja-JP" sz="2800" dirty="0">
              <a:solidFill>
                <a:schemeClr val="bg1">
                  <a:lumMod val="75000"/>
                </a:schemeClr>
              </a:solidFill>
              <a:latin typeface="HG創英角ﾎﾟｯﾌﾟ体" panose="040B0A09000000000000" pitchFamily="49" charset="-128"/>
              <a:ea typeface="HG創英角ﾎﾟｯﾌﾟ体" panose="040B0A09000000000000" pitchFamily="49" charset="-128"/>
            </a:endParaRPr>
          </a:p>
          <a:p>
            <a:pPr marL="385763" indent="-385763">
              <a:lnSpc>
                <a:spcPct val="150000"/>
              </a:lnSpc>
              <a:buFont typeface="+mj-lt"/>
              <a:buAutoNum type="arabicPeriod"/>
            </a:pPr>
            <a:r>
              <a:rPr lang="ja-JP" altLang="en-US" sz="2800" dirty="0">
                <a:latin typeface="HG創英角ﾎﾟｯﾌﾟ体" panose="040B0A09000000000000" pitchFamily="49" charset="-128"/>
                <a:ea typeface="HG創英角ﾎﾟｯﾌﾟ体" panose="040B0A09000000000000" pitchFamily="49" charset="-128"/>
              </a:rPr>
              <a:t>くらしはどう変わった？</a:t>
            </a:r>
            <a:endParaRPr lang="ja-JP" altLang="ja-JP" sz="2800" dirty="0">
              <a:latin typeface="HG創英角ﾎﾟｯﾌﾟ体" panose="040B0A09000000000000" pitchFamily="49" charset="-128"/>
              <a:ea typeface="HG創英角ﾎﾟｯﾌﾟ体" panose="040B0A09000000000000" pitchFamily="49" charset="-128"/>
            </a:endParaRPr>
          </a:p>
          <a:p>
            <a:pPr marL="385763" indent="-385763">
              <a:lnSpc>
                <a:spcPct val="150000"/>
              </a:lnSpc>
              <a:buFont typeface="+mj-lt"/>
              <a:buAutoNum type="arabicPeriod" startAt="3"/>
            </a:pPr>
            <a:r>
              <a:rPr lang="ja-JP" altLang="en-US" sz="2800" dirty="0">
                <a:solidFill>
                  <a:schemeClr val="bg1">
                    <a:lumMod val="75000"/>
                  </a:schemeClr>
                </a:solidFill>
                <a:latin typeface="HG創英角ﾎﾟｯﾌﾟ体" panose="040B0A09000000000000" pitchFamily="49" charset="-128"/>
                <a:ea typeface="HG創英角ﾎﾟｯﾌﾟ体" panose="040B0A09000000000000" pitchFamily="49" charset="-128"/>
              </a:rPr>
              <a:t>　　　　と</a:t>
            </a:r>
            <a:r>
              <a:rPr lang="ja-JP" altLang="ja-JP" sz="2800" dirty="0">
                <a:solidFill>
                  <a:schemeClr val="bg1">
                    <a:lumMod val="75000"/>
                  </a:schemeClr>
                </a:solidFill>
                <a:latin typeface="HG創英角ﾎﾟｯﾌﾟ体" panose="040B0A09000000000000" pitchFamily="49" charset="-128"/>
                <a:ea typeface="HG創英角ﾎﾟｯﾌﾟ体" panose="040B0A09000000000000" pitchFamily="49" charset="-128"/>
              </a:rPr>
              <a:t>くらしの変化</a:t>
            </a:r>
            <a:endParaRPr lang="en-US" altLang="ja-JP" sz="2800" dirty="0">
              <a:solidFill>
                <a:schemeClr val="bg1">
                  <a:lumMod val="75000"/>
                </a:schemeClr>
              </a:solidFill>
              <a:latin typeface="HG創英角ﾎﾟｯﾌﾟ体" panose="040B0A09000000000000" pitchFamily="49" charset="-128"/>
              <a:ea typeface="HG創英角ﾎﾟｯﾌﾟ体" panose="040B0A09000000000000" pitchFamily="49" charset="-128"/>
            </a:endParaRPr>
          </a:p>
          <a:p>
            <a:pPr marL="385763" indent="-385763">
              <a:lnSpc>
                <a:spcPct val="150000"/>
              </a:lnSpc>
              <a:buFont typeface="+mj-lt"/>
              <a:buAutoNum type="arabicPeriod" startAt="3"/>
            </a:pPr>
            <a:r>
              <a:rPr lang="ja-JP" altLang="en-US" sz="2800" dirty="0">
                <a:solidFill>
                  <a:schemeClr val="bg1">
                    <a:lumMod val="75000"/>
                  </a:schemeClr>
                </a:solidFill>
                <a:latin typeface="HG創英角ﾎﾟｯﾌﾟ体" panose="040B0A09000000000000" pitchFamily="49" charset="-128"/>
                <a:ea typeface="HG創英角ﾎﾟｯﾌﾟ体" panose="040B0A09000000000000" pitchFamily="49" charset="-128"/>
              </a:rPr>
              <a:t>どうする？</a:t>
            </a:r>
            <a:endParaRPr lang="en-US" altLang="ja-JP" sz="2800" dirty="0">
              <a:solidFill>
                <a:schemeClr val="bg1">
                  <a:lumMod val="75000"/>
                </a:schemeClr>
              </a:solidFill>
              <a:latin typeface="HG創英角ﾎﾟｯﾌﾟ体" panose="040B0A09000000000000" pitchFamily="49" charset="-128"/>
              <a:ea typeface="HG創英角ﾎﾟｯﾌﾟ体" panose="040B0A09000000000000" pitchFamily="49" charset="-128"/>
            </a:endParaRPr>
          </a:p>
        </p:txBody>
      </p:sp>
      <p:sp>
        <p:nvSpPr>
          <p:cNvPr id="11" name="正方形/長方形 10">
            <a:extLst>
              <a:ext uri="{FF2B5EF4-FFF2-40B4-BE49-F238E27FC236}">
                <a16:creationId xmlns:a16="http://schemas.microsoft.com/office/drawing/2014/main" id="{0FB90D2F-8BE7-4292-B9BD-25FED62DA650}"/>
              </a:ext>
            </a:extLst>
          </p:cNvPr>
          <p:cNvSpPr/>
          <p:nvPr/>
        </p:nvSpPr>
        <p:spPr>
          <a:xfrm>
            <a:off x="772390" y="2825847"/>
            <a:ext cx="3938905" cy="1284006"/>
          </a:xfrm>
          <a:prstGeom prst="rect">
            <a:avLst/>
          </a:prstGeom>
        </p:spPr>
        <p:txBody>
          <a:bodyPr wrap="square">
            <a:spAutoFit/>
          </a:bodyPr>
          <a:lstStyle/>
          <a:p>
            <a:pPr>
              <a:lnSpc>
                <a:spcPct val="150000"/>
              </a:lnSpc>
            </a:pPr>
            <a:r>
              <a:rPr lang="ja-JP" altLang="en-US" sz="2800" dirty="0">
                <a:solidFill>
                  <a:schemeClr val="bg1">
                    <a:lumMod val="75000"/>
                  </a:schemeClr>
                </a:solidFill>
                <a:latin typeface="HG創英角ﾎﾟｯﾌﾟ体" panose="040B0A09000000000000" pitchFamily="49" charset="-128"/>
                <a:ea typeface="HG創英角ﾎﾟｯﾌﾟ体" panose="040B0A09000000000000" pitchFamily="49" charset="-128"/>
              </a:rPr>
              <a:t>気候変動</a:t>
            </a:r>
            <a:endParaRPr lang="en-US" altLang="ja-JP" sz="2800" dirty="0">
              <a:solidFill>
                <a:schemeClr val="bg1">
                  <a:lumMod val="75000"/>
                </a:schemeClr>
              </a:solidFill>
              <a:latin typeface="HG創英角ﾎﾟｯﾌﾟ体" panose="040B0A09000000000000" pitchFamily="49" charset="-128"/>
              <a:ea typeface="HG創英角ﾎﾟｯﾌﾟ体" panose="040B0A09000000000000" pitchFamily="49" charset="-128"/>
            </a:endParaRPr>
          </a:p>
          <a:p>
            <a:pPr>
              <a:lnSpc>
                <a:spcPct val="150000"/>
              </a:lnSpc>
            </a:pPr>
            <a:r>
              <a:rPr lang="ja-JP" altLang="en-US" sz="2800" dirty="0">
                <a:solidFill>
                  <a:schemeClr val="bg1">
                    <a:lumMod val="75000"/>
                  </a:schemeClr>
                </a:solidFill>
                <a:latin typeface="HG創英角ﾎﾟｯﾌﾟ体" panose="040B0A09000000000000" pitchFamily="49" charset="-128"/>
                <a:ea typeface="HG創英角ﾎﾟｯﾌﾟ体" panose="040B0A09000000000000" pitchFamily="49" charset="-128"/>
              </a:rPr>
              <a:t>　　　　　気候変動</a:t>
            </a:r>
            <a:endParaRPr lang="en-US" altLang="ja-JP" sz="2800" dirty="0">
              <a:solidFill>
                <a:schemeClr val="bg1">
                  <a:lumMod val="75000"/>
                </a:schemeClr>
              </a:solidFill>
              <a:latin typeface="HG創英角ﾎﾟｯﾌﾟ体" panose="040B0A09000000000000" pitchFamily="49" charset="-128"/>
              <a:ea typeface="HG創英角ﾎﾟｯﾌﾟ体" panose="040B0A09000000000000" pitchFamily="49" charset="-128"/>
            </a:endParaRPr>
          </a:p>
        </p:txBody>
      </p:sp>
      <p:sp>
        <p:nvSpPr>
          <p:cNvPr id="3" name="スライド番号プレースホルダー 2">
            <a:extLst>
              <a:ext uri="{FF2B5EF4-FFF2-40B4-BE49-F238E27FC236}">
                <a16:creationId xmlns:a16="http://schemas.microsoft.com/office/drawing/2014/main" id="{D0AF75D4-ACB0-476D-8595-1DB30ADC433D}"/>
              </a:ext>
            </a:extLst>
          </p:cNvPr>
          <p:cNvSpPr>
            <a:spLocks noGrp="1"/>
          </p:cNvSpPr>
          <p:nvPr>
            <p:ph type="sldNum" sz="quarter" idx="12"/>
          </p:nvPr>
        </p:nvSpPr>
        <p:spPr/>
        <p:txBody>
          <a:bodyPr/>
          <a:lstStyle/>
          <a:p>
            <a:fld id="{2559E306-2ECC-45F4-9E94-B54F3BFAC461}" type="slidenum">
              <a:rPr lang="ja-JP" altLang="en-US" smtClean="0"/>
              <a:pPr/>
              <a:t>30</a:t>
            </a:fld>
            <a:endParaRPr lang="ja-JP" altLang="en-US" dirty="0"/>
          </a:p>
        </p:txBody>
      </p:sp>
      <p:pic>
        <p:nvPicPr>
          <p:cNvPr id="7" name="図 6">
            <a:extLst>
              <a:ext uri="{FF2B5EF4-FFF2-40B4-BE49-F238E27FC236}">
                <a16:creationId xmlns:a16="http://schemas.microsoft.com/office/drawing/2014/main" id="{FC09F2F3-6326-4767-AA07-32C82AE391C0}"/>
              </a:ext>
            </a:extLst>
          </p:cNvPr>
          <p:cNvPicPr>
            <a:picLocks noChangeAspect="1"/>
          </p:cNvPicPr>
          <p:nvPr/>
        </p:nvPicPr>
        <p:blipFill>
          <a:blip r:embed="rId3"/>
          <a:stretch>
            <a:fillRect/>
          </a:stretch>
        </p:blipFill>
        <p:spPr>
          <a:xfrm>
            <a:off x="6281739" y="3910478"/>
            <a:ext cx="2453640" cy="2453640"/>
          </a:xfrm>
          <a:prstGeom prst="rect">
            <a:avLst/>
          </a:prstGeom>
        </p:spPr>
      </p:pic>
    </p:spTree>
    <p:extLst>
      <p:ext uri="{BB962C8B-B14F-4D97-AF65-F5344CB8AC3E}">
        <p14:creationId xmlns:p14="http://schemas.microsoft.com/office/powerpoint/2010/main" val="7650192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0">
            <a:extLst>
              <a:ext uri="{FF2B5EF4-FFF2-40B4-BE49-F238E27FC236}">
                <a16:creationId xmlns:a16="http://schemas.microsoft.com/office/drawing/2014/main" id="{F4499C29-4979-4C53-B6DF-DCB35A01915B}"/>
              </a:ext>
            </a:extLst>
          </p:cNvPr>
          <p:cNvSpPr/>
          <p:nvPr/>
        </p:nvSpPr>
        <p:spPr>
          <a:xfrm>
            <a:off x="272901" y="959422"/>
            <a:ext cx="1706285" cy="432000"/>
          </a:xfrm>
          <a:prstGeom prst="roundRect">
            <a:avLst>
              <a:gd name="adj" fmla="val 50000"/>
            </a:avLst>
          </a:prstGeom>
        </p:spPr>
        <p:style>
          <a:lnRef idx="2">
            <a:schemeClr val="accent6">
              <a:shade val="50000"/>
            </a:schemeClr>
          </a:lnRef>
          <a:fillRef idx="1">
            <a:schemeClr val="accent6"/>
          </a:fillRef>
          <a:effectRef idx="0">
            <a:schemeClr val="accent6"/>
          </a:effectRef>
          <a:fontRef idx="minor">
            <a:schemeClr val="lt1"/>
          </a:fontRef>
        </p:style>
        <p:txBody>
          <a:bodyPr wrap="none" rtlCol="0" anchor="ctr">
            <a:spAutoFit/>
          </a:bodyPr>
          <a:lstStyle/>
          <a:p>
            <a:pPr algn="ctr"/>
            <a:r>
              <a:rPr lang="ja-JP" altLang="en-US" dirty="0"/>
              <a:t>くらし</a:t>
            </a:r>
            <a:r>
              <a:rPr kumimoji="1" lang="ja-JP" altLang="en-US" dirty="0"/>
              <a:t>の変化</a:t>
            </a:r>
          </a:p>
        </p:txBody>
      </p:sp>
      <p:sp>
        <p:nvSpPr>
          <p:cNvPr id="12" name="コンテンツ プレースホルダー 3">
            <a:extLst>
              <a:ext uri="{FF2B5EF4-FFF2-40B4-BE49-F238E27FC236}">
                <a16:creationId xmlns:a16="http://schemas.microsoft.com/office/drawing/2014/main" id="{7FAC0E51-B478-4260-B6C8-0DB78286ED45}"/>
              </a:ext>
            </a:extLst>
          </p:cNvPr>
          <p:cNvSpPr txBox="1">
            <a:spLocks/>
          </p:cNvSpPr>
          <p:nvPr/>
        </p:nvSpPr>
        <p:spPr>
          <a:xfrm>
            <a:off x="321516" y="2091396"/>
            <a:ext cx="8624775" cy="2058573"/>
          </a:xfrm>
          <a:prstGeom prst="rect">
            <a:avLst/>
          </a:prstGeom>
          <a:solidFill>
            <a:schemeClr val="accent6">
              <a:lumMod val="20000"/>
              <a:lumOff val="80000"/>
            </a:schemeClr>
          </a:solidFill>
          <a:ln w="19050">
            <a:noFill/>
            <a:prstDash val="sysDash"/>
          </a:ln>
        </p:spPr>
        <p:txBody>
          <a:bodyPr vert="horz" lIns="68580" tIns="34290" rIns="68580" bIns="34290" rtlCol="0" anchor="ctr">
            <a:noAutofit/>
          </a:bodyPr>
          <a:lstStyle>
            <a:lvl1pPr marL="342900" indent="-342900" algn="l" defTabSz="457200" rtl="0" eaLnBrk="1" latinLnBrk="0" hangingPunct="1">
              <a:spcBef>
                <a:spcPct val="20000"/>
              </a:spcBef>
              <a:buFont typeface="Wingdings" panose="05000000000000000000" pitchFamily="2" charset="2"/>
              <a:buChar char="n"/>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a:lnSpc>
                <a:spcPct val="150000"/>
              </a:lnSpc>
              <a:buClr>
                <a:srgbClr val="00B050"/>
              </a:buClr>
              <a:buFont typeface="Wingdings" panose="05000000000000000000" pitchFamily="2" charset="2"/>
              <a:buChar char="l"/>
            </a:pPr>
            <a:r>
              <a:rPr lang="ja-JP" altLang="en-US" sz="3200" dirty="0">
                <a:latin typeface="HGS創英角ﾎﾟｯﾌﾟ体" panose="040B0A00000000000000" pitchFamily="50" charset="-128"/>
                <a:ea typeface="HGS創英角ﾎﾟｯﾌﾟ体" panose="040B0A00000000000000" pitchFamily="50" charset="-128"/>
              </a:rPr>
              <a:t>続いて、事前アンケートの「くらし」の方の結果を見ていこう！</a:t>
            </a:r>
            <a:endParaRPr lang="en-US" altLang="ja-JP" sz="3200" dirty="0">
              <a:latin typeface="HGS創英角ﾎﾟｯﾌﾟ体" panose="040B0A00000000000000" pitchFamily="50" charset="-128"/>
              <a:ea typeface="HGS創英角ﾎﾟｯﾌﾟ体" panose="040B0A00000000000000" pitchFamily="50" charset="-128"/>
            </a:endParaRPr>
          </a:p>
        </p:txBody>
      </p:sp>
      <p:pic>
        <p:nvPicPr>
          <p:cNvPr id="3074" name="Picture 2" descr="家・建物のイラスト「１階建て一軒家」">
            <a:extLst>
              <a:ext uri="{FF2B5EF4-FFF2-40B4-BE49-F238E27FC236}">
                <a16:creationId xmlns:a16="http://schemas.microsoft.com/office/drawing/2014/main" id="{56F9F84D-1586-4371-BE6E-35642307102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31886" y="672757"/>
            <a:ext cx="1554915" cy="1554915"/>
          </a:xfrm>
          <a:prstGeom prst="rect">
            <a:avLst/>
          </a:prstGeom>
          <a:noFill/>
          <a:extLst>
            <a:ext uri="{909E8E84-426E-40DD-AFC4-6F175D3DCCD1}">
              <a14:hiddenFill xmlns:a14="http://schemas.microsoft.com/office/drawing/2010/main">
                <a:solidFill>
                  <a:srgbClr val="FFFFFF"/>
                </a:solidFill>
              </a14:hiddenFill>
            </a:ext>
          </a:extLst>
        </p:spPr>
      </p:pic>
      <p:sp>
        <p:nvSpPr>
          <p:cNvPr id="13" name="サブタイトル 2">
            <a:extLst>
              <a:ext uri="{FF2B5EF4-FFF2-40B4-BE49-F238E27FC236}">
                <a16:creationId xmlns:a16="http://schemas.microsoft.com/office/drawing/2014/main" id="{F246396E-AAA9-4BF6-84B5-99DEB72F8331}"/>
              </a:ext>
            </a:extLst>
          </p:cNvPr>
          <p:cNvSpPr txBox="1">
            <a:spLocks/>
          </p:cNvSpPr>
          <p:nvPr/>
        </p:nvSpPr>
        <p:spPr>
          <a:xfrm>
            <a:off x="-272901" y="204705"/>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２　くらしはどう変わった？</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3" name="スライド番号プレースホルダー 2">
            <a:extLst>
              <a:ext uri="{FF2B5EF4-FFF2-40B4-BE49-F238E27FC236}">
                <a16:creationId xmlns:a16="http://schemas.microsoft.com/office/drawing/2014/main" id="{78AA19EC-82C4-4EDF-ADCD-63A3AC5B06FA}"/>
              </a:ext>
            </a:extLst>
          </p:cNvPr>
          <p:cNvSpPr>
            <a:spLocks noGrp="1"/>
          </p:cNvSpPr>
          <p:nvPr>
            <p:ph type="sldNum" sz="quarter" idx="12"/>
          </p:nvPr>
        </p:nvSpPr>
        <p:spPr/>
        <p:txBody>
          <a:bodyPr/>
          <a:lstStyle/>
          <a:p>
            <a:fld id="{2559E306-2ECC-45F4-9E94-B54F3BFAC461}" type="slidenum">
              <a:rPr lang="ja-JP" altLang="en-US" smtClean="0"/>
              <a:pPr/>
              <a:t>31</a:t>
            </a:fld>
            <a:endParaRPr lang="ja-JP" altLang="en-US" dirty="0"/>
          </a:p>
        </p:txBody>
      </p:sp>
    </p:spTree>
    <p:extLst>
      <p:ext uri="{BB962C8B-B14F-4D97-AF65-F5344CB8AC3E}">
        <p14:creationId xmlns:p14="http://schemas.microsoft.com/office/powerpoint/2010/main" val="1613299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63D2378-D00D-4CDB-A828-99E5DDF54BA4}"/>
              </a:ext>
            </a:extLst>
          </p:cNvPr>
          <p:cNvPicPr>
            <a:picLocks noChangeAspect="1"/>
          </p:cNvPicPr>
          <p:nvPr/>
        </p:nvPicPr>
        <p:blipFill>
          <a:blip r:embed="rId3"/>
          <a:stretch>
            <a:fillRect/>
          </a:stretch>
        </p:blipFill>
        <p:spPr>
          <a:xfrm>
            <a:off x="4242579" y="3061400"/>
            <a:ext cx="4640580" cy="3482340"/>
          </a:xfrm>
          <a:prstGeom prst="rect">
            <a:avLst/>
          </a:prstGeom>
        </p:spPr>
      </p:pic>
      <p:pic>
        <p:nvPicPr>
          <p:cNvPr id="4" name="図 3">
            <a:extLst>
              <a:ext uri="{FF2B5EF4-FFF2-40B4-BE49-F238E27FC236}">
                <a16:creationId xmlns:a16="http://schemas.microsoft.com/office/drawing/2014/main" id="{7E6BC624-2622-4084-954A-585A555B618F}"/>
              </a:ext>
            </a:extLst>
          </p:cNvPr>
          <p:cNvPicPr>
            <a:picLocks noChangeAspect="1"/>
          </p:cNvPicPr>
          <p:nvPr/>
        </p:nvPicPr>
        <p:blipFill>
          <a:blip r:embed="rId4"/>
          <a:stretch>
            <a:fillRect/>
          </a:stretch>
        </p:blipFill>
        <p:spPr>
          <a:xfrm>
            <a:off x="639184" y="2895853"/>
            <a:ext cx="2430780" cy="1828800"/>
          </a:xfrm>
          <a:prstGeom prst="rect">
            <a:avLst/>
          </a:prstGeom>
        </p:spPr>
      </p:pic>
      <p:sp>
        <p:nvSpPr>
          <p:cNvPr id="3" name="コンテンツ プレースホルダー 3">
            <a:extLst>
              <a:ext uri="{FF2B5EF4-FFF2-40B4-BE49-F238E27FC236}">
                <a16:creationId xmlns:a16="http://schemas.microsoft.com/office/drawing/2014/main" id="{9BC63A02-A38D-4B2C-8728-F6112F981CE3}"/>
              </a:ext>
            </a:extLst>
          </p:cNvPr>
          <p:cNvSpPr txBox="1">
            <a:spLocks/>
          </p:cNvSpPr>
          <p:nvPr/>
        </p:nvSpPr>
        <p:spPr>
          <a:xfrm>
            <a:off x="262481" y="957312"/>
            <a:ext cx="8668696" cy="1551691"/>
          </a:xfrm>
          <a:prstGeom prst="rect">
            <a:avLst/>
          </a:prstGeom>
          <a:solidFill>
            <a:schemeClr val="accent6">
              <a:lumMod val="20000"/>
              <a:lumOff val="80000"/>
            </a:schemeClr>
          </a:solidFill>
          <a:ln w="19050">
            <a:noFill/>
            <a:prstDash val="sysDash"/>
          </a:ln>
        </p:spPr>
        <p:txBody>
          <a:bodyPr vert="horz" lIns="68580" tIns="34290" rIns="68580" bIns="34290" rtlCol="0" anchor="ctr">
            <a:noAutofit/>
          </a:bodyPr>
          <a:lstStyle>
            <a:lvl1pPr marL="342900" indent="-342900" algn="l" defTabSz="457200" rtl="0" eaLnBrk="1" latinLnBrk="0" hangingPunct="1">
              <a:spcBef>
                <a:spcPct val="20000"/>
              </a:spcBef>
              <a:buFont typeface="Wingdings" panose="05000000000000000000" pitchFamily="2" charset="2"/>
              <a:buChar char="n"/>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lvl="1">
              <a:buClr>
                <a:srgbClr val="00B050"/>
              </a:buClr>
              <a:buFont typeface="Wingdings" panose="05000000000000000000" pitchFamily="2" charset="2"/>
              <a:buChar char="l"/>
            </a:pPr>
            <a:r>
              <a:rPr lang="ja-JP" altLang="en-US" sz="2800" dirty="0">
                <a:latin typeface="HG創英角ﾎﾟｯﾌﾟ体" panose="040B0A09000000000000" pitchFamily="49" charset="-128"/>
                <a:ea typeface="HG創英角ﾎﾟｯﾌﾟ体" panose="040B0A09000000000000" pitchFamily="49" charset="-128"/>
              </a:rPr>
              <a:t>アンケートの答えを見て顔のマグネット</a:t>
            </a:r>
            <a:endParaRPr lang="en-US" altLang="ja-JP" sz="2800" dirty="0">
              <a:latin typeface="HG創英角ﾎﾟｯﾌﾟ体" panose="040B0A09000000000000" pitchFamily="49" charset="-128"/>
              <a:ea typeface="HG創英角ﾎﾟｯﾌﾟ体" panose="040B0A09000000000000" pitchFamily="49" charset="-128"/>
            </a:endParaRPr>
          </a:p>
          <a:p>
            <a:pPr marL="457200" lvl="1" indent="0">
              <a:buClr>
                <a:srgbClr val="00B050"/>
              </a:buClr>
              <a:buNone/>
            </a:pPr>
            <a:r>
              <a:rPr lang="ja-JP" altLang="en-US" sz="2800" dirty="0">
                <a:latin typeface="HG創英角ﾎﾟｯﾌﾟ体" panose="040B0A09000000000000" pitchFamily="49" charset="-128"/>
                <a:ea typeface="HG創英角ﾎﾟｯﾌﾟ体" panose="040B0A09000000000000" pitchFamily="49" charset="-128"/>
              </a:rPr>
              <a:t>　を模造紙にはっていこう！</a:t>
            </a:r>
            <a:endParaRPr lang="en-US" altLang="ja-JP" sz="2800" dirty="0">
              <a:latin typeface="HG創英角ﾎﾟｯﾌﾟ体" panose="040B0A09000000000000" pitchFamily="49" charset="-128"/>
              <a:ea typeface="HG創英角ﾎﾟｯﾌﾟ体" panose="040B0A09000000000000" pitchFamily="49" charset="-128"/>
            </a:endParaRPr>
          </a:p>
          <a:p>
            <a:pPr lvl="1">
              <a:buClr>
                <a:srgbClr val="00B050"/>
              </a:buClr>
              <a:buFont typeface="Wingdings" panose="05000000000000000000" pitchFamily="2" charset="2"/>
              <a:buChar char="l"/>
            </a:pPr>
            <a:r>
              <a:rPr lang="ja-JP" altLang="en-US" sz="2800" dirty="0">
                <a:latin typeface="HG創英角ﾎﾟｯﾌﾟ体" panose="040B0A09000000000000" pitchFamily="49" charset="-128"/>
                <a:ea typeface="HG創英角ﾎﾟｯﾌﾟ体" panose="040B0A09000000000000" pitchFamily="49" charset="-128"/>
              </a:rPr>
              <a:t>気づいたことを発表しよう！</a:t>
            </a:r>
            <a:endParaRPr lang="en-US" altLang="ja-JP" sz="2800" dirty="0">
              <a:latin typeface="HG創英角ﾎﾟｯﾌﾟ体" panose="040B0A09000000000000" pitchFamily="49" charset="-128"/>
              <a:ea typeface="HG創英角ﾎﾟｯﾌﾟ体" panose="040B0A09000000000000" pitchFamily="49" charset="-128"/>
            </a:endParaRPr>
          </a:p>
        </p:txBody>
      </p:sp>
      <p:sp>
        <p:nvSpPr>
          <p:cNvPr id="12" name="矢印: 右 11">
            <a:extLst>
              <a:ext uri="{FF2B5EF4-FFF2-40B4-BE49-F238E27FC236}">
                <a16:creationId xmlns:a16="http://schemas.microsoft.com/office/drawing/2014/main" id="{8EA6E5EF-EBC9-4FA5-ACED-933016256276}"/>
              </a:ext>
            </a:extLst>
          </p:cNvPr>
          <p:cNvSpPr/>
          <p:nvPr/>
        </p:nvSpPr>
        <p:spPr>
          <a:xfrm>
            <a:off x="3280807" y="3864527"/>
            <a:ext cx="766842" cy="64860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 name="テキスト ボックス 12">
            <a:extLst>
              <a:ext uri="{FF2B5EF4-FFF2-40B4-BE49-F238E27FC236}">
                <a16:creationId xmlns:a16="http://schemas.microsoft.com/office/drawing/2014/main" id="{2E8B3802-3F7A-4AEE-8FC2-8BCFF32FE457}"/>
              </a:ext>
            </a:extLst>
          </p:cNvPr>
          <p:cNvSpPr txBox="1"/>
          <p:nvPr/>
        </p:nvSpPr>
        <p:spPr>
          <a:xfrm>
            <a:off x="6144454" y="2541990"/>
            <a:ext cx="1107996" cy="461665"/>
          </a:xfrm>
          <a:prstGeom prst="rect">
            <a:avLst/>
          </a:prstGeom>
          <a:noFill/>
        </p:spPr>
        <p:txBody>
          <a:bodyPr wrap="none" rtlCol="0">
            <a:spAutoFit/>
          </a:bodyPr>
          <a:lstStyle/>
          <a:p>
            <a:r>
              <a:rPr lang="ja-JP" altLang="en-US" sz="2400" dirty="0">
                <a:solidFill>
                  <a:srgbClr val="FF0000"/>
                </a:solidFill>
                <a:latin typeface="HG創英角ﾎﾟｯﾌﾟ体" panose="040B0A09000000000000" pitchFamily="49" charset="-128"/>
                <a:ea typeface="HG創英角ﾎﾟｯﾌﾟ体" panose="040B0A09000000000000" pitchFamily="49" charset="-128"/>
              </a:rPr>
              <a:t>完成！</a:t>
            </a:r>
          </a:p>
        </p:txBody>
      </p:sp>
      <p:sp>
        <p:nvSpPr>
          <p:cNvPr id="18" name="テキスト ボックス 17">
            <a:extLst>
              <a:ext uri="{FF2B5EF4-FFF2-40B4-BE49-F238E27FC236}">
                <a16:creationId xmlns:a16="http://schemas.microsoft.com/office/drawing/2014/main" id="{2E2CCC81-04BC-4E0F-86DA-B8039B930DEC}"/>
              </a:ext>
            </a:extLst>
          </p:cNvPr>
          <p:cNvSpPr txBox="1"/>
          <p:nvPr/>
        </p:nvSpPr>
        <p:spPr>
          <a:xfrm>
            <a:off x="453166" y="2463897"/>
            <a:ext cx="2839239" cy="369332"/>
          </a:xfrm>
          <a:prstGeom prst="rect">
            <a:avLst/>
          </a:prstGeom>
          <a:noFill/>
        </p:spPr>
        <p:txBody>
          <a:bodyPr wrap="non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結果まとめボード 例</a:t>
            </a:r>
            <a:r>
              <a:rPr lang="en-US" altLang="ja-JP" dirty="0">
                <a:latin typeface="HG創英角ﾎﾟｯﾌﾟ体" panose="040B0A09000000000000" pitchFamily="49" charset="-128"/>
                <a:ea typeface="HG創英角ﾎﾟｯﾌﾟ体" panose="040B0A09000000000000" pitchFamily="49" charset="-128"/>
              </a:rPr>
              <a:t>】</a:t>
            </a:r>
            <a:endParaRPr lang="ja-JP" altLang="en-US" dirty="0">
              <a:latin typeface="HG創英角ﾎﾟｯﾌﾟ体" panose="040B0A09000000000000" pitchFamily="49" charset="-128"/>
              <a:ea typeface="HG創英角ﾎﾟｯﾌﾟ体" panose="040B0A09000000000000" pitchFamily="49" charset="-128"/>
            </a:endParaRPr>
          </a:p>
        </p:txBody>
      </p:sp>
      <p:sp>
        <p:nvSpPr>
          <p:cNvPr id="21" name="テキスト ボックス 20">
            <a:extLst>
              <a:ext uri="{FF2B5EF4-FFF2-40B4-BE49-F238E27FC236}">
                <a16:creationId xmlns:a16="http://schemas.microsoft.com/office/drawing/2014/main" id="{6FFE57E7-256A-4DA1-9922-8C55AD5F704C}"/>
              </a:ext>
            </a:extLst>
          </p:cNvPr>
          <p:cNvSpPr txBox="1"/>
          <p:nvPr/>
        </p:nvSpPr>
        <p:spPr>
          <a:xfrm>
            <a:off x="715870" y="4735690"/>
            <a:ext cx="2262158" cy="369332"/>
          </a:xfrm>
          <a:prstGeom prst="rect">
            <a:avLst/>
          </a:prstGeom>
          <a:noFill/>
        </p:spPr>
        <p:txBody>
          <a:bodyPr wrap="non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顔のマグネット</a:t>
            </a:r>
            <a:r>
              <a:rPr lang="en-US" altLang="ja-JP" dirty="0">
                <a:latin typeface="HG創英角ﾎﾟｯﾌﾟ体" panose="040B0A09000000000000" pitchFamily="49" charset="-128"/>
                <a:ea typeface="HG創英角ﾎﾟｯﾌﾟ体" panose="040B0A09000000000000" pitchFamily="49" charset="-128"/>
              </a:rPr>
              <a:t>】</a:t>
            </a:r>
            <a:endParaRPr lang="ja-JP" altLang="en-US" dirty="0">
              <a:latin typeface="HG創英角ﾎﾟｯﾌﾟ体" panose="040B0A09000000000000" pitchFamily="49" charset="-128"/>
              <a:ea typeface="HG創英角ﾎﾟｯﾌﾟ体" panose="040B0A09000000000000" pitchFamily="49" charset="-128"/>
            </a:endParaRPr>
          </a:p>
        </p:txBody>
      </p:sp>
      <p:pic>
        <p:nvPicPr>
          <p:cNvPr id="32" name="Picture 2">
            <a:extLst>
              <a:ext uri="{FF2B5EF4-FFF2-40B4-BE49-F238E27FC236}">
                <a16:creationId xmlns:a16="http://schemas.microsoft.com/office/drawing/2014/main" id="{2AA5921B-4862-4A13-8417-9F637B308C2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88863" y="4622385"/>
            <a:ext cx="652973" cy="654120"/>
          </a:xfrm>
          <a:prstGeom prst="ellipse">
            <a:avLst/>
          </a:prstGeom>
          <a:solidFill>
            <a:schemeClr val="bg1"/>
          </a:solidFill>
          <a:ln>
            <a:solidFill>
              <a:schemeClr val="tx1"/>
            </a:solidFill>
          </a:ln>
        </p:spPr>
      </p:pic>
      <p:pic>
        <p:nvPicPr>
          <p:cNvPr id="33" name="Picture 4">
            <a:extLst>
              <a:ext uri="{FF2B5EF4-FFF2-40B4-BE49-F238E27FC236}">
                <a16:creationId xmlns:a16="http://schemas.microsoft.com/office/drawing/2014/main" id="{6BAE89A8-74B0-4CD6-A608-1DEF6A56925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38085" y="4389249"/>
            <a:ext cx="637767" cy="637767"/>
          </a:xfrm>
          <a:prstGeom prst="ellipse">
            <a:avLst/>
          </a:prstGeom>
          <a:solidFill>
            <a:schemeClr val="bg1"/>
          </a:solidFill>
          <a:ln>
            <a:solidFill>
              <a:schemeClr val="tx1"/>
            </a:solidFill>
          </a:ln>
        </p:spPr>
      </p:pic>
      <p:pic>
        <p:nvPicPr>
          <p:cNvPr id="35" name="Picture 2" descr="女性の顔アイコン 6">
            <a:extLst>
              <a:ext uri="{FF2B5EF4-FFF2-40B4-BE49-F238E27FC236}">
                <a16:creationId xmlns:a16="http://schemas.microsoft.com/office/drawing/2014/main" id="{41463E8D-3FA2-4324-827B-0B95E9F1C21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78373" y="4443469"/>
            <a:ext cx="637767" cy="637767"/>
          </a:xfrm>
          <a:prstGeom prst="ellipse">
            <a:avLst/>
          </a:prstGeom>
          <a:solidFill>
            <a:srgbClr val="00B050"/>
          </a:solidFill>
          <a:ln>
            <a:noFill/>
          </a:ln>
        </p:spPr>
      </p:pic>
      <p:pic>
        <p:nvPicPr>
          <p:cNvPr id="36" name="Picture 4" descr="男性の顔アイコン 5">
            <a:extLst>
              <a:ext uri="{FF2B5EF4-FFF2-40B4-BE49-F238E27FC236}">
                <a16:creationId xmlns:a16="http://schemas.microsoft.com/office/drawing/2014/main" id="{54E33E3E-A2AB-42DF-83C2-54A95B52EE5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91095" y="5074645"/>
            <a:ext cx="637767" cy="618966"/>
          </a:xfrm>
          <a:prstGeom prst="ellipse">
            <a:avLst/>
          </a:prstGeom>
          <a:solidFill>
            <a:srgbClr val="00B050"/>
          </a:solidFill>
          <a:ln>
            <a:noFill/>
          </a:ln>
        </p:spPr>
      </p:pic>
      <p:pic>
        <p:nvPicPr>
          <p:cNvPr id="41" name="Picture 4">
            <a:extLst>
              <a:ext uri="{FF2B5EF4-FFF2-40B4-BE49-F238E27FC236}">
                <a16:creationId xmlns:a16="http://schemas.microsoft.com/office/drawing/2014/main" id="{9AF3A869-4678-4070-9C49-A0D016D7D83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516703" y="4345774"/>
            <a:ext cx="636650" cy="637767"/>
          </a:xfrm>
          <a:prstGeom prst="ellipse">
            <a:avLst/>
          </a:prstGeom>
          <a:solidFill>
            <a:srgbClr val="0EBCF2"/>
          </a:solidFill>
          <a:ln>
            <a:noFill/>
          </a:ln>
        </p:spPr>
      </p:pic>
      <p:pic>
        <p:nvPicPr>
          <p:cNvPr id="42" name="Picture 14">
            <a:extLst>
              <a:ext uri="{FF2B5EF4-FFF2-40B4-BE49-F238E27FC236}">
                <a16:creationId xmlns:a16="http://schemas.microsoft.com/office/drawing/2014/main" id="{5C2DDC7B-C218-4CE8-A011-6F58C0009A2E}"/>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288983" y="5341123"/>
            <a:ext cx="637767" cy="637767"/>
          </a:xfrm>
          <a:prstGeom prst="ellipse">
            <a:avLst/>
          </a:prstGeom>
          <a:solidFill>
            <a:srgbClr val="0EBCF2"/>
          </a:solidFill>
          <a:ln>
            <a:noFill/>
          </a:ln>
        </p:spPr>
      </p:pic>
      <p:sp>
        <p:nvSpPr>
          <p:cNvPr id="43" name="テキスト ボックス 42">
            <a:extLst>
              <a:ext uri="{FF2B5EF4-FFF2-40B4-BE49-F238E27FC236}">
                <a16:creationId xmlns:a16="http://schemas.microsoft.com/office/drawing/2014/main" id="{1CA10678-EA4C-46EA-B6F3-9786EEDCD3EF}"/>
              </a:ext>
            </a:extLst>
          </p:cNvPr>
          <p:cNvSpPr txBox="1"/>
          <p:nvPr/>
        </p:nvSpPr>
        <p:spPr>
          <a:xfrm>
            <a:off x="1503747" y="1335621"/>
            <a:ext cx="1720589" cy="307777"/>
          </a:xfrm>
          <a:prstGeom prst="rect">
            <a:avLst/>
          </a:prstGeom>
          <a:noFill/>
        </p:spPr>
        <p:txBody>
          <a:bodyPr wrap="square" rtlCol="0">
            <a:spAutoFit/>
          </a:bodyPr>
          <a:lstStyle/>
          <a:p>
            <a:r>
              <a:rPr kumimoji="1" lang="ja-JP" altLang="en-US" sz="1400" dirty="0">
                <a:latin typeface="HGP創英角ﾎﾟｯﾌﾟ体" panose="040B0A00000000000000" pitchFamily="50" charset="-128"/>
                <a:ea typeface="HGP創英角ﾎﾟｯﾌﾟ体" panose="040B0A00000000000000" pitchFamily="50" charset="-128"/>
              </a:rPr>
              <a:t>も  ぞう  し</a:t>
            </a:r>
          </a:p>
        </p:txBody>
      </p:sp>
      <p:sp>
        <p:nvSpPr>
          <p:cNvPr id="45" name="サブタイトル 2">
            <a:extLst>
              <a:ext uri="{FF2B5EF4-FFF2-40B4-BE49-F238E27FC236}">
                <a16:creationId xmlns:a16="http://schemas.microsoft.com/office/drawing/2014/main" id="{CD3E9692-7C98-496D-95FC-ED21EC225AB6}"/>
              </a:ext>
            </a:extLst>
          </p:cNvPr>
          <p:cNvSpPr txBox="1">
            <a:spLocks/>
          </p:cNvSpPr>
          <p:nvPr/>
        </p:nvSpPr>
        <p:spPr>
          <a:xfrm>
            <a:off x="-272901" y="204705"/>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２　くらしはどう変わった？</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pic>
        <p:nvPicPr>
          <p:cNvPr id="47" name="Picture 2">
            <a:extLst>
              <a:ext uri="{FF2B5EF4-FFF2-40B4-BE49-F238E27FC236}">
                <a16:creationId xmlns:a16="http://schemas.microsoft.com/office/drawing/2014/main" id="{4FCC39CF-B9C4-49E2-92FD-F469CAD564E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1367663">
            <a:off x="7437813" y="5265056"/>
            <a:ext cx="652973" cy="654120"/>
          </a:xfrm>
          <a:prstGeom prst="ellipse">
            <a:avLst/>
          </a:prstGeom>
          <a:solidFill>
            <a:schemeClr val="bg1"/>
          </a:solidFill>
          <a:ln>
            <a:solidFill>
              <a:schemeClr val="tx1"/>
            </a:solidFill>
          </a:ln>
        </p:spPr>
      </p:pic>
      <p:pic>
        <p:nvPicPr>
          <p:cNvPr id="48" name="Picture 4">
            <a:extLst>
              <a:ext uri="{FF2B5EF4-FFF2-40B4-BE49-F238E27FC236}">
                <a16:creationId xmlns:a16="http://schemas.microsoft.com/office/drawing/2014/main" id="{E05E5AD3-0144-451B-98C3-AB03A60519E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36056" y="5366928"/>
            <a:ext cx="637767" cy="637767"/>
          </a:xfrm>
          <a:prstGeom prst="ellipse">
            <a:avLst/>
          </a:prstGeom>
          <a:solidFill>
            <a:schemeClr val="bg1"/>
          </a:solidFill>
          <a:ln>
            <a:solidFill>
              <a:schemeClr val="tx1"/>
            </a:solidFill>
          </a:ln>
        </p:spPr>
      </p:pic>
      <p:pic>
        <p:nvPicPr>
          <p:cNvPr id="52" name="Picture 2" descr="女性の顔アイコン 6">
            <a:extLst>
              <a:ext uri="{FF2B5EF4-FFF2-40B4-BE49-F238E27FC236}">
                <a16:creationId xmlns:a16="http://schemas.microsoft.com/office/drawing/2014/main" id="{A32D26E1-A8FF-4F73-BC94-1EF00CFDAD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45572" y="5549487"/>
            <a:ext cx="637767" cy="637767"/>
          </a:xfrm>
          <a:prstGeom prst="ellipse">
            <a:avLst/>
          </a:prstGeom>
          <a:solidFill>
            <a:srgbClr val="00B050"/>
          </a:solidFill>
          <a:ln>
            <a:noFill/>
          </a:ln>
        </p:spPr>
      </p:pic>
      <p:pic>
        <p:nvPicPr>
          <p:cNvPr id="53" name="Picture 4" descr="男性の顔アイコン 5">
            <a:extLst>
              <a:ext uri="{FF2B5EF4-FFF2-40B4-BE49-F238E27FC236}">
                <a16:creationId xmlns:a16="http://schemas.microsoft.com/office/drawing/2014/main" id="{BE854C9A-D80A-49A3-87D7-19423A2BC86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653783" y="4862758"/>
            <a:ext cx="637767" cy="618966"/>
          </a:xfrm>
          <a:prstGeom prst="ellipse">
            <a:avLst/>
          </a:prstGeom>
          <a:solidFill>
            <a:srgbClr val="00B050"/>
          </a:solidFill>
          <a:ln>
            <a:noFill/>
          </a:ln>
        </p:spPr>
      </p:pic>
      <p:pic>
        <p:nvPicPr>
          <p:cNvPr id="55" name="Picture 4">
            <a:extLst>
              <a:ext uri="{FF2B5EF4-FFF2-40B4-BE49-F238E27FC236}">
                <a16:creationId xmlns:a16="http://schemas.microsoft.com/office/drawing/2014/main" id="{5733C47F-A2CF-4D8B-A10E-58DFF8CB74A7}"/>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963765" y="5646035"/>
            <a:ext cx="636650" cy="637767"/>
          </a:xfrm>
          <a:prstGeom prst="ellipse">
            <a:avLst/>
          </a:prstGeom>
          <a:solidFill>
            <a:srgbClr val="0EBCF2"/>
          </a:solidFill>
          <a:ln>
            <a:noFill/>
          </a:ln>
        </p:spPr>
      </p:pic>
      <p:pic>
        <p:nvPicPr>
          <p:cNvPr id="56" name="Picture 14">
            <a:extLst>
              <a:ext uri="{FF2B5EF4-FFF2-40B4-BE49-F238E27FC236}">
                <a16:creationId xmlns:a16="http://schemas.microsoft.com/office/drawing/2014/main" id="{1BE7F581-7170-46F3-A7F0-8CFC57663DA6}"/>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871577" y="4949445"/>
            <a:ext cx="637767" cy="637767"/>
          </a:xfrm>
          <a:prstGeom prst="ellipse">
            <a:avLst/>
          </a:prstGeom>
          <a:solidFill>
            <a:srgbClr val="0EBCF2"/>
          </a:solidFill>
          <a:ln>
            <a:noFill/>
          </a:ln>
        </p:spPr>
      </p:pic>
      <p:sp>
        <p:nvSpPr>
          <p:cNvPr id="7" name="スライド番号プレースホルダー 6">
            <a:extLst>
              <a:ext uri="{FF2B5EF4-FFF2-40B4-BE49-F238E27FC236}">
                <a16:creationId xmlns:a16="http://schemas.microsoft.com/office/drawing/2014/main" id="{D921C733-0E52-418D-B38B-07372ACB9631}"/>
              </a:ext>
            </a:extLst>
          </p:cNvPr>
          <p:cNvSpPr>
            <a:spLocks noGrp="1"/>
          </p:cNvSpPr>
          <p:nvPr>
            <p:ph type="sldNum" sz="quarter" idx="12"/>
          </p:nvPr>
        </p:nvSpPr>
        <p:spPr/>
        <p:txBody>
          <a:bodyPr/>
          <a:lstStyle/>
          <a:p>
            <a:fld id="{2559E306-2ECC-45F4-9E94-B54F3BFAC461}" type="slidenum">
              <a:rPr lang="ja-JP" altLang="en-US" smtClean="0"/>
              <a:pPr/>
              <a:t>32</a:t>
            </a:fld>
            <a:endParaRPr lang="ja-JP" altLang="en-US" dirty="0"/>
          </a:p>
        </p:txBody>
      </p:sp>
      <p:pic>
        <p:nvPicPr>
          <p:cNvPr id="5" name="図 4">
            <a:extLst>
              <a:ext uri="{FF2B5EF4-FFF2-40B4-BE49-F238E27FC236}">
                <a16:creationId xmlns:a16="http://schemas.microsoft.com/office/drawing/2014/main" id="{95A9A9B2-26A1-403E-B1DF-A2EFDC748B91}"/>
              </a:ext>
            </a:extLst>
          </p:cNvPr>
          <p:cNvPicPr>
            <a:picLocks noChangeAspect="1"/>
          </p:cNvPicPr>
          <p:nvPr/>
        </p:nvPicPr>
        <p:blipFill>
          <a:blip r:embed="rId11"/>
          <a:stretch>
            <a:fillRect/>
          </a:stretch>
        </p:blipFill>
        <p:spPr>
          <a:xfrm>
            <a:off x="288805" y="5256258"/>
            <a:ext cx="2971800" cy="1417320"/>
          </a:xfrm>
          <a:prstGeom prst="rect">
            <a:avLst/>
          </a:prstGeom>
        </p:spPr>
      </p:pic>
    </p:spTree>
    <p:extLst>
      <p:ext uri="{BB962C8B-B14F-4D97-AF65-F5344CB8AC3E}">
        <p14:creationId xmlns:p14="http://schemas.microsoft.com/office/powerpoint/2010/main" val="30202495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四角形: 角を丸くする 144">
            <a:extLst>
              <a:ext uri="{FF2B5EF4-FFF2-40B4-BE49-F238E27FC236}">
                <a16:creationId xmlns:a16="http://schemas.microsoft.com/office/drawing/2014/main" id="{BDD749A8-160E-443F-BF0F-DC0065F2E4E9}"/>
              </a:ext>
            </a:extLst>
          </p:cNvPr>
          <p:cNvSpPr/>
          <p:nvPr/>
        </p:nvSpPr>
        <p:spPr>
          <a:xfrm>
            <a:off x="272901" y="959422"/>
            <a:ext cx="1706285" cy="432000"/>
          </a:xfrm>
          <a:prstGeom prst="roundRect">
            <a:avLst>
              <a:gd name="adj" fmla="val 50000"/>
            </a:avLst>
          </a:prstGeom>
        </p:spPr>
        <p:style>
          <a:lnRef idx="2">
            <a:schemeClr val="accent6">
              <a:shade val="50000"/>
            </a:schemeClr>
          </a:lnRef>
          <a:fillRef idx="1">
            <a:schemeClr val="accent6"/>
          </a:fillRef>
          <a:effectRef idx="0">
            <a:schemeClr val="accent6"/>
          </a:effectRef>
          <a:fontRef idx="minor">
            <a:schemeClr val="lt1"/>
          </a:fontRef>
        </p:style>
        <p:txBody>
          <a:bodyPr wrap="none" rtlCol="0" anchor="ctr">
            <a:spAutoFit/>
          </a:bodyPr>
          <a:lstStyle/>
          <a:p>
            <a:pPr algn="ctr"/>
            <a:r>
              <a:rPr lang="ja-JP" altLang="en-US" dirty="0"/>
              <a:t>くらし</a:t>
            </a:r>
            <a:r>
              <a:rPr kumimoji="1" lang="ja-JP" altLang="en-US" dirty="0"/>
              <a:t>の変化</a:t>
            </a:r>
          </a:p>
        </p:txBody>
      </p:sp>
      <p:sp>
        <p:nvSpPr>
          <p:cNvPr id="124" name="サブタイトル 2">
            <a:extLst>
              <a:ext uri="{FF2B5EF4-FFF2-40B4-BE49-F238E27FC236}">
                <a16:creationId xmlns:a16="http://schemas.microsoft.com/office/drawing/2014/main" id="{96B4365A-8C3E-4EE2-9E36-A11A2BF378B7}"/>
              </a:ext>
            </a:extLst>
          </p:cNvPr>
          <p:cNvSpPr txBox="1">
            <a:spLocks/>
          </p:cNvSpPr>
          <p:nvPr/>
        </p:nvSpPr>
        <p:spPr>
          <a:xfrm>
            <a:off x="-272901" y="204705"/>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２　くらしはどう変わった？</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128" name="スライド番号プレースホルダー 6">
            <a:extLst>
              <a:ext uri="{FF2B5EF4-FFF2-40B4-BE49-F238E27FC236}">
                <a16:creationId xmlns:a16="http://schemas.microsoft.com/office/drawing/2014/main" id="{B2AF6641-00E7-4350-A3C8-2F3FB477B832}"/>
              </a:ext>
            </a:extLst>
          </p:cNvPr>
          <p:cNvSpPr>
            <a:spLocks noGrp="1"/>
          </p:cNvSpPr>
          <p:nvPr>
            <p:ph type="sldNum" sz="quarter" idx="12"/>
          </p:nvPr>
        </p:nvSpPr>
        <p:spPr>
          <a:xfrm>
            <a:off x="7095262" y="6522779"/>
            <a:ext cx="2057400" cy="365125"/>
          </a:xfrm>
        </p:spPr>
        <p:txBody>
          <a:bodyPr/>
          <a:lstStyle/>
          <a:p>
            <a:fld id="{2559E306-2ECC-45F4-9E94-B54F3BFAC461}" type="slidenum">
              <a:rPr lang="ja-JP" altLang="en-US" smtClean="0">
                <a:latin typeface="HG丸ｺﾞｼｯｸM-PRO" panose="020F0600000000000000" pitchFamily="50" charset="-128"/>
                <a:ea typeface="HG丸ｺﾞｼｯｸM-PRO" panose="020F0600000000000000" pitchFamily="50" charset="-128"/>
              </a:rPr>
              <a:pPr/>
              <a:t>33</a:t>
            </a:fld>
            <a:endParaRPr lang="ja-JP" altLang="en-US" sz="2000" dirty="0">
              <a:latin typeface="HG丸ｺﾞｼｯｸM-PRO" panose="020F0600000000000000" pitchFamily="50" charset="-128"/>
              <a:ea typeface="HG丸ｺﾞｼｯｸM-PRO" panose="020F0600000000000000" pitchFamily="50" charset="-128"/>
            </a:endParaRPr>
          </a:p>
        </p:txBody>
      </p:sp>
      <p:sp>
        <p:nvSpPr>
          <p:cNvPr id="1233" name="サブタイトル 2">
            <a:extLst>
              <a:ext uri="{FF2B5EF4-FFF2-40B4-BE49-F238E27FC236}">
                <a16:creationId xmlns:a16="http://schemas.microsoft.com/office/drawing/2014/main" id="{D6718D2D-B10F-4FBD-ADAE-452C90BCB045}"/>
              </a:ext>
            </a:extLst>
          </p:cNvPr>
          <p:cNvSpPr txBox="1">
            <a:spLocks/>
          </p:cNvSpPr>
          <p:nvPr/>
        </p:nvSpPr>
        <p:spPr>
          <a:xfrm>
            <a:off x="1753307" y="1040969"/>
            <a:ext cx="6733954" cy="7009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lnSpc>
                <a:spcPts val="1900"/>
              </a:lnSpc>
              <a:buNone/>
            </a:pPr>
            <a:r>
              <a:rPr lang="ja-JP" altLang="en-US" sz="1800" dirty="0">
                <a:highlight>
                  <a:srgbClr val="FFFF00"/>
                </a:highlight>
                <a:latin typeface="HGSｺﾞｼｯｸE" panose="020B0900000000000000" pitchFamily="50" charset="-128"/>
                <a:ea typeface="HGSｺﾞｼｯｸE" panose="020B0900000000000000" pitchFamily="50" charset="-128"/>
              </a:rPr>
              <a:t>結果：昔に比べて便利なモノが多く使われるようになったね</a:t>
            </a:r>
            <a:endParaRPr lang="en-US" altLang="ja-JP" sz="1800" dirty="0">
              <a:highlight>
                <a:srgbClr val="FFFF00"/>
              </a:highlight>
              <a:latin typeface="HGSｺﾞｼｯｸE" panose="020B0900000000000000" pitchFamily="50" charset="-128"/>
              <a:ea typeface="HGSｺﾞｼｯｸE" panose="020B0900000000000000" pitchFamily="50" charset="-128"/>
            </a:endParaRPr>
          </a:p>
        </p:txBody>
      </p:sp>
      <p:sp>
        <p:nvSpPr>
          <p:cNvPr id="1234" name="テキスト ボックス 1233">
            <a:extLst>
              <a:ext uri="{FF2B5EF4-FFF2-40B4-BE49-F238E27FC236}">
                <a16:creationId xmlns:a16="http://schemas.microsoft.com/office/drawing/2014/main" id="{00F51247-97A9-4725-AD55-DE7FC0F5B6A0}"/>
              </a:ext>
            </a:extLst>
          </p:cNvPr>
          <p:cNvSpPr txBox="1"/>
          <p:nvPr/>
        </p:nvSpPr>
        <p:spPr>
          <a:xfrm>
            <a:off x="746760" y="1950720"/>
            <a:ext cx="7315200" cy="2185214"/>
          </a:xfrm>
          <a:prstGeom prst="rect">
            <a:avLst/>
          </a:prstGeom>
          <a:solidFill>
            <a:srgbClr val="CCFFCC"/>
          </a:solidFill>
        </p:spPr>
        <p:txBody>
          <a:bodyPr wrap="square" rtlCol="0">
            <a:spAutoFit/>
          </a:bodyPr>
          <a:lstStyle/>
          <a:p>
            <a:pPr algn="ctr"/>
            <a:endParaRPr kumimoji="1" lang="en-US" altLang="ja-JP" dirty="0"/>
          </a:p>
          <a:p>
            <a:pPr algn="ctr"/>
            <a:endParaRPr lang="en-US" altLang="ja-JP" dirty="0"/>
          </a:p>
          <a:p>
            <a:pPr algn="ctr"/>
            <a:endParaRPr kumimoji="1" lang="en-US" altLang="ja-JP" dirty="0"/>
          </a:p>
          <a:p>
            <a:pPr algn="ctr"/>
            <a:r>
              <a:rPr kumimoji="1" lang="en-US" altLang="ja-JP" sz="2800" dirty="0">
                <a:latin typeface="メイリオ" panose="020B0604030504040204" pitchFamily="50" charset="-128"/>
                <a:ea typeface="メイリオ" panose="020B0604030504040204" pitchFamily="50" charset="-128"/>
              </a:rPr>
              <a:t>Excel</a:t>
            </a:r>
            <a:r>
              <a:rPr kumimoji="1" lang="ja-JP" altLang="en-US" sz="2800" dirty="0">
                <a:latin typeface="メイリオ" panose="020B0604030504040204" pitchFamily="50" charset="-128"/>
                <a:ea typeface="メイリオ" panose="020B0604030504040204" pitchFamily="50" charset="-128"/>
              </a:rPr>
              <a:t>上で作成されたグラフを貼る</a:t>
            </a:r>
            <a:endParaRPr lang="en-US" altLang="ja-JP" sz="2800" dirty="0">
              <a:latin typeface="メイリオ" panose="020B0604030504040204" pitchFamily="50" charset="-128"/>
              <a:ea typeface="メイリオ" panose="020B0604030504040204" pitchFamily="50" charset="-128"/>
            </a:endParaRPr>
          </a:p>
          <a:p>
            <a:pPr algn="ctr"/>
            <a:endParaRPr kumimoji="1" lang="en-US" altLang="ja-JP" dirty="0"/>
          </a:p>
          <a:p>
            <a:pPr algn="ctr"/>
            <a:endParaRPr kumimoji="1" lang="en-US" altLang="ja-JP" dirty="0"/>
          </a:p>
          <a:p>
            <a:pPr algn="ctr"/>
            <a:endParaRPr kumimoji="1" lang="ja-JP" altLang="en-US" dirty="0"/>
          </a:p>
        </p:txBody>
      </p:sp>
    </p:spTree>
    <p:extLst>
      <p:ext uri="{BB962C8B-B14F-4D97-AF65-F5344CB8AC3E}">
        <p14:creationId xmlns:p14="http://schemas.microsoft.com/office/powerpoint/2010/main" val="42032263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四角形: 角を丸くする 144">
            <a:extLst>
              <a:ext uri="{FF2B5EF4-FFF2-40B4-BE49-F238E27FC236}">
                <a16:creationId xmlns:a16="http://schemas.microsoft.com/office/drawing/2014/main" id="{BDD749A8-160E-443F-BF0F-DC0065F2E4E9}"/>
              </a:ext>
            </a:extLst>
          </p:cNvPr>
          <p:cNvSpPr/>
          <p:nvPr/>
        </p:nvSpPr>
        <p:spPr>
          <a:xfrm>
            <a:off x="272901" y="959422"/>
            <a:ext cx="1706285" cy="432000"/>
          </a:xfrm>
          <a:prstGeom prst="roundRect">
            <a:avLst>
              <a:gd name="adj" fmla="val 50000"/>
            </a:avLst>
          </a:prstGeom>
        </p:spPr>
        <p:style>
          <a:lnRef idx="2">
            <a:schemeClr val="accent6">
              <a:shade val="50000"/>
            </a:schemeClr>
          </a:lnRef>
          <a:fillRef idx="1">
            <a:schemeClr val="accent6"/>
          </a:fillRef>
          <a:effectRef idx="0">
            <a:schemeClr val="accent6"/>
          </a:effectRef>
          <a:fontRef idx="minor">
            <a:schemeClr val="lt1"/>
          </a:fontRef>
        </p:style>
        <p:txBody>
          <a:bodyPr wrap="none" rtlCol="0" anchor="ctr">
            <a:spAutoFit/>
          </a:bodyPr>
          <a:lstStyle/>
          <a:p>
            <a:pPr algn="ctr"/>
            <a:r>
              <a:rPr lang="ja-JP" altLang="en-US" dirty="0"/>
              <a:t>くらし</a:t>
            </a:r>
            <a:r>
              <a:rPr kumimoji="1" lang="ja-JP" altLang="en-US" dirty="0"/>
              <a:t>の変化</a:t>
            </a:r>
          </a:p>
        </p:txBody>
      </p:sp>
      <p:sp>
        <p:nvSpPr>
          <p:cNvPr id="124" name="テキスト ボックス 123">
            <a:extLst>
              <a:ext uri="{FF2B5EF4-FFF2-40B4-BE49-F238E27FC236}">
                <a16:creationId xmlns:a16="http://schemas.microsoft.com/office/drawing/2014/main" id="{8914A5A5-EC02-4867-8879-A0D311DD23EA}"/>
              </a:ext>
            </a:extLst>
          </p:cNvPr>
          <p:cNvSpPr txBox="1"/>
          <p:nvPr/>
        </p:nvSpPr>
        <p:spPr>
          <a:xfrm>
            <a:off x="393126" y="1651471"/>
            <a:ext cx="2615888" cy="715581"/>
          </a:xfrm>
          <a:prstGeom prst="rect">
            <a:avLst/>
          </a:prstGeom>
          <a:noFill/>
        </p:spPr>
        <p:txBody>
          <a:bodyPr wrap="square" rtlCol="0">
            <a:spAutoFit/>
          </a:bodyPr>
          <a:lstStyle/>
          <a:p>
            <a:r>
              <a:rPr lang="ja-JP" altLang="en-US" sz="4050" b="1" dirty="0">
                <a:solidFill>
                  <a:schemeClr val="tx1">
                    <a:lumMod val="50000"/>
                    <a:lumOff val="50000"/>
                  </a:schemeClr>
                </a:solidFill>
                <a:highlight>
                  <a:srgbClr val="FFFF00"/>
                </a:highlight>
                <a:latin typeface="HG創英角ﾎﾟｯﾌﾟ体" panose="040B0A09000000000000" pitchFamily="49" charset="-128"/>
                <a:ea typeface="HG創英角ﾎﾟｯﾌﾟ体" panose="040B0A09000000000000" pitchFamily="49" charset="-128"/>
              </a:rPr>
              <a:t>他にも</a:t>
            </a:r>
            <a:r>
              <a:rPr lang="en-US" altLang="ja-JP" sz="4050" b="1" dirty="0">
                <a:solidFill>
                  <a:schemeClr val="tx1">
                    <a:lumMod val="50000"/>
                    <a:lumOff val="50000"/>
                  </a:schemeClr>
                </a:solidFill>
                <a:highlight>
                  <a:srgbClr val="FFFF00"/>
                </a:highlight>
                <a:latin typeface="HG創英角ﾎﾟｯﾌﾟ体" panose="040B0A09000000000000" pitchFamily="49" charset="-128"/>
                <a:ea typeface="HG創英角ﾎﾟｯﾌﾟ体" panose="040B0A09000000000000" pitchFamily="49" charset="-128"/>
              </a:rPr>
              <a:t>…</a:t>
            </a:r>
            <a:endParaRPr lang="ja-JP" altLang="en-US" sz="4050" b="1" dirty="0">
              <a:solidFill>
                <a:schemeClr val="tx1">
                  <a:lumMod val="50000"/>
                  <a:lumOff val="50000"/>
                </a:schemeClr>
              </a:solidFill>
              <a:highlight>
                <a:srgbClr val="FFFF00"/>
              </a:highlight>
              <a:latin typeface="HG創英角ﾎﾟｯﾌﾟ体" panose="040B0A09000000000000" pitchFamily="49" charset="-128"/>
              <a:ea typeface="HG創英角ﾎﾟｯﾌﾟ体" panose="040B0A09000000000000" pitchFamily="49" charset="-128"/>
            </a:endParaRPr>
          </a:p>
        </p:txBody>
      </p:sp>
      <p:sp>
        <p:nvSpPr>
          <p:cNvPr id="17" name="サブタイトル 2">
            <a:extLst>
              <a:ext uri="{FF2B5EF4-FFF2-40B4-BE49-F238E27FC236}">
                <a16:creationId xmlns:a16="http://schemas.microsoft.com/office/drawing/2014/main" id="{2321A89E-1382-48AA-B099-710EBAA262AB}"/>
              </a:ext>
            </a:extLst>
          </p:cNvPr>
          <p:cNvSpPr txBox="1">
            <a:spLocks/>
          </p:cNvSpPr>
          <p:nvPr/>
        </p:nvSpPr>
        <p:spPr>
          <a:xfrm>
            <a:off x="-272901" y="204705"/>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２　くらしはどう変わった？</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16" name="スライド番号プレースホルダー 2">
            <a:extLst>
              <a:ext uri="{FF2B5EF4-FFF2-40B4-BE49-F238E27FC236}">
                <a16:creationId xmlns:a16="http://schemas.microsoft.com/office/drawing/2014/main" id="{C95A9871-BCC2-467D-8172-48CD3B4F0574}"/>
              </a:ext>
            </a:extLst>
          </p:cNvPr>
          <p:cNvSpPr>
            <a:spLocks noGrp="1"/>
          </p:cNvSpPr>
          <p:nvPr>
            <p:ph type="sldNum" sz="quarter" idx="12"/>
          </p:nvPr>
        </p:nvSpPr>
        <p:spPr>
          <a:xfrm>
            <a:off x="7086600" y="6492875"/>
            <a:ext cx="2057400" cy="365125"/>
          </a:xfrm>
        </p:spPr>
        <p:txBody>
          <a:bodyPr/>
          <a:lstStyle/>
          <a:p>
            <a:fld id="{2559E306-2ECC-45F4-9E94-B54F3BFAC461}" type="slidenum">
              <a:rPr lang="ja-JP" altLang="en-US" smtClean="0"/>
              <a:pPr/>
              <a:t>34</a:t>
            </a:fld>
            <a:endParaRPr lang="ja-JP" altLang="en-US" dirty="0"/>
          </a:p>
        </p:txBody>
      </p:sp>
      <p:pic>
        <p:nvPicPr>
          <p:cNvPr id="3" name="図 2">
            <a:extLst>
              <a:ext uri="{FF2B5EF4-FFF2-40B4-BE49-F238E27FC236}">
                <a16:creationId xmlns:a16="http://schemas.microsoft.com/office/drawing/2014/main" id="{BEC97F29-3392-496C-9593-708DCA02B891}"/>
              </a:ext>
            </a:extLst>
          </p:cNvPr>
          <p:cNvPicPr>
            <a:picLocks noChangeAspect="1"/>
          </p:cNvPicPr>
          <p:nvPr/>
        </p:nvPicPr>
        <p:blipFill>
          <a:blip r:embed="rId3"/>
          <a:stretch>
            <a:fillRect/>
          </a:stretch>
        </p:blipFill>
        <p:spPr>
          <a:xfrm>
            <a:off x="541020" y="2735964"/>
            <a:ext cx="8061960" cy="2827020"/>
          </a:xfrm>
          <a:prstGeom prst="rect">
            <a:avLst/>
          </a:prstGeom>
        </p:spPr>
      </p:pic>
    </p:spTree>
    <p:extLst>
      <p:ext uri="{BB962C8B-B14F-4D97-AF65-F5344CB8AC3E}">
        <p14:creationId xmlns:p14="http://schemas.microsoft.com/office/powerpoint/2010/main" val="3235251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楕円 24">
            <a:extLst>
              <a:ext uri="{FF2B5EF4-FFF2-40B4-BE49-F238E27FC236}">
                <a16:creationId xmlns:a16="http://schemas.microsoft.com/office/drawing/2014/main" id="{325D471F-C633-49DD-82B8-FA32FB0F4894}"/>
              </a:ext>
            </a:extLst>
          </p:cNvPr>
          <p:cNvSpPr/>
          <p:nvPr/>
        </p:nvSpPr>
        <p:spPr>
          <a:xfrm>
            <a:off x="187576" y="2708038"/>
            <a:ext cx="4237043" cy="3163857"/>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17" name="Picture 86" descr="掃除用具のイラスト「ほうき」">
            <a:extLst>
              <a:ext uri="{FF2B5EF4-FFF2-40B4-BE49-F238E27FC236}">
                <a16:creationId xmlns:a16="http://schemas.microsoft.com/office/drawing/2014/main" id="{242130A8-A97D-4C4B-B34F-8F72CE87F48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149897">
            <a:off x="1156693" y="4404766"/>
            <a:ext cx="962531" cy="137997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0" descr="掃除用具のイラスト「掃除機」">
            <a:extLst>
              <a:ext uri="{FF2B5EF4-FFF2-40B4-BE49-F238E27FC236}">
                <a16:creationId xmlns:a16="http://schemas.microsoft.com/office/drawing/2014/main" id="{5B0E4565-6965-480F-837D-D755F055F5F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01387" y="4108928"/>
            <a:ext cx="1423218" cy="1423218"/>
          </a:xfrm>
          <a:prstGeom prst="rect">
            <a:avLst/>
          </a:prstGeom>
          <a:noFill/>
          <a:extLst>
            <a:ext uri="{909E8E84-426E-40DD-AFC4-6F175D3DCCD1}">
              <a14:hiddenFill xmlns:a14="http://schemas.microsoft.com/office/drawing/2010/main">
                <a:solidFill>
                  <a:srgbClr val="FFFFFF"/>
                </a:solidFill>
              </a14:hiddenFill>
            </a:ext>
          </a:extLst>
        </p:spPr>
      </p:pic>
      <p:pic>
        <p:nvPicPr>
          <p:cNvPr id="23" name="図 22">
            <a:extLst>
              <a:ext uri="{FF2B5EF4-FFF2-40B4-BE49-F238E27FC236}">
                <a16:creationId xmlns:a16="http://schemas.microsoft.com/office/drawing/2014/main" id="{61BE6C35-8D58-457E-8081-3DF965E593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22851" y="4046505"/>
            <a:ext cx="1375027" cy="1375027"/>
          </a:xfrm>
          <a:prstGeom prst="rect">
            <a:avLst/>
          </a:prstGeom>
        </p:spPr>
      </p:pic>
      <p:sp>
        <p:nvSpPr>
          <p:cNvPr id="18" name="四角形: 角を丸くする 17">
            <a:extLst>
              <a:ext uri="{FF2B5EF4-FFF2-40B4-BE49-F238E27FC236}">
                <a16:creationId xmlns:a16="http://schemas.microsoft.com/office/drawing/2014/main" id="{DE9F0C42-28CE-49C3-8364-02EBBE2CD359}"/>
              </a:ext>
            </a:extLst>
          </p:cNvPr>
          <p:cNvSpPr/>
          <p:nvPr/>
        </p:nvSpPr>
        <p:spPr>
          <a:xfrm>
            <a:off x="272901" y="959422"/>
            <a:ext cx="1706285" cy="432000"/>
          </a:xfrm>
          <a:prstGeom prst="roundRect">
            <a:avLst>
              <a:gd name="adj" fmla="val 50000"/>
            </a:avLst>
          </a:prstGeom>
        </p:spPr>
        <p:style>
          <a:lnRef idx="2">
            <a:schemeClr val="accent6">
              <a:shade val="50000"/>
            </a:schemeClr>
          </a:lnRef>
          <a:fillRef idx="1">
            <a:schemeClr val="accent6"/>
          </a:fillRef>
          <a:effectRef idx="0">
            <a:schemeClr val="accent6"/>
          </a:effectRef>
          <a:fontRef idx="minor">
            <a:schemeClr val="lt1"/>
          </a:fontRef>
        </p:style>
        <p:txBody>
          <a:bodyPr wrap="none" rtlCol="0" anchor="ctr">
            <a:spAutoFit/>
          </a:bodyPr>
          <a:lstStyle/>
          <a:p>
            <a:pPr algn="ctr"/>
            <a:r>
              <a:rPr lang="ja-JP" altLang="en-US" dirty="0"/>
              <a:t>くらし</a:t>
            </a:r>
            <a:r>
              <a:rPr kumimoji="1" lang="ja-JP" altLang="en-US" dirty="0"/>
              <a:t>の変化</a:t>
            </a:r>
          </a:p>
        </p:txBody>
      </p:sp>
      <p:sp>
        <p:nvSpPr>
          <p:cNvPr id="29" name="テキスト ボックス 28">
            <a:extLst>
              <a:ext uri="{FF2B5EF4-FFF2-40B4-BE49-F238E27FC236}">
                <a16:creationId xmlns:a16="http://schemas.microsoft.com/office/drawing/2014/main" id="{9F2CBEFE-7B19-451E-8DC5-03CBE8BE4929}"/>
              </a:ext>
            </a:extLst>
          </p:cNvPr>
          <p:cNvSpPr txBox="1"/>
          <p:nvPr/>
        </p:nvSpPr>
        <p:spPr>
          <a:xfrm>
            <a:off x="2188627" y="2158914"/>
            <a:ext cx="3127800" cy="461665"/>
          </a:xfrm>
          <a:prstGeom prst="rect">
            <a:avLst/>
          </a:prstGeom>
          <a:noFill/>
        </p:spPr>
        <p:txBody>
          <a:bodyPr wrap="square" rtlCol="0">
            <a:spAutoFit/>
          </a:bodyPr>
          <a:lstStyle/>
          <a:p>
            <a:r>
              <a:rPr lang="ja-JP" altLang="en-US" sz="2400" dirty="0">
                <a:latin typeface="HGP創英角ﾎﾟｯﾌﾟ体" panose="040B0A00000000000000" pitchFamily="50" charset="-128"/>
                <a:ea typeface="HGP創英角ﾎﾟｯﾌﾟ体" panose="040B0A00000000000000" pitchFamily="50" charset="-128"/>
              </a:rPr>
              <a:t>の子ども時代やその前</a:t>
            </a:r>
          </a:p>
        </p:txBody>
      </p:sp>
      <p:grpSp>
        <p:nvGrpSpPr>
          <p:cNvPr id="48" name="グループ化 47">
            <a:extLst>
              <a:ext uri="{FF2B5EF4-FFF2-40B4-BE49-F238E27FC236}">
                <a16:creationId xmlns:a16="http://schemas.microsoft.com/office/drawing/2014/main" id="{37BBBF75-EC97-4CBA-AF04-5A9D36C78822}"/>
              </a:ext>
            </a:extLst>
          </p:cNvPr>
          <p:cNvGrpSpPr/>
          <p:nvPr/>
        </p:nvGrpSpPr>
        <p:grpSpPr>
          <a:xfrm>
            <a:off x="4747819" y="2698555"/>
            <a:ext cx="4237043" cy="3163857"/>
            <a:chOff x="6404794" y="2467802"/>
            <a:chExt cx="5649391" cy="4218476"/>
          </a:xfrm>
        </p:grpSpPr>
        <p:sp>
          <p:nvSpPr>
            <p:cNvPr id="59" name="楕円 58">
              <a:extLst>
                <a:ext uri="{FF2B5EF4-FFF2-40B4-BE49-F238E27FC236}">
                  <a16:creationId xmlns:a16="http://schemas.microsoft.com/office/drawing/2014/main" id="{F36A7B86-4BF0-4AF0-B1A8-91062F6D8D84}"/>
                </a:ext>
              </a:extLst>
            </p:cNvPr>
            <p:cNvSpPr/>
            <p:nvPr/>
          </p:nvSpPr>
          <p:spPr>
            <a:xfrm>
              <a:off x="6404794" y="2467802"/>
              <a:ext cx="5649391" cy="421847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60" name="Picture 80" descr="掃除用具のイラスト「掃除機」">
              <a:extLst>
                <a:ext uri="{FF2B5EF4-FFF2-40B4-BE49-F238E27FC236}">
                  <a16:creationId xmlns:a16="http://schemas.microsoft.com/office/drawing/2014/main" id="{3EA6AD20-7852-4CF0-B7E4-35116F316C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00009" y="4689951"/>
              <a:ext cx="1897624" cy="1897624"/>
            </a:xfrm>
            <a:prstGeom prst="rect">
              <a:avLst/>
            </a:prstGeom>
            <a:noFill/>
            <a:extLst>
              <a:ext uri="{909E8E84-426E-40DD-AFC4-6F175D3DCCD1}">
                <a14:hiddenFill xmlns:a14="http://schemas.microsoft.com/office/drawing/2010/main">
                  <a:solidFill>
                    <a:srgbClr val="FFFFFF"/>
                  </a:solidFill>
                </a14:hiddenFill>
              </a:ext>
            </a:extLst>
          </p:spPr>
        </p:pic>
        <p:pic>
          <p:nvPicPr>
            <p:cNvPr id="61" name="図 60">
              <a:extLst>
                <a:ext uri="{FF2B5EF4-FFF2-40B4-BE49-F238E27FC236}">
                  <a16:creationId xmlns:a16="http://schemas.microsoft.com/office/drawing/2014/main" id="{CB7964DA-565F-4134-8248-ACB1C565D4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39836" y="4269677"/>
              <a:ext cx="1833369" cy="1833369"/>
            </a:xfrm>
            <a:prstGeom prst="rect">
              <a:avLst/>
            </a:prstGeom>
          </p:spPr>
        </p:pic>
      </p:grpSp>
      <p:sp>
        <p:nvSpPr>
          <p:cNvPr id="37" name="サブタイトル 2">
            <a:extLst>
              <a:ext uri="{FF2B5EF4-FFF2-40B4-BE49-F238E27FC236}">
                <a16:creationId xmlns:a16="http://schemas.microsoft.com/office/drawing/2014/main" id="{5DD05835-2313-4049-AB66-8BA96EC8E61D}"/>
              </a:ext>
            </a:extLst>
          </p:cNvPr>
          <p:cNvSpPr txBox="1">
            <a:spLocks/>
          </p:cNvSpPr>
          <p:nvPr/>
        </p:nvSpPr>
        <p:spPr>
          <a:xfrm>
            <a:off x="-272901" y="204705"/>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２　くらしはどう変わった？</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3" name="スライド番号プレースホルダー 2">
            <a:extLst>
              <a:ext uri="{FF2B5EF4-FFF2-40B4-BE49-F238E27FC236}">
                <a16:creationId xmlns:a16="http://schemas.microsoft.com/office/drawing/2014/main" id="{545C8B92-7AB8-4D5B-B4C8-4AC2B185F0AA}"/>
              </a:ext>
            </a:extLst>
          </p:cNvPr>
          <p:cNvSpPr>
            <a:spLocks noGrp="1"/>
          </p:cNvSpPr>
          <p:nvPr>
            <p:ph type="sldNum" sz="quarter" idx="12"/>
          </p:nvPr>
        </p:nvSpPr>
        <p:spPr/>
        <p:txBody>
          <a:bodyPr/>
          <a:lstStyle/>
          <a:p>
            <a:fld id="{2559E306-2ECC-45F4-9E94-B54F3BFAC461}" type="slidenum">
              <a:rPr lang="ja-JP" altLang="en-US" smtClean="0"/>
              <a:pPr/>
              <a:t>35</a:t>
            </a:fld>
            <a:endParaRPr lang="ja-JP" altLang="en-US" dirty="0"/>
          </a:p>
        </p:txBody>
      </p:sp>
      <p:pic>
        <p:nvPicPr>
          <p:cNvPr id="63" name="図 62">
            <a:extLst>
              <a:ext uri="{FF2B5EF4-FFF2-40B4-BE49-F238E27FC236}">
                <a16:creationId xmlns:a16="http://schemas.microsoft.com/office/drawing/2014/main" id="{0F110C33-9F93-471F-AB82-8D036402AF9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64982" y="2930789"/>
            <a:ext cx="1872561" cy="902323"/>
          </a:xfrm>
          <a:prstGeom prst="rect">
            <a:avLst/>
          </a:prstGeom>
        </p:spPr>
      </p:pic>
      <p:pic>
        <p:nvPicPr>
          <p:cNvPr id="1050" name="Picture 26">
            <a:extLst>
              <a:ext uri="{FF2B5EF4-FFF2-40B4-BE49-F238E27FC236}">
                <a16:creationId xmlns:a16="http://schemas.microsoft.com/office/drawing/2014/main" id="{3E535FF0-F162-49C3-BBA7-944966BB2F5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625061" y="2955591"/>
            <a:ext cx="1321251" cy="1357564"/>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a:extLst>
              <a:ext uri="{FF2B5EF4-FFF2-40B4-BE49-F238E27FC236}">
                <a16:creationId xmlns:a16="http://schemas.microsoft.com/office/drawing/2014/main" id="{AC416544-E9CD-4C4D-A0AC-CBBE0E98E9F1}"/>
              </a:ext>
            </a:extLst>
          </p:cNvPr>
          <p:cNvSpPr txBox="1"/>
          <p:nvPr/>
        </p:nvSpPr>
        <p:spPr>
          <a:xfrm>
            <a:off x="609629" y="6006964"/>
            <a:ext cx="7924742" cy="646331"/>
          </a:xfrm>
          <a:prstGeom prst="rect">
            <a:avLst/>
          </a:prstGeom>
          <a:noFill/>
        </p:spPr>
        <p:txBody>
          <a:bodyPr wrap="square" rtlCol="0">
            <a:spAutoFit/>
          </a:bodyPr>
          <a:lstStyle/>
          <a:p>
            <a:r>
              <a:rPr lang="ja-JP" altLang="en-US" sz="3600" b="1"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便利になったのは何のおかげかな？</a:t>
            </a:r>
            <a:endParaRPr lang="ja-JP" altLang="en-US" sz="3600" b="1" dirty="0">
              <a:solidFill>
                <a:schemeClr val="tx1">
                  <a:lumMod val="50000"/>
                  <a:lumOff val="50000"/>
                </a:schemeClr>
              </a:solidFill>
              <a:highlight>
                <a:srgbClr val="FFFF00"/>
              </a:highlight>
              <a:latin typeface="HG創英角ﾎﾟｯﾌﾟ体" panose="040B0A09000000000000" pitchFamily="49" charset="-128"/>
              <a:ea typeface="HG創英角ﾎﾟｯﾌﾟ体" panose="040B0A09000000000000" pitchFamily="49" charset="-128"/>
            </a:endParaRPr>
          </a:p>
        </p:txBody>
      </p:sp>
      <p:pic>
        <p:nvPicPr>
          <p:cNvPr id="4" name="図 3">
            <a:extLst>
              <a:ext uri="{FF2B5EF4-FFF2-40B4-BE49-F238E27FC236}">
                <a16:creationId xmlns:a16="http://schemas.microsoft.com/office/drawing/2014/main" id="{3D336824-4E1E-47E9-8FDB-B9EBFEFA56A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2132" y="2817027"/>
            <a:ext cx="2353260" cy="1731414"/>
          </a:xfrm>
          <a:prstGeom prst="rect">
            <a:avLst/>
          </a:prstGeom>
        </p:spPr>
      </p:pic>
      <p:pic>
        <p:nvPicPr>
          <p:cNvPr id="6" name="図 5">
            <a:extLst>
              <a:ext uri="{FF2B5EF4-FFF2-40B4-BE49-F238E27FC236}">
                <a16:creationId xmlns:a16="http://schemas.microsoft.com/office/drawing/2014/main" id="{1C2D304D-BC07-4C1B-A0E4-C811E11A6B3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95854" y="2676903"/>
            <a:ext cx="1133954" cy="1792379"/>
          </a:xfrm>
          <a:prstGeom prst="rect">
            <a:avLst/>
          </a:prstGeom>
        </p:spPr>
      </p:pic>
      <p:pic>
        <p:nvPicPr>
          <p:cNvPr id="7" name="図 6">
            <a:extLst>
              <a:ext uri="{FF2B5EF4-FFF2-40B4-BE49-F238E27FC236}">
                <a16:creationId xmlns:a16="http://schemas.microsoft.com/office/drawing/2014/main" id="{5D22DA05-06DB-430F-9DB1-67BB9BB45EC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452125" y="4188965"/>
            <a:ext cx="1286367" cy="1286367"/>
          </a:xfrm>
          <a:prstGeom prst="rect">
            <a:avLst/>
          </a:prstGeom>
        </p:spPr>
      </p:pic>
      <p:pic>
        <p:nvPicPr>
          <p:cNvPr id="5" name="図 4">
            <a:extLst>
              <a:ext uri="{FF2B5EF4-FFF2-40B4-BE49-F238E27FC236}">
                <a16:creationId xmlns:a16="http://schemas.microsoft.com/office/drawing/2014/main" id="{D28692E0-1C6F-4548-BDBD-735A46B962E2}"/>
              </a:ext>
            </a:extLst>
          </p:cNvPr>
          <p:cNvPicPr>
            <a:picLocks noChangeAspect="1"/>
          </p:cNvPicPr>
          <p:nvPr/>
        </p:nvPicPr>
        <p:blipFill>
          <a:blip r:embed="rId11"/>
          <a:stretch>
            <a:fillRect/>
          </a:stretch>
        </p:blipFill>
        <p:spPr>
          <a:xfrm>
            <a:off x="441143" y="1679647"/>
            <a:ext cx="1836420" cy="952500"/>
          </a:xfrm>
          <a:prstGeom prst="rect">
            <a:avLst/>
          </a:prstGeom>
        </p:spPr>
      </p:pic>
      <p:pic>
        <p:nvPicPr>
          <p:cNvPr id="8" name="図 7">
            <a:extLst>
              <a:ext uri="{FF2B5EF4-FFF2-40B4-BE49-F238E27FC236}">
                <a16:creationId xmlns:a16="http://schemas.microsoft.com/office/drawing/2014/main" id="{10811884-08B2-4A25-B2A5-6A34DBF9B94E}"/>
              </a:ext>
            </a:extLst>
          </p:cNvPr>
          <p:cNvPicPr>
            <a:picLocks noChangeAspect="1"/>
          </p:cNvPicPr>
          <p:nvPr/>
        </p:nvPicPr>
        <p:blipFill>
          <a:blip r:embed="rId12"/>
          <a:stretch>
            <a:fillRect/>
          </a:stretch>
        </p:blipFill>
        <p:spPr>
          <a:xfrm>
            <a:off x="5827682" y="1554807"/>
            <a:ext cx="1973580" cy="1005840"/>
          </a:xfrm>
          <a:prstGeom prst="rect">
            <a:avLst/>
          </a:prstGeom>
        </p:spPr>
      </p:pic>
    </p:spTree>
    <p:extLst>
      <p:ext uri="{BB962C8B-B14F-4D97-AF65-F5344CB8AC3E}">
        <p14:creationId xmlns:p14="http://schemas.microsoft.com/office/powerpoint/2010/main" val="198959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a:extLst>
              <a:ext uri="{FF2B5EF4-FFF2-40B4-BE49-F238E27FC236}">
                <a16:creationId xmlns:a16="http://schemas.microsoft.com/office/drawing/2014/main" id="{805D631A-2EFD-40ED-A4E1-B494DAE347F0}"/>
              </a:ext>
            </a:extLst>
          </p:cNvPr>
          <p:cNvSpPr txBox="1">
            <a:spLocks/>
          </p:cNvSpPr>
          <p:nvPr/>
        </p:nvSpPr>
        <p:spPr>
          <a:xfrm>
            <a:off x="0" y="33265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8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今日の授業で学ぶこと</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4" name="正方形/長方形 3">
            <a:extLst>
              <a:ext uri="{FF2B5EF4-FFF2-40B4-BE49-F238E27FC236}">
                <a16:creationId xmlns:a16="http://schemas.microsoft.com/office/drawing/2014/main" id="{A1BBA99E-EEFD-4EB7-B597-21D409B7A8E5}"/>
              </a:ext>
            </a:extLst>
          </p:cNvPr>
          <p:cNvSpPr/>
          <p:nvPr/>
        </p:nvSpPr>
        <p:spPr>
          <a:xfrm>
            <a:off x="415225" y="1563756"/>
            <a:ext cx="8592141" cy="2576667"/>
          </a:xfrm>
          <a:prstGeom prst="rect">
            <a:avLst/>
          </a:prstGeom>
        </p:spPr>
        <p:txBody>
          <a:bodyPr wrap="square">
            <a:spAutoFit/>
          </a:bodyPr>
          <a:lstStyle/>
          <a:p>
            <a:pPr marL="385763" indent="-385763">
              <a:lnSpc>
                <a:spcPct val="150000"/>
              </a:lnSpc>
              <a:buFont typeface="+mj-lt"/>
              <a:buAutoNum type="arabicPeriod"/>
            </a:pPr>
            <a:r>
              <a:rPr lang="ja-JP" altLang="en-US" sz="2800" dirty="0">
                <a:solidFill>
                  <a:schemeClr val="bg1">
                    <a:lumMod val="75000"/>
                  </a:schemeClr>
                </a:solidFill>
                <a:latin typeface="HG創英角ﾎﾟｯﾌﾟ体" panose="040B0A09000000000000" pitchFamily="49" charset="-128"/>
                <a:ea typeface="HG創英角ﾎﾟｯﾌﾟ体" panose="040B0A09000000000000" pitchFamily="49" charset="-128"/>
              </a:rPr>
              <a:t>気候</a:t>
            </a:r>
            <a:r>
              <a:rPr lang="ja-JP" altLang="ja-JP" sz="2800" dirty="0">
                <a:solidFill>
                  <a:schemeClr val="bg1">
                    <a:lumMod val="75000"/>
                  </a:schemeClr>
                </a:solidFill>
                <a:latin typeface="HG創英角ﾎﾟｯﾌﾟ体" panose="040B0A09000000000000" pitchFamily="49" charset="-128"/>
                <a:ea typeface="HG創英角ﾎﾟｯﾌﾟ体" panose="040B0A09000000000000" pitchFamily="49" charset="-128"/>
              </a:rPr>
              <a:t>はどう変わった？</a:t>
            </a:r>
            <a:endParaRPr lang="en-US" altLang="ja-JP" sz="2800" dirty="0">
              <a:solidFill>
                <a:schemeClr val="bg1">
                  <a:lumMod val="75000"/>
                </a:schemeClr>
              </a:solidFill>
              <a:latin typeface="HG創英角ﾎﾟｯﾌﾟ体" panose="040B0A09000000000000" pitchFamily="49" charset="-128"/>
              <a:ea typeface="HG創英角ﾎﾟｯﾌﾟ体" panose="040B0A09000000000000" pitchFamily="49" charset="-128"/>
            </a:endParaRPr>
          </a:p>
          <a:p>
            <a:pPr marL="385763" indent="-385763">
              <a:lnSpc>
                <a:spcPct val="150000"/>
              </a:lnSpc>
              <a:buFont typeface="+mj-lt"/>
              <a:buAutoNum type="arabicPeriod"/>
            </a:pPr>
            <a:r>
              <a:rPr lang="ja-JP" altLang="en-US" sz="2800" dirty="0">
                <a:solidFill>
                  <a:schemeClr val="bg1">
                    <a:lumMod val="75000"/>
                  </a:schemeClr>
                </a:solidFill>
                <a:latin typeface="HG創英角ﾎﾟｯﾌﾟ体" panose="040B0A09000000000000" pitchFamily="49" charset="-128"/>
                <a:ea typeface="HG創英角ﾎﾟｯﾌﾟ体" panose="040B0A09000000000000" pitchFamily="49" charset="-128"/>
              </a:rPr>
              <a:t>くらしはどう変わった？</a:t>
            </a:r>
            <a:endParaRPr lang="ja-JP" altLang="ja-JP" sz="2800" dirty="0">
              <a:solidFill>
                <a:schemeClr val="bg1">
                  <a:lumMod val="75000"/>
                </a:schemeClr>
              </a:solidFill>
              <a:latin typeface="HG創英角ﾎﾟｯﾌﾟ体" panose="040B0A09000000000000" pitchFamily="49" charset="-128"/>
              <a:ea typeface="HG創英角ﾎﾟｯﾌﾟ体" panose="040B0A09000000000000" pitchFamily="49" charset="-128"/>
            </a:endParaRPr>
          </a:p>
          <a:p>
            <a:pPr marL="385763" indent="-385763">
              <a:lnSpc>
                <a:spcPct val="150000"/>
              </a:lnSpc>
              <a:buFont typeface="+mj-lt"/>
              <a:buAutoNum type="arabicPeriod" startAt="3"/>
            </a:pPr>
            <a:r>
              <a:rPr lang="ja-JP" altLang="en-US" sz="2800" dirty="0">
                <a:latin typeface="HG創英角ﾎﾟｯﾌﾟ体" panose="040B0A09000000000000" pitchFamily="49" charset="-128"/>
                <a:ea typeface="HG創英角ﾎﾟｯﾌﾟ体" panose="040B0A09000000000000" pitchFamily="49" charset="-128"/>
              </a:rPr>
              <a:t>　　　　と</a:t>
            </a:r>
            <a:r>
              <a:rPr lang="ja-JP" altLang="ja-JP" sz="2800" dirty="0">
                <a:latin typeface="HG創英角ﾎﾟｯﾌﾟ体" panose="040B0A09000000000000" pitchFamily="49" charset="-128"/>
                <a:ea typeface="HG創英角ﾎﾟｯﾌﾟ体" panose="040B0A09000000000000" pitchFamily="49" charset="-128"/>
              </a:rPr>
              <a:t>くらしの変化</a:t>
            </a:r>
            <a:endParaRPr lang="en-US" altLang="ja-JP" sz="2800" dirty="0">
              <a:latin typeface="HG創英角ﾎﾟｯﾌﾟ体" panose="040B0A09000000000000" pitchFamily="49" charset="-128"/>
              <a:ea typeface="HG創英角ﾎﾟｯﾌﾟ体" panose="040B0A09000000000000" pitchFamily="49" charset="-128"/>
            </a:endParaRPr>
          </a:p>
          <a:p>
            <a:pPr marL="385763" indent="-385763">
              <a:lnSpc>
                <a:spcPct val="150000"/>
              </a:lnSpc>
              <a:buFont typeface="+mj-lt"/>
              <a:buAutoNum type="arabicPeriod" startAt="3"/>
            </a:pPr>
            <a:r>
              <a:rPr lang="ja-JP" altLang="en-US" sz="2800" dirty="0">
                <a:solidFill>
                  <a:schemeClr val="bg1">
                    <a:lumMod val="75000"/>
                  </a:schemeClr>
                </a:solidFill>
                <a:latin typeface="HG創英角ﾎﾟｯﾌﾟ体" panose="040B0A09000000000000" pitchFamily="49" charset="-128"/>
                <a:ea typeface="HG創英角ﾎﾟｯﾌﾟ体" panose="040B0A09000000000000" pitchFamily="49" charset="-128"/>
              </a:rPr>
              <a:t>どうする？</a:t>
            </a:r>
            <a:endParaRPr lang="en-US" altLang="ja-JP" sz="2800" dirty="0">
              <a:solidFill>
                <a:schemeClr val="bg1">
                  <a:lumMod val="75000"/>
                </a:schemeClr>
              </a:solidFill>
              <a:latin typeface="HG創英角ﾎﾟｯﾌﾟ体" panose="040B0A09000000000000" pitchFamily="49" charset="-128"/>
              <a:ea typeface="HG創英角ﾎﾟｯﾌﾟ体" panose="040B0A09000000000000" pitchFamily="49" charset="-128"/>
            </a:endParaRPr>
          </a:p>
        </p:txBody>
      </p:sp>
      <p:sp>
        <p:nvSpPr>
          <p:cNvPr id="11" name="正方形/長方形 10">
            <a:extLst>
              <a:ext uri="{FF2B5EF4-FFF2-40B4-BE49-F238E27FC236}">
                <a16:creationId xmlns:a16="http://schemas.microsoft.com/office/drawing/2014/main" id="{0FB90D2F-8BE7-4292-B9BD-25FED62DA650}"/>
              </a:ext>
            </a:extLst>
          </p:cNvPr>
          <p:cNvSpPr/>
          <p:nvPr/>
        </p:nvSpPr>
        <p:spPr>
          <a:xfrm>
            <a:off x="772390" y="2845905"/>
            <a:ext cx="3938905" cy="1284006"/>
          </a:xfrm>
          <a:prstGeom prst="rect">
            <a:avLst/>
          </a:prstGeom>
        </p:spPr>
        <p:txBody>
          <a:bodyPr wrap="square">
            <a:spAutoFit/>
          </a:bodyPr>
          <a:lstStyle/>
          <a:p>
            <a:pPr>
              <a:lnSpc>
                <a:spcPct val="150000"/>
              </a:lnSpc>
            </a:pPr>
            <a:r>
              <a:rPr lang="ja-JP" altLang="en-US" sz="2800" dirty="0">
                <a:latin typeface="HG創英角ﾎﾟｯﾌﾟ体" panose="040B0A09000000000000" pitchFamily="49" charset="-128"/>
                <a:ea typeface="HG創英角ﾎﾟｯﾌﾟ体" panose="040B0A09000000000000" pitchFamily="49" charset="-128"/>
              </a:rPr>
              <a:t>気候変動</a:t>
            </a:r>
            <a:endParaRPr lang="en-US" altLang="ja-JP" sz="2800" dirty="0">
              <a:latin typeface="HG創英角ﾎﾟｯﾌﾟ体" panose="040B0A09000000000000" pitchFamily="49" charset="-128"/>
              <a:ea typeface="HG創英角ﾎﾟｯﾌﾟ体" panose="040B0A09000000000000" pitchFamily="49" charset="-128"/>
            </a:endParaRPr>
          </a:p>
          <a:p>
            <a:pPr>
              <a:lnSpc>
                <a:spcPct val="150000"/>
              </a:lnSpc>
            </a:pPr>
            <a:r>
              <a:rPr lang="ja-JP" altLang="en-US" sz="2800" dirty="0">
                <a:solidFill>
                  <a:schemeClr val="bg1">
                    <a:lumMod val="75000"/>
                  </a:schemeClr>
                </a:solidFill>
                <a:latin typeface="HG創英角ﾎﾟｯﾌﾟ体" panose="040B0A09000000000000" pitchFamily="49" charset="-128"/>
                <a:ea typeface="HG創英角ﾎﾟｯﾌﾟ体" panose="040B0A09000000000000" pitchFamily="49" charset="-128"/>
              </a:rPr>
              <a:t>　　　　　気候変動</a:t>
            </a:r>
            <a:endParaRPr lang="en-US" altLang="ja-JP" sz="2800" dirty="0">
              <a:solidFill>
                <a:schemeClr val="bg1">
                  <a:lumMod val="75000"/>
                </a:schemeClr>
              </a:solidFill>
              <a:latin typeface="HG創英角ﾎﾟｯﾌﾟ体" panose="040B0A09000000000000" pitchFamily="49" charset="-128"/>
              <a:ea typeface="HG創英角ﾎﾟｯﾌﾟ体" panose="040B0A09000000000000" pitchFamily="49" charset="-128"/>
            </a:endParaRPr>
          </a:p>
        </p:txBody>
      </p:sp>
      <p:sp>
        <p:nvSpPr>
          <p:cNvPr id="3" name="スライド番号プレースホルダー 2">
            <a:extLst>
              <a:ext uri="{FF2B5EF4-FFF2-40B4-BE49-F238E27FC236}">
                <a16:creationId xmlns:a16="http://schemas.microsoft.com/office/drawing/2014/main" id="{9EAC6E7D-64EF-4C68-838B-A38ED336E33A}"/>
              </a:ext>
            </a:extLst>
          </p:cNvPr>
          <p:cNvSpPr>
            <a:spLocks noGrp="1"/>
          </p:cNvSpPr>
          <p:nvPr>
            <p:ph type="sldNum" sz="quarter" idx="12"/>
          </p:nvPr>
        </p:nvSpPr>
        <p:spPr/>
        <p:txBody>
          <a:bodyPr/>
          <a:lstStyle/>
          <a:p>
            <a:fld id="{2559E306-2ECC-45F4-9E94-B54F3BFAC461}" type="slidenum">
              <a:rPr lang="ja-JP" altLang="en-US" smtClean="0"/>
              <a:pPr/>
              <a:t>36</a:t>
            </a:fld>
            <a:endParaRPr lang="ja-JP" altLang="en-US" dirty="0"/>
          </a:p>
        </p:txBody>
      </p:sp>
      <p:pic>
        <p:nvPicPr>
          <p:cNvPr id="7" name="図 6">
            <a:extLst>
              <a:ext uri="{FF2B5EF4-FFF2-40B4-BE49-F238E27FC236}">
                <a16:creationId xmlns:a16="http://schemas.microsoft.com/office/drawing/2014/main" id="{7B470B8B-CA05-4B33-B244-48135A3B815A}"/>
              </a:ext>
            </a:extLst>
          </p:cNvPr>
          <p:cNvPicPr>
            <a:picLocks noChangeAspect="1"/>
          </p:cNvPicPr>
          <p:nvPr/>
        </p:nvPicPr>
        <p:blipFill>
          <a:blip r:embed="rId3"/>
          <a:stretch>
            <a:fillRect/>
          </a:stretch>
        </p:blipFill>
        <p:spPr>
          <a:xfrm>
            <a:off x="6281739" y="3910478"/>
            <a:ext cx="2453640" cy="2453640"/>
          </a:xfrm>
          <a:prstGeom prst="rect">
            <a:avLst/>
          </a:prstGeom>
        </p:spPr>
      </p:pic>
    </p:spTree>
    <p:extLst>
      <p:ext uri="{BB962C8B-B14F-4D97-AF65-F5344CB8AC3E}">
        <p14:creationId xmlns:p14="http://schemas.microsoft.com/office/powerpoint/2010/main" val="48640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a:extLst>
              <a:ext uri="{FF2B5EF4-FFF2-40B4-BE49-F238E27FC236}">
                <a16:creationId xmlns:a16="http://schemas.microsoft.com/office/drawing/2014/main" id="{CDF05287-A035-4525-BF8B-C2D3FDBA44DB}"/>
              </a:ext>
            </a:extLst>
          </p:cNvPr>
          <p:cNvSpPr txBox="1"/>
          <p:nvPr/>
        </p:nvSpPr>
        <p:spPr>
          <a:xfrm>
            <a:off x="341000" y="1550772"/>
            <a:ext cx="8508897" cy="1400383"/>
          </a:xfrm>
          <a:prstGeom prst="rect">
            <a:avLst/>
          </a:prstGeom>
          <a:noFill/>
        </p:spPr>
        <p:txBody>
          <a:bodyPr wrap="square" rtlCol="0">
            <a:spAutoFit/>
          </a:bodyPr>
          <a:lstStyle/>
          <a:p>
            <a:pPr algn="ctr"/>
            <a:r>
              <a:rPr lang="ja-JP" altLang="en-US" sz="4500" b="1"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ここでヒント💡</a:t>
            </a:r>
            <a:endParaRPr lang="en-US" altLang="ja-JP" sz="4500" b="1"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endParaRPr>
          </a:p>
          <a:p>
            <a:r>
              <a:rPr lang="ja-JP" altLang="en-US" sz="4000" b="1"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これらのモノを動かしているのは？</a:t>
            </a:r>
            <a:endParaRPr lang="ja-JP" altLang="en-US" sz="4000" b="1" dirty="0">
              <a:solidFill>
                <a:schemeClr val="tx1">
                  <a:lumMod val="50000"/>
                  <a:lumOff val="50000"/>
                </a:schemeClr>
              </a:solidFill>
              <a:highlight>
                <a:srgbClr val="FFFF00"/>
              </a:highlight>
              <a:latin typeface="HG創英角ﾎﾟｯﾌﾟ体" panose="040B0A09000000000000" pitchFamily="49" charset="-128"/>
              <a:ea typeface="HG創英角ﾎﾟｯﾌﾟ体" panose="040B0A09000000000000" pitchFamily="49" charset="-128"/>
            </a:endParaRPr>
          </a:p>
        </p:txBody>
      </p:sp>
      <p:sp>
        <p:nvSpPr>
          <p:cNvPr id="21" name="四角形: 角を丸くする 20">
            <a:extLst>
              <a:ext uri="{FF2B5EF4-FFF2-40B4-BE49-F238E27FC236}">
                <a16:creationId xmlns:a16="http://schemas.microsoft.com/office/drawing/2014/main" id="{9ECFE8E6-A66C-4501-B3A5-77D2D62C2251}"/>
              </a:ext>
            </a:extLst>
          </p:cNvPr>
          <p:cNvSpPr/>
          <p:nvPr/>
        </p:nvSpPr>
        <p:spPr>
          <a:xfrm>
            <a:off x="272901" y="959422"/>
            <a:ext cx="1706285" cy="432000"/>
          </a:xfrm>
          <a:prstGeom prst="roundRect">
            <a:avLst>
              <a:gd name="adj" fmla="val 50000"/>
            </a:avLst>
          </a:prstGeom>
        </p:spPr>
        <p:style>
          <a:lnRef idx="2">
            <a:schemeClr val="accent6">
              <a:shade val="50000"/>
            </a:schemeClr>
          </a:lnRef>
          <a:fillRef idx="1">
            <a:schemeClr val="accent6"/>
          </a:fillRef>
          <a:effectRef idx="0">
            <a:schemeClr val="accent6"/>
          </a:effectRef>
          <a:fontRef idx="minor">
            <a:schemeClr val="lt1"/>
          </a:fontRef>
        </p:style>
        <p:txBody>
          <a:bodyPr wrap="none" rtlCol="0" anchor="ctr">
            <a:spAutoFit/>
          </a:bodyPr>
          <a:lstStyle/>
          <a:p>
            <a:pPr algn="ctr"/>
            <a:r>
              <a:rPr lang="ja-JP" altLang="en-US" dirty="0"/>
              <a:t>くらし</a:t>
            </a:r>
            <a:r>
              <a:rPr kumimoji="1" lang="ja-JP" altLang="en-US" dirty="0"/>
              <a:t>の変化</a:t>
            </a:r>
          </a:p>
        </p:txBody>
      </p:sp>
      <p:grpSp>
        <p:nvGrpSpPr>
          <p:cNvPr id="4" name="グループ化 3">
            <a:extLst>
              <a:ext uri="{FF2B5EF4-FFF2-40B4-BE49-F238E27FC236}">
                <a16:creationId xmlns:a16="http://schemas.microsoft.com/office/drawing/2014/main" id="{954AC460-3CEE-46EF-86B8-2D9ECAC2C973}"/>
              </a:ext>
            </a:extLst>
          </p:cNvPr>
          <p:cNvGrpSpPr/>
          <p:nvPr/>
        </p:nvGrpSpPr>
        <p:grpSpPr>
          <a:xfrm>
            <a:off x="4424620" y="3197182"/>
            <a:ext cx="4531804" cy="3381261"/>
            <a:chOff x="6011779" y="2467802"/>
            <a:chExt cx="6042406" cy="4508347"/>
          </a:xfrm>
        </p:grpSpPr>
        <p:sp>
          <p:nvSpPr>
            <p:cNvPr id="15" name="楕円 14">
              <a:extLst>
                <a:ext uri="{FF2B5EF4-FFF2-40B4-BE49-F238E27FC236}">
                  <a16:creationId xmlns:a16="http://schemas.microsoft.com/office/drawing/2014/main" id="{F7C1BAB6-1E9B-4462-A9ED-3F2C8D316C1C}"/>
                </a:ext>
              </a:extLst>
            </p:cNvPr>
            <p:cNvSpPr/>
            <p:nvPr/>
          </p:nvSpPr>
          <p:spPr>
            <a:xfrm>
              <a:off x="6404794" y="2467802"/>
              <a:ext cx="5649391" cy="421847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16" name="Picture 80" descr="掃除用具のイラスト「掃除機」">
              <a:extLst>
                <a:ext uri="{FF2B5EF4-FFF2-40B4-BE49-F238E27FC236}">
                  <a16:creationId xmlns:a16="http://schemas.microsoft.com/office/drawing/2014/main" id="{1DB02661-58BA-436E-B8BC-2DEB55E19B2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1779" y="4210342"/>
              <a:ext cx="1897624" cy="1897624"/>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a:extLst>
                <a:ext uri="{FF2B5EF4-FFF2-40B4-BE49-F238E27FC236}">
                  <a16:creationId xmlns:a16="http://schemas.microsoft.com/office/drawing/2014/main" id="{3D0AF55B-4F64-441F-9E45-6F77911144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72917" y="5142780"/>
              <a:ext cx="1833370" cy="1833369"/>
            </a:xfrm>
            <a:prstGeom prst="rect">
              <a:avLst/>
            </a:prstGeom>
          </p:spPr>
        </p:pic>
      </p:grpSp>
      <p:pic>
        <p:nvPicPr>
          <p:cNvPr id="25" name="図 24" descr="ケーキ が含まれている画像&#10;&#10;自動的に生成された説明">
            <a:extLst>
              <a:ext uri="{FF2B5EF4-FFF2-40B4-BE49-F238E27FC236}">
                <a16:creationId xmlns:a16="http://schemas.microsoft.com/office/drawing/2014/main" id="{3114C74F-A374-45A1-9C0E-8AAD57A9DB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59073" y="3141230"/>
            <a:ext cx="1776943" cy="1172782"/>
          </a:xfrm>
          <a:prstGeom prst="rect">
            <a:avLst/>
          </a:prstGeom>
        </p:spPr>
      </p:pic>
      <p:sp>
        <p:nvSpPr>
          <p:cNvPr id="45" name="サブタイトル 2">
            <a:extLst>
              <a:ext uri="{FF2B5EF4-FFF2-40B4-BE49-F238E27FC236}">
                <a16:creationId xmlns:a16="http://schemas.microsoft.com/office/drawing/2014/main" id="{2CE7C1CC-EF6F-4944-B1E2-FFF98E60C205}"/>
              </a:ext>
            </a:extLst>
          </p:cNvPr>
          <p:cNvSpPr txBox="1">
            <a:spLocks/>
          </p:cNvSpPr>
          <p:nvPr/>
        </p:nvSpPr>
        <p:spPr>
          <a:xfrm>
            <a:off x="-272901" y="204705"/>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３　気候変動とくらしの変化</a:t>
            </a:r>
            <a:endParaRPr lang="ja-JP" altLang="en-US" sz="40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3" name="スライド番号プレースホルダー 2">
            <a:extLst>
              <a:ext uri="{FF2B5EF4-FFF2-40B4-BE49-F238E27FC236}">
                <a16:creationId xmlns:a16="http://schemas.microsoft.com/office/drawing/2014/main" id="{648A46B9-8A83-4901-AF8A-A4DBA4AEB992}"/>
              </a:ext>
            </a:extLst>
          </p:cNvPr>
          <p:cNvSpPr>
            <a:spLocks noGrp="1"/>
          </p:cNvSpPr>
          <p:nvPr>
            <p:ph type="sldNum" sz="quarter" idx="12"/>
          </p:nvPr>
        </p:nvSpPr>
        <p:spPr/>
        <p:txBody>
          <a:bodyPr/>
          <a:lstStyle/>
          <a:p>
            <a:fld id="{2559E306-2ECC-45F4-9E94-B54F3BFAC461}" type="slidenum">
              <a:rPr lang="ja-JP" altLang="en-US" smtClean="0"/>
              <a:pPr/>
              <a:t>37</a:t>
            </a:fld>
            <a:endParaRPr lang="ja-JP" altLang="en-US" dirty="0"/>
          </a:p>
        </p:txBody>
      </p:sp>
      <p:pic>
        <p:nvPicPr>
          <p:cNvPr id="29" name="図 28">
            <a:extLst>
              <a:ext uri="{FF2B5EF4-FFF2-40B4-BE49-F238E27FC236}">
                <a16:creationId xmlns:a16="http://schemas.microsoft.com/office/drawing/2014/main" id="{8BE4EEBC-4DB6-4B66-9669-74AB5012BBB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42997" y="4552603"/>
            <a:ext cx="1872561" cy="902323"/>
          </a:xfrm>
          <a:prstGeom prst="rect">
            <a:avLst/>
          </a:prstGeom>
        </p:spPr>
      </p:pic>
      <p:pic>
        <p:nvPicPr>
          <p:cNvPr id="2" name="図 1">
            <a:extLst>
              <a:ext uri="{FF2B5EF4-FFF2-40B4-BE49-F238E27FC236}">
                <a16:creationId xmlns:a16="http://schemas.microsoft.com/office/drawing/2014/main" id="{6BC7F861-62A0-44BD-A513-1DAE4D1D30E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00420" y="3265088"/>
            <a:ext cx="1444877" cy="1085182"/>
          </a:xfrm>
          <a:prstGeom prst="rect">
            <a:avLst/>
          </a:prstGeom>
        </p:spPr>
      </p:pic>
      <p:pic>
        <p:nvPicPr>
          <p:cNvPr id="6" name="図 5">
            <a:extLst>
              <a:ext uri="{FF2B5EF4-FFF2-40B4-BE49-F238E27FC236}">
                <a16:creationId xmlns:a16="http://schemas.microsoft.com/office/drawing/2014/main" id="{3239D2AB-932C-4A02-9757-E06617431FCF}"/>
              </a:ext>
            </a:extLst>
          </p:cNvPr>
          <p:cNvPicPr>
            <a:picLocks noChangeAspect="1"/>
          </p:cNvPicPr>
          <p:nvPr/>
        </p:nvPicPr>
        <p:blipFill>
          <a:blip r:embed="rId8"/>
          <a:stretch>
            <a:fillRect/>
          </a:stretch>
        </p:blipFill>
        <p:spPr>
          <a:xfrm>
            <a:off x="3278368" y="4399757"/>
            <a:ext cx="1104900" cy="685800"/>
          </a:xfrm>
          <a:prstGeom prst="rect">
            <a:avLst/>
          </a:prstGeom>
        </p:spPr>
      </p:pic>
      <p:pic>
        <p:nvPicPr>
          <p:cNvPr id="7" name="図 6">
            <a:extLst>
              <a:ext uri="{FF2B5EF4-FFF2-40B4-BE49-F238E27FC236}">
                <a16:creationId xmlns:a16="http://schemas.microsoft.com/office/drawing/2014/main" id="{AE02C132-2CFE-458D-96A1-BC68BC9F0BA7}"/>
              </a:ext>
            </a:extLst>
          </p:cNvPr>
          <p:cNvPicPr>
            <a:picLocks noChangeAspect="1"/>
          </p:cNvPicPr>
          <p:nvPr/>
        </p:nvPicPr>
        <p:blipFill>
          <a:blip r:embed="rId9"/>
          <a:stretch>
            <a:fillRect/>
          </a:stretch>
        </p:blipFill>
        <p:spPr>
          <a:xfrm>
            <a:off x="1285289" y="3478183"/>
            <a:ext cx="1684020" cy="2148840"/>
          </a:xfrm>
          <a:prstGeom prst="rect">
            <a:avLst/>
          </a:prstGeom>
        </p:spPr>
      </p:pic>
    </p:spTree>
    <p:extLst>
      <p:ext uri="{BB962C8B-B14F-4D97-AF65-F5344CB8AC3E}">
        <p14:creationId xmlns:p14="http://schemas.microsoft.com/office/powerpoint/2010/main" val="12115351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9ECFE8E6-A66C-4501-B3A5-77D2D62C2251}"/>
              </a:ext>
            </a:extLst>
          </p:cNvPr>
          <p:cNvSpPr/>
          <p:nvPr/>
        </p:nvSpPr>
        <p:spPr>
          <a:xfrm>
            <a:off x="272901" y="959422"/>
            <a:ext cx="1706285" cy="432000"/>
          </a:xfrm>
          <a:prstGeom prst="roundRect">
            <a:avLst>
              <a:gd name="adj" fmla="val 50000"/>
            </a:avLst>
          </a:prstGeom>
        </p:spPr>
        <p:style>
          <a:lnRef idx="2">
            <a:schemeClr val="accent6">
              <a:shade val="50000"/>
            </a:schemeClr>
          </a:lnRef>
          <a:fillRef idx="1">
            <a:schemeClr val="accent6"/>
          </a:fillRef>
          <a:effectRef idx="0">
            <a:schemeClr val="accent6"/>
          </a:effectRef>
          <a:fontRef idx="minor">
            <a:schemeClr val="lt1"/>
          </a:fontRef>
        </p:style>
        <p:txBody>
          <a:bodyPr wrap="none" rtlCol="0" anchor="ctr">
            <a:spAutoFit/>
          </a:bodyPr>
          <a:lstStyle/>
          <a:p>
            <a:pPr algn="ctr"/>
            <a:r>
              <a:rPr lang="ja-JP" altLang="en-US" dirty="0"/>
              <a:t>くらし</a:t>
            </a:r>
            <a:r>
              <a:rPr kumimoji="1" lang="ja-JP" altLang="en-US" dirty="0"/>
              <a:t>の変化</a:t>
            </a:r>
          </a:p>
        </p:txBody>
      </p:sp>
      <p:grpSp>
        <p:nvGrpSpPr>
          <p:cNvPr id="4" name="グループ化 3">
            <a:extLst>
              <a:ext uri="{FF2B5EF4-FFF2-40B4-BE49-F238E27FC236}">
                <a16:creationId xmlns:a16="http://schemas.microsoft.com/office/drawing/2014/main" id="{954AC460-3CEE-46EF-86B8-2D9ECAC2C973}"/>
              </a:ext>
            </a:extLst>
          </p:cNvPr>
          <p:cNvGrpSpPr/>
          <p:nvPr/>
        </p:nvGrpSpPr>
        <p:grpSpPr>
          <a:xfrm>
            <a:off x="4424620" y="3197182"/>
            <a:ext cx="4531804" cy="3381261"/>
            <a:chOff x="6011779" y="2467802"/>
            <a:chExt cx="6042406" cy="4508347"/>
          </a:xfrm>
        </p:grpSpPr>
        <p:sp>
          <p:nvSpPr>
            <p:cNvPr id="15" name="楕円 14">
              <a:extLst>
                <a:ext uri="{FF2B5EF4-FFF2-40B4-BE49-F238E27FC236}">
                  <a16:creationId xmlns:a16="http://schemas.microsoft.com/office/drawing/2014/main" id="{F7C1BAB6-1E9B-4462-A9ED-3F2C8D316C1C}"/>
                </a:ext>
              </a:extLst>
            </p:cNvPr>
            <p:cNvSpPr/>
            <p:nvPr/>
          </p:nvSpPr>
          <p:spPr>
            <a:xfrm>
              <a:off x="6404794" y="2467802"/>
              <a:ext cx="5649391" cy="421847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16" name="Picture 80" descr="掃除用具のイラスト「掃除機」">
              <a:extLst>
                <a:ext uri="{FF2B5EF4-FFF2-40B4-BE49-F238E27FC236}">
                  <a16:creationId xmlns:a16="http://schemas.microsoft.com/office/drawing/2014/main" id="{1DB02661-58BA-436E-B8BC-2DEB55E19B2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1779" y="4210342"/>
              <a:ext cx="1897624" cy="1897624"/>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a:extLst>
                <a:ext uri="{FF2B5EF4-FFF2-40B4-BE49-F238E27FC236}">
                  <a16:creationId xmlns:a16="http://schemas.microsoft.com/office/drawing/2014/main" id="{3D0AF55B-4F64-441F-9E45-6F77911144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72917" y="5142780"/>
              <a:ext cx="1833370" cy="1833369"/>
            </a:xfrm>
            <a:prstGeom prst="rect">
              <a:avLst/>
            </a:prstGeom>
          </p:spPr>
        </p:pic>
      </p:grpSp>
      <p:pic>
        <p:nvPicPr>
          <p:cNvPr id="25" name="図 24" descr="ケーキ が含まれている画像&#10;&#10;自動的に生成された説明">
            <a:extLst>
              <a:ext uri="{FF2B5EF4-FFF2-40B4-BE49-F238E27FC236}">
                <a16:creationId xmlns:a16="http://schemas.microsoft.com/office/drawing/2014/main" id="{3114C74F-A374-45A1-9C0E-8AAD57A9DB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59073" y="3141230"/>
            <a:ext cx="1776943" cy="1172782"/>
          </a:xfrm>
          <a:prstGeom prst="rect">
            <a:avLst/>
          </a:prstGeom>
        </p:spPr>
      </p:pic>
      <p:sp>
        <p:nvSpPr>
          <p:cNvPr id="45" name="サブタイトル 2">
            <a:extLst>
              <a:ext uri="{FF2B5EF4-FFF2-40B4-BE49-F238E27FC236}">
                <a16:creationId xmlns:a16="http://schemas.microsoft.com/office/drawing/2014/main" id="{2CE7C1CC-EF6F-4944-B1E2-FFF98E60C205}"/>
              </a:ext>
            </a:extLst>
          </p:cNvPr>
          <p:cNvSpPr txBox="1">
            <a:spLocks/>
          </p:cNvSpPr>
          <p:nvPr/>
        </p:nvSpPr>
        <p:spPr>
          <a:xfrm>
            <a:off x="-272901" y="204705"/>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３　気候変動とくらしの変化</a:t>
            </a:r>
            <a:endParaRPr lang="ja-JP" altLang="en-US" sz="4000" u="sng" dirty="0">
              <a:solidFill>
                <a:srgbClr val="008000"/>
              </a:solidFill>
              <a:latin typeface="HG創英角ﾎﾟｯﾌﾟ体" panose="040B0A09000000000000" pitchFamily="49" charset="-128"/>
              <a:ea typeface="HG創英角ﾎﾟｯﾌﾟ体" panose="040B0A09000000000000" pitchFamily="49" charset="-128"/>
            </a:endParaRPr>
          </a:p>
        </p:txBody>
      </p:sp>
      <p:pic>
        <p:nvPicPr>
          <p:cNvPr id="50" name="グラフィックス 49" descr="山形の矢印">
            <a:extLst>
              <a:ext uri="{FF2B5EF4-FFF2-40B4-BE49-F238E27FC236}">
                <a16:creationId xmlns:a16="http://schemas.microsoft.com/office/drawing/2014/main" id="{133DE391-8F7F-4950-B6BA-590A1F750DC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3276463" y="4405105"/>
            <a:ext cx="1108710" cy="685800"/>
          </a:xfrm>
          <a:prstGeom prst="rect">
            <a:avLst/>
          </a:prstGeom>
        </p:spPr>
      </p:pic>
      <p:sp>
        <p:nvSpPr>
          <p:cNvPr id="3" name="スライド番号プレースホルダー 2">
            <a:extLst>
              <a:ext uri="{FF2B5EF4-FFF2-40B4-BE49-F238E27FC236}">
                <a16:creationId xmlns:a16="http://schemas.microsoft.com/office/drawing/2014/main" id="{648A46B9-8A83-4901-AF8A-A4DBA4AEB992}"/>
              </a:ext>
            </a:extLst>
          </p:cNvPr>
          <p:cNvSpPr>
            <a:spLocks noGrp="1"/>
          </p:cNvSpPr>
          <p:nvPr>
            <p:ph type="sldNum" sz="quarter" idx="12"/>
          </p:nvPr>
        </p:nvSpPr>
        <p:spPr/>
        <p:txBody>
          <a:bodyPr/>
          <a:lstStyle/>
          <a:p>
            <a:fld id="{2559E306-2ECC-45F4-9E94-B54F3BFAC461}" type="slidenum">
              <a:rPr lang="ja-JP" altLang="en-US" smtClean="0"/>
              <a:pPr/>
              <a:t>38</a:t>
            </a:fld>
            <a:endParaRPr lang="ja-JP" altLang="en-US" dirty="0"/>
          </a:p>
        </p:txBody>
      </p:sp>
      <p:pic>
        <p:nvPicPr>
          <p:cNvPr id="29" name="図 28">
            <a:extLst>
              <a:ext uri="{FF2B5EF4-FFF2-40B4-BE49-F238E27FC236}">
                <a16:creationId xmlns:a16="http://schemas.microsoft.com/office/drawing/2014/main" id="{8BE4EEBC-4DB6-4B66-9669-74AB5012BBB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42997" y="4552603"/>
            <a:ext cx="1872561" cy="902323"/>
          </a:xfrm>
          <a:prstGeom prst="rect">
            <a:avLst/>
          </a:prstGeom>
        </p:spPr>
      </p:pic>
      <p:grpSp>
        <p:nvGrpSpPr>
          <p:cNvPr id="23" name="グループ化 22">
            <a:extLst>
              <a:ext uri="{FF2B5EF4-FFF2-40B4-BE49-F238E27FC236}">
                <a16:creationId xmlns:a16="http://schemas.microsoft.com/office/drawing/2014/main" id="{320DF507-CF54-4AA1-9717-09B2EEFBA2E3}"/>
              </a:ext>
            </a:extLst>
          </p:cNvPr>
          <p:cNvGrpSpPr>
            <a:grpSpLocks noChangeAspect="1"/>
          </p:cNvGrpSpPr>
          <p:nvPr/>
        </p:nvGrpSpPr>
        <p:grpSpPr>
          <a:xfrm>
            <a:off x="251842" y="2847462"/>
            <a:ext cx="1554669" cy="1814857"/>
            <a:chOff x="8151497" y="2253027"/>
            <a:chExt cx="2698123" cy="3149680"/>
          </a:xfrm>
        </p:grpSpPr>
        <p:pic>
          <p:nvPicPr>
            <p:cNvPr id="30" name="Picture 2" descr="電力のマーク">
              <a:extLst>
                <a:ext uri="{FF2B5EF4-FFF2-40B4-BE49-F238E27FC236}">
                  <a16:creationId xmlns:a16="http://schemas.microsoft.com/office/drawing/2014/main" id="{AE74BDF4-314F-4FF3-8C37-AD379E20946C}"/>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51497" y="2253027"/>
              <a:ext cx="2698123" cy="2698124"/>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a:extLst>
                <a:ext uri="{FF2B5EF4-FFF2-40B4-BE49-F238E27FC236}">
                  <a16:creationId xmlns:a16="http://schemas.microsoft.com/office/drawing/2014/main" id="{3AB47286-01F9-4505-991E-775FF7378C8F}"/>
                </a:ext>
              </a:extLst>
            </p:cNvPr>
            <p:cNvSpPr txBox="1"/>
            <p:nvPr/>
          </p:nvSpPr>
          <p:spPr>
            <a:xfrm>
              <a:off x="8522484" y="4281001"/>
              <a:ext cx="1956148" cy="1121706"/>
            </a:xfrm>
            <a:prstGeom prst="rect">
              <a:avLst/>
            </a:prstGeom>
            <a:noFill/>
          </p:spPr>
          <p:txBody>
            <a:bodyPr wrap="square" rtlCol="0">
              <a:spAutoFit/>
            </a:bodyPr>
            <a:lstStyle/>
            <a:p>
              <a:r>
                <a:rPr lang="ja-JP" altLang="en-US" sz="3600" b="1"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電気</a:t>
              </a:r>
            </a:p>
          </p:txBody>
        </p:sp>
      </p:grpSp>
      <p:grpSp>
        <p:nvGrpSpPr>
          <p:cNvPr id="32" name="グループ化 31">
            <a:extLst>
              <a:ext uri="{FF2B5EF4-FFF2-40B4-BE49-F238E27FC236}">
                <a16:creationId xmlns:a16="http://schemas.microsoft.com/office/drawing/2014/main" id="{B0BB7A43-4A5B-4DBB-96D1-A45114CC195C}"/>
              </a:ext>
            </a:extLst>
          </p:cNvPr>
          <p:cNvGrpSpPr/>
          <p:nvPr/>
        </p:nvGrpSpPr>
        <p:grpSpPr>
          <a:xfrm>
            <a:off x="1853101" y="2996305"/>
            <a:ext cx="1269427" cy="1648455"/>
            <a:chOff x="4297632" y="3460388"/>
            <a:chExt cx="1080000" cy="1471240"/>
          </a:xfrm>
        </p:grpSpPr>
        <p:pic>
          <p:nvPicPr>
            <p:cNvPr id="33" name="図 32" descr="星のマーク&#10;&#10;自動的に生成された説明">
              <a:extLst>
                <a:ext uri="{FF2B5EF4-FFF2-40B4-BE49-F238E27FC236}">
                  <a16:creationId xmlns:a16="http://schemas.microsoft.com/office/drawing/2014/main" id="{70843761-C02E-46CB-B598-FC754045BC8F}"/>
                </a:ext>
              </a:extLst>
            </p:cNvPr>
            <p:cNvPicPr>
              <a:picLocks/>
            </p:cNvPicPr>
            <p:nvPr/>
          </p:nvPicPr>
          <p:blipFill rotWithShape="1">
            <a:blip r:embed="rId10" cstate="email">
              <a:extLst>
                <a:ext uri="{28A0092B-C50C-407E-A947-70E740481C1C}">
                  <a14:useLocalDpi xmlns:a14="http://schemas.microsoft.com/office/drawing/2010/main"/>
                </a:ext>
              </a:extLst>
            </a:blip>
            <a:srcRect t="-166"/>
            <a:stretch/>
          </p:blipFill>
          <p:spPr>
            <a:xfrm>
              <a:off x="4297632" y="3460388"/>
              <a:ext cx="1080000" cy="1080000"/>
            </a:xfrm>
            <a:prstGeom prst="flowChartConnector">
              <a:avLst/>
            </a:prstGeom>
            <a:ln w="88900">
              <a:solidFill>
                <a:srgbClr val="7DBD00"/>
              </a:solidFill>
            </a:ln>
          </p:spPr>
        </p:pic>
        <p:sp>
          <p:nvSpPr>
            <p:cNvPr id="40" name="テキスト ボックス 39">
              <a:extLst>
                <a:ext uri="{FF2B5EF4-FFF2-40B4-BE49-F238E27FC236}">
                  <a16:creationId xmlns:a16="http://schemas.microsoft.com/office/drawing/2014/main" id="{4CE9FDAA-0313-4150-860F-26114A48F1D6}"/>
                </a:ext>
              </a:extLst>
            </p:cNvPr>
            <p:cNvSpPr txBox="1"/>
            <p:nvPr/>
          </p:nvSpPr>
          <p:spPr>
            <a:xfrm>
              <a:off x="4342457" y="4354780"/>
              <a:ext cx="982543" cy="576848"/>
            </a:xfrm>
            <a:prstGeom prst="rect">
              <a:avLst/>
            </a:prstGeom>
            <a:noFill/>
          </p:spPr>
          <p:txBody>
            <a:bodyPr wrap="square" rtlCol="0">
              <a:spAutoFit/>
            </a:bodyPr>
            <a:lstStyle/>
            <a:p>
              <a:r>
                <a:rPr lang="ja-JP" altLang="en-US" sz="3600" b="1"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ガス</a:t>
              </a:r>
            </a:p>
          </p:txBody>
        </p:sp>
      </p:grpSp>
      <p:pic>
        <p:nvPicPr>
          <p:cNvPr id="2" name="図 1">
            <a:extLst>
              <a:ext uri="{FF2B5EF4-FFF2-40B4-BE49-F238E27FC236}">
                <a16:creationId xmlns:a16="http://schemas.microsoft.com/office/drawing/2014/main" id="{675C00ED-3678-452A-9713-85915845C80D}"/>
              </a:ext>
            </a:extLst>
          </p:cNvPr>
          <p:cNvPicPr>
            <a:picLocks noChangeAspect="1"/>
          </p:cNvPicPr>
          <p:nvPr/>
        </p:nvPicPr>
        <p:blipFill>
          <a:blip r:embed="rId11"/>
          <a:stretch>
            <a:fillRect/>
          </a:stretch>
        </p:blipFill>
        <p:spPr>
          <a:xfrm>
            <a:off x="601176" y="4731564"/>
            <a:ext cx="2400300" cy="1539240"/>
          </a:xfrm>
          <a:prstGeom prst="rect">
            <a:avLst/>
          </a:prstGeom>
        </p:spPr>
      </p:pic>
      <p:sp>
        <p:nvSpPr>
          <p:cNvPr id="43" name="テキスト ボックス 42">
            <a:extLst>
              <a:ext uri="{FF2B5EF4-FFF2-40B4-BE49-F238E27FC236}">
                <a16:creationId xmlns:a16="http://schemas.microsoft.com/office/drawing/2014/main" id="{BF4904A7-5D17-411E-B9CC-73CEA721B1EA}"/>
              </a:ext>
            </a:extLst>
          </p:cNvPr>
          <p:cNvSpPr txBox="1"/>
          <p:nvPr/>
        </p:nvSpPr>
        <p:spPr>
          <a:xfrm>
            <a:off x="778913" y="6044588"/>
            <a:ext cx="2044827" cy="646331"/>
          </a:xfrm>
          <a:prstGeom prst="rect">
            <a:avLst/>
          </a:prstGeom>
          <a:noFill/>
        </p:spPr>
        <p:txBody>
          <a:bodyPr wrap="square" rtlCol="0">
            <a:spAutoFit/>
          </a:bodyPr>
          <a:lstStyle/>
          <a:p>
            <a:r>
              <a:rPr lang="ja-JP" altLang="en-US" sz="3600" b="1"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ガソリン</a:t>
            </a:r>
          </a:p>
        </p:txBody>
      </p:sp>
      <p:sp>
        <p:nvSpPr>
          <p:cNvPr id="44" name="テキスト ボックス 43">
            <a:extLst>
              <a:ext uri="{FF2B5EF4-FFF2-40B4-BE49-F238E27FC236}">
                <a16:creationId xmlns:a16="http://schemas.microsoft.com/office/drawing/2014/main" id="{1FA2F553-F02A-40B3-BCE9-F2618F8C5F57}"/>
              </a:ext>
            </a:extLst>
          </p:cNvPr>
          <p:cNvSpPr txBox="1"/>
          <p:nvPr/>
        </p:nvSpPr>
        <p:spPr>
          <a:xfrm>
            <a:off x="632729" y="1405277"/>
            <a:ext cx="7878541" cy="1446550"/>
          </a:xfrm>
          <a:prstGeom prst="rect">
            <a:avLst/>
          </a:prstGeom>
          <a:solidFill>
            <a:schemeClr val="bg1">
              <a:alpha val="79000"/>
            </a:schemeClr>
          </a:solidFill>
        </p:spPr>
        <p:txBody>
          <a:bodyPr wrap="square" rtlCol="0">
            <a:spAutoFit/>
          </a:bodyPr>
          <a:lstStyle/>
          <a:p>
            <a:pPr algn="ctr"/>
            <a:r>
              <a:rPr lang="ja-JP" altLang="en-US" sz="8800" b="1" dirty="0">
                <a:solidFill>
                  <a:srgbClr val="FF0000"/>
                </a:solidFill>
                <a:latin typeface="HG創英角ﾎﾟｯﾌﾟ体" panose="040B0A09000000000000" pitchFamily="49" charset="-128"/>
                <a:ea typeface="HG創英角ﾎﾟｯﾌﾟ体" panose="040B0A09000000000000" pitchFamily="49" charset="-128"/>
              </a:rPr>
              <a:t>エネルギー</a:t>
            </a:r>
            <a:endParaRPr lang="en-US" altLang="ja-JP" sz="8800" b="1" dirty="0">
              <a:solidFill>
                <a:srgbClr val="FF0000"/>
              </a:solidFill>
              <a:latin typeface="HG創英角ﾎﾟｯﾌﾟ体" panose="040B0A09000000000000" pitchFamily="49" charset="-128"/>
              <a:ea typeface="HG創英角ﾎﾟｯﾌﾟ体" panose="040B0A09000000000000" pitchFamily="49" charset="-128"/>
            </a:endParaRPr>
          </a:p>
        </p:txBody>
      </p:sp>
      <p:pic>
        <p:nvPicPr>
          <p:cNvPr id="46" name="図 45">
            <a:extLst>
              <a:ext uri="{FF2B5EF4-FFF2-40B4-BE49-F238E27FC236}">
                <a16:creationId xmlns:a16="http://schemas.microsoft.com/office/drawing/2014/main" id="{23C451B3-196A-4975-B0EA-A953CA518EB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300420" y="3265088"/>
            <a:ext cx="1444877" cy="1085182"/>
          </a:xfrm>
          <a:prstGeom prst="rect">
            <a:avLst/>
          </a:prstGeom>
        </p:spPr>
      </p:pic>
    </p:spTree>
    <p:extLst>
      <p:ext uri="{BB962C8B-B14F-4D97-AF65-F5344CB8AC3E}">
        <p14:creationId xmlns:p14="http://schemas.microsoft.com/office/powerpoint/2010/main" val="106744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1000" fill="hold"/>
                                        <p:tgtEl>
                                          <p:spTgt spid="44"/>
                                        </p:tgtEl>
                                        <p:attrNameLst>
                                          <p:attrName>ppt_w</p:attrName>
                                        </p:attrNameLst>
                                      </p:cBhvr>
                                      <p:tavLst>
                                        <p:tav tm="0">
                                          <p:val>
                                            <p:fltVal val="0"/>
                                          </p:val>
                                        </p:tav>
                                        <p:tav tm="100000">
                                          <p:val>
                                            <p:strVal val="#ppt_w"/>
                                          </p:val>
                                        </p:tav>
                                      </p:tavLst>
                                    </p:anim>
                                    <p:anim calcmode="lin" valueType="num">
                                      <p:cBhvr>
                                        <p:cTn id="8" dur="1000" fill="hold"/>
                                        <p:tgtEl>
                                          <p:spTgt spid="44"/>
                                        </p:tgtEl>
                                        <p:attrNameLst>
                                          <p:attrName>ppt_h</p:attrName>
                                        </p:attrNameLst>
                                      </p:cBhvr>
                                      <p:tavLst>
                                        <p:tav tm="0">
                                          <p:val>
                                            <p:fltVal val="0"/>
                                          </p:val>
                                        </p:tav>
                                        <p:tav tm="100000">
                                          <p:val>
                                            <p:strVal val="#ppt_h"/>
                                          </p:val>
                                        </p:tav>
                                      </p:tavLst>
                                    </p:anim>
                                    <p:animEffect transition="in" filter="fade">
                                      <p:cBhvr>
                                        <p:cTn id="9"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E2008697-6F3C-4066-848F-52B1AA1896FD}"/>
              </a:ext>
            </a:extLst>
          </p:cNvPr>
          <p:cNvPicPr>
            <a:picLocks noChangeAspect="1"/>
          </p:cNvPicPr>
          <p:nvPr/>
        </p:nvPicPr>
        <p:blipFill>
          <a:blip r:embed="rId3"/>
          <a:stretch>
            <a:fillRect/>
          </a:stretch>
        </p:blipFill>
        <p:spPr>
          <a:xfrm>
            <a:off x="354677" y="2507758"/>
            <a:ext cx="8831580" cy="4381500"/>
          </a:xfrm>
          <a:prstGeom prst="rect">
            <a:avLst/>
          </a:prstGeom>
        </p:spPr>
      </p:pic>
      <p:pic>
        <p:nvPicPr>
          <p:cNvPr id="13" name="図 12">
            <a:extLst>
              <a:ext uri="{FF2B5EF4-FFF2-40B4-BE49-F238E27FC236}">
                <a16:creationId xmlns:a16="http://schemas.microsoft.com/office/drawing/2014/main" id="{7603DAAC-C231-40E2-8D29-8AB12C49A1DE}"/>
              </a:ext>
            </a:extLst>
          </p:cNvPr>
          <p:cNvPicPr>
            <a:picLocks noChangeAspect="1"/>
          </p:cNvPicPr>
          <p:nvPr/>
        </p:nvPicPr>
        <p:blipFill>
          <a:blip r:embed="rId4"/>
          <a:stretch>
            <a:fillRect/>
          </a:stretch>
        </p:blipFill>
        <p:spPr>
          <a:xfrm>
            <a:off x="341170" y="2715238"/>
            <a:ext cx="1958340" cy="998220"/>
          </a:xfrm>
          <a:prstGeom prst="rect">
            <a:avLst/>
          </a:prstGeom>
        </p:spPr>
      </p:pic>
      <p:pic>
        <p:nvPicPr>
          <p:cNvPr id="14" name="図 13">
            <a:extLst>
              <a:ext uri="{FF2B5EF4-FFF2-40B4-BE49-F238E27FC236}">
                <a16:creationId xmlns:a16="http://schemas.microsoft.com/office/drawing/2014/main" id="{B179212B-2BAB-427D-A5AE-C091501A8702}"/>
              </a:ext>
            </a:extLst>
          </p:cNvPr>
          <p:cNvPicPr>
            <a:picLocks noChangeAspect="1"/>
          </p:cNvPicPr>
          <p:nvPr/>
        </p:nvPicPr>
        <p:blipFill>
          <a:blip r:embed="rId5"/>
          <a:stretch>
            <a:fillRect/>
          </a:stretch>
        </p:blipFill>
        <p:spPr>
          <a:xfrm>
            <a:off x="706199" y="4428880"/>
            <a:ext cx="685800" cy="1127760"/>
          </a:xfrm>
          <a:prstGeom prst="rect">
            <a:avLst/>
          </a:prstGeom>
        </p:spPr>
      </p:pic>
      <p:pic>
        <p:nvPicPr>
          <p:cNvPr id="15" name="図 14">
            <a:extLst>
              <a:ext uri="{FF2B5EF4-FFF2-40B4-BE49-F238E27FC236}">
                <a16:creationId xmlns:a16="http://schemas.microsoft.com/office/drawing/2014/main" id="{267A6FEF-4BCD-4012-8E36-BAF1EC3C436B}"/>
              </a:ext>
            </a:extLst>
          </p:cNvPr>
          <p:cNvPicPr>
            <a:picLocks noChangeAspect="1"/>
          </p:cNvPicPr>
          <p:nvPr/>
        </p:nvPicPr>
        <p:blipFill>
          <a:blip r:embed="rId6"/>
          <a:stretch>
            <a:fillRect/>
          </a:stretch>
        </p:blipFill>
        <p:spPr>
          <a:xfrm>
            <a:off x="3189236" y="4349918"/>
            <a:ext cx="1298561" cy="1103472"/>
          </a:xfrm>
          <a:prstGeom prst="rect">
            <a:avLst/>
          </a:prstGeom>
        </p:spPr>
      </p:pic>
      <p:pic>
        <p:nvPicPr>
          <p:cNvPr id="17" name="図 16">
            <a:extLst>
              <a:ext uri="{FF2B5EF4-FFF2-40B4-BE49-F238E27FC236}">
                <a16:creationId xmlns:a16="http://schemas.microsoft.com/office/drawing/2014/main" id="{7A843A78-14DA-459A-857A-CBA2B0B69F8C}"/>
              </a:ext>
            </a:extLst>
          </p:cNvPr>
          <p:cNvPicPr>
            <a:picLocks noChangeAspect="1"/>
          </p:cNvPicPr>
          <p:nvPr/>
        </p:nvPicPr>
        <p:blipFill>
          <a:blip r:embed="rId7"/>
          <a:stretch>
            <a:fillRect/>
          </a:stretch>
        </p:blipFill>
        <p:spPr>
          <a:xfrm>
            <a:off x="3364215" y="2979505"/>
            <a:ext cx="1112520" cy="685800"/>
          </a:xfrm>
          <a:prstGeom prst="rect">
            <a:avLst/>
          </a:prstGeom>
        </p:spPr>
      </p:pic>
      <p:sp>
        <p:nvSpPr>
          <p:cNvPr id="20" name="四角形: 角を丸くする 19">
            <a:extLst>
              <a:ext uri="{FF2B5EF4-FFF2-40B4-BE49-F238E27FC236}">
                <a16:creationId xmlns:a16="http://schemas.microsoft.com/office/drawing/2014/main" id="{7CBCB5E9-9D47-4D7C-977D-C44E6E5C43FF}"/>
              </a:ext>
            </a:extLst>
          </p:cNvPr>
          <p:cNvSpPr/>
          <p:nvPr/>
        </p:nvSpPr>
        <p:spPr>
          <a:xfrm>
            <a:off x="93637" y="834313"/>
            <a:ext cx="1706285" cy="432000"/>
          </a:xfrm>
          <a:prstGeom prst="roundRect">
            <a:avLst>
              <a:gd name="adj" fmla="val 50000"/>
            </a:avLst>
          </a:prstGeom>
        </p:spPr>
        <p:style>
          <a:lnRef idx="2">
            <a:schemeClr val="accent6">
              <a:shade val="50000"/>
            </a:schemeClr>
          </a:lnRef>
          <a:fillRef idx="1">
            <a:schemeClr val="accent6"/>
          </a:fillRef>
          <a:effectRef idx="0">
            <a:schemeClr val="accent6"/>
          </a:effectRef>
          <a:fontRef idx="minor">
            <a:schemeClr val="lt1"/>
          </a:fontRef>
        </p:style>
        <p:txBody>
          <a:bodyPr wrap="none" rtlCol="0" anchor="ctr">
            <a:spAutoFit/>
          </a:bodyPr>
          <a:lstStyle/>
          <a:p>
            <a:pPr algn="ctr"/>
            <a:r>
              <a:rPr lang="ja-JP" altLang="en-US" dirty="0"/>
              <a:t>くらし</a:t>
            </a:r>
            <a:r>
              <a:rPr kumimoji="1" lang="ja-JP" altLang="en-US" dirty="0"/>
              <a:t>の変化</a:t>
            </a:r>
          </a:p>
        </p:txBody>
      </p:sp>
      <p:sp>
        <p:nvSpPr>
          <p:cNvPr id="40" name="テキスト ボックス 39">
            <a:extLst>
              <a:ext uri="{FF2B5EF4-FFF2-40B4-BE49-F238E27FC236}">
                <a16:creationId xmlns:a16="http://schemas.microsoft.com/office/drawing/2014/main" id="{A1DD169A-13D7-4174-A7B8-BD9E2534C404}"/>
              </a:ext>
            </a:extLst>
          </p:cNvPr>
          <p:cNvSpPr txBox="1"/>
          <p:nvPr/>
        </p:nvSpPr>
        <p:spPr>
          <a:xfrm>
            <a:off x="99258" y="1184867"/>
            <a:ext cx="8951105" cy="1323439"/>
          </a:xfrm>
          <a:prstGeom prst="rect">
            <a:avLst/>
          </a:prstGeom>
          <a:noFill/>
        </p:spPr>
        <p:txBody>
          <a:bodyPr wrap="square" rtlCol="0">
            <a:spAutoFit/>
          </a:bodyPr>
          <a:lstStyle/>
          <a:p>
            <a:r>
              <a:rPr lang="ja-JP" altLang="en-US" sz="3600" b="1" u="sng" dirty="0">
                <a:highlight>
                  <a:srgbClr val="FFFF00"/>
                </a:highlight>
                <a:latin typeface="HG創英角ﾎﾟｯﾌﾟ体" panose="040B0A09000000000000" pitchFamily="49" charset="-128"/>
                <a:ea typeface="HG創英角ﾎﾟｯﾌﾟ体" panose="040B0A09000000000000" pitchFamily="49" charset="-128"/>
              </a:rPr>
              <a:t>化石燃料</a:t>
            </a:r>
            <a:r>
              <a:rPr lang="ja-JP" altLang="en-US" sz="3600" b="1" dirty="0">
                <a:solidFill>
                  <a:schemeClr val="tx1">
                    <a:lumMod val="50000"/>
                    <a:lumOff val="50000"/>
                  </a:schemeClr>
                </a:solidFill>
                <a:highlight>
                  <a:srgbClr val="FFFF00"/>
                </a:highlight>
                <a:latin typeface="HG創英角ﾎﾟｯﾌﾟ体" panose="040B0A09000000000000" pitchFamily="49" charset="-128"/>
                <a:ea typeface="HG創英角ﾎﾟｯﾌﾟ体" panose="040B0A09000000000000" pitchFamily="49" charset="-128"/>
              </a:rPr>
              <a:t>を</a:t>
            </a:r>
            <a:r>
              <a:rPr lang="ja-JP" altLang="en-US" sz="3600" b="1" dirty="0">
                <a:solidFill>
                  <a:schemeClr val="bg1">
                    <a:lumMod val="50000"/>
                  </a:schemeClr>
                </a:solidFill>
                <a:highlight>
                  <a:srgbClr val="FFFF00"/>
                </a:highlight>
                <a:latin typeface="HG創英角ﾎﾟｯﾌﾟ体" panose="040B0A09000000000000" pitchFamily="49" charset="-128"/>
                <a:ea typeface="HG創英角ﾎﾟｯﾌﾟ体" panose="040B0A09000000000000" pitchFamily="49" charset="-128"/>
              </a:rPr>
              <a:t>燃やす</a:t>
            </a:r>
            <a:r>
              <a:rPr lang="ja-JP" altLang="en-US" sz="3600" b="1" dirty="0">
                <a:solidFill>
                  <a:schemeClr val="tx1">
                    <a:lumMod val="50000"/>
                    <a:lumOff val="50000"/>
                  </a:schemeClr>
                </a:solidFill>
                <a:highlight>
                  <a:srgbClr val="FFFF00"/>
                </a:highlight>
                <a:latin typeface="HG創英角ﾎﾟｯﾌﾟ体" panose="040B0A09000000000000" pitchFamily="49" charset="-128"/>
                <a:ea typeface="HG創英角ﾎﾟｯﾌﾟ体" panose="040B0A09000000000000" pitchFamily="49" charset="-128"/>
              </a:rPr>
              <a:t>と</a:t>
            </a:r>
            <a:r>
              <a:rPr lang="ja-JP" altLang="en-US" sz="4000" b="1"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大きなエネルギー</a:t>
            </a:r>
            <a:r>
              <a:rPr lang="ja-JP" altLang="en-US" sz="3600" b="1" dirty="0">
                <a:solidFill>
                  <a:schemeClr val="tx1">
                    <a:lumMod val="50000"/>
                    <a:lumOff val="50000"/>
                  </a:schemeClr>
                </a:solidFill>
                <a:highlight>
                  <a:srgbClr val="FFFF00"/>
                </a:highlight>
                <a:latin typeface="HG創英角ﾎﾟｯﾌﾟ体" panose="040B0A09000000000000" pitchFamily="49" charset="-128"/>
                <a:ea typeface="HG創英角ﾎﾟｯﾌﾟ体" panose="040B0A09000000000000" pitchFamily="49" charset="-128"/>
              </a:rPr>
              <a:t>と</a:t>
            </a:r>
            <a:endParaRPr lang="en-US" altLang="ja-JP" sz="3600" b="1" dirty="0">
              <a:solidFill>
                <a:schemeClr val="tx1">
                  <a:lumMod val="50000"/>
                  <a:lumOff val="50000"/>
                </a:schemeClr>
              </a:solidFill>
              <a:highlight>
                <a:srgbClr val="FFFF00"/>
              </a:highlight>
              <a:latin typeface="HG創英角ﾎﾟｯﾌﾟ体" panose="040B0A09000000000000" pitchFamily="49" charset="-128"/>
              <a:ea typeface="HG創英角ﾎﾟｯﾌﾟ体" panose="040B0A09000000000000" pitchFamily="49" charset="-128"/>
            </a:endParaRPr>
          </a:p>
          <a:p>
            <a:r>
              <a:rPr lang="ja-JP" altLang="en-US" sz="3600" b="1" dirty="0">
                <a:solidFill>
                  <a:schemeClr val="tx1">
                    <a:lumMod val="50000"/>
                    <a:lumOff val="50000"/>
                  </a:schemeClr>
                </a:solidFill>
                <a:latin typeface="HG創英角ﾎﾟｯﾌﾟ体" panose="040B0A09000000000000" pitchFamily="49" charset="-128"/>
                <a:ea typeface="HG創英角ﾎﾟｯﾌﾟ体" panose="040B0A09000000000000" pitchFamily="49" charset="-128"/>
              </a:rPr>
              <a:t>　　　　　　　   </a:t>
            </a:r>
            <a:r>
              <a:rPr lang="ja-JP" altLang="en-US" sz="3600" b="1"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 </a:t>
            </a:r>
            <a:r>
              <a:rPr lang="en-US" altLang="ja-JP" sz="4000" b="1"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CO</a:t>
            </a:r>
            <a:r>
              <a:rPr lang="en-US" altLang="ja-JP" sz="4000" b="1" baseline="-25000"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2</a:t>
            </a:r>
            <a:r>
              <a:rPr lang="ja-JP" altLang="en-US" sz="3600" b="1" dirty="0">
                <a:solidFill>
                  <a:schemeClr val="bg1">
                    <a:lumMod val="50000"/>
                  </a:schemeClr>
                </a:solidFill>
                <a:highlight>
                  <a:srgbClr val="FFFF00"/>
                </a:highlight>
                <a:latin typeface="HG創英角ﾎﾟｯﾌﾟ体" panose="040B0A09000000000000" pitchFamily="49" charset="-128"/>
                <a:ea typeface="HG創英角ﾎﾟｯﾌﾟ体" panose="040B0A09000000000000" pitchFamily="49" charset="-128"/>
              </a:rPr>
              <a:t>が</a:t>
            </a:r>
            <a:r>
              <a:rPr lang="ja-JP" altLang="en-US" sz="3600" b="1" dirty="0">
                <a:solidFill>
                  <a:schemeClr val="tx1">
                    <a:lumMod val="50000"/>
                    <a:lumOff val="50000"/>
                  </a:schemeClr>
                </a:solidFill>
                <a:highlight>
                  <a:srgbClr val="FFFF00"/>
                </a:highlight>
                <a:latin typeface="HG創英角ﾎﾟｯﾌﾟ体" panose="040B0A09000000000000" pitchFamily="49" charset="-128"/>
                <a:ea typeface="HG創英角ﾎﾟｯﾌﾟ体" panose="040B0A09000000000000" pitchFamily="49" charset="-128"/>
              </a:rPr>
              <a:t>出てくるよ！</a:t>
            </a:r>
          </a:p>
        </p:txBody>
      </p:sp>
      <p:sp>
        <p:nvSpPr>
          <p:cNvPr id="87" name="テキスト ボックス 86">
            <a:extLst>
              <a:ext uri="{FF2B5EF4-FFF2-40B4-BE49-F238E27FC236}">
                <a16:creationId xmlns:a16="http://schemas.microsoft.com/office/drawing/2014/main" id="{EDC590C9-418D-44E2-A93C-B500A80D7A5B}"/>
              </a:ext>
            </a:extLst>
          </p:cNvPr>
          <p:cNvSpPr txBox="1"/>
          <p:nvPr/>
        </p:nvSpPr>
        <p:spPr>
          <a:xfrm>
            <a:off x="4534245" y="4066100"/>
            <a:ext cx="1729378" cy="461665"/>
          </a:xfrm>
          <a:prstGeom prst="rect">
            <a:avLst/>
          </a:prstGeom>
          <a:noFill/>
        </p:spPr>
        <p:txBody>
          <a:bodyPr wrap="square" rtlCol="0">
            <a:spAutoFit/>
          </a:bodyPr>
          <a:lstStyle/>
          <a:p>
            <a:r>
              <a:rPr lang="ja-JP" altLang="en-US" sz="2400" b="1" dirty="0">
                <a:latin typeface="HG創英角ﾎﾟｯﾌﾟ体" panose="040B0A09000000000000" pitchFamily="49" charset="-128"/>
                <a:ea typeface="HG創英角ﾎﾟｯﾌﾟ体" panose="040B0A09000000000000" pitchFamily="49" charset="-128"/>
              </a:rPr>
              <a:t>火力発電所</a:t>
            </a:r>
          </a:p>
        </p:txBody>
      </p:sp>
      <p:sp>
        <p:nvSpPr>
          <p:cNvPr id="34" name="テキスト ボックス 33">
            <a:extLst>
              <a:ext uri="{FF2B5EF4-FFF2-40B4-BE49-F238E27FC236}">
                <a16:creationId xmlns:a16="http://schemas.microsoft.com/office/drawing/2014/main" id="{CC658916-AF25-4003-9748-CE7261BAA63E}"/>
              </a:ext>
            </a:extLst>
          </p:cNvPr>
          <p:cNvSpPr txBox="1"/>
          <p:nvPr/>
        </p:nvSpPr>
        <p:spPr>
          <a:xfrm>
            <a:off x="2306053" y="2960117"/>
            <a:ext cx="1108710" cy="646331"/>
          </a:xfrm>
          <a:prstGeom prst="rect">
            <a:avLst/>
          </a:prstGeom>
          <a:noFill/>
        </p:spPr>
        <p:txBody>
          <a:bodyPr wrap="square" rtlCol="0">
            <a:spAutoFit/>
          </a:bodyPr>
          <a:lstStyle/>
          <a:p>
            <a:r>
              <a:rPr lang="ja-JP" altLang="en-US" sz="3600" b="1"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石炭</a:t>
            </a:r>
          </a:p>
        </p:txBody>
      </p:sp>
      <p:sp>
        <p:nvSpPr>
          <p:cNvPr id="35" name="テキスト ボックス 34">
            <a:extLst>
              <a:ext uri="{FF2B5EF4-FFF2-40B4-BE49-F238E27FC236}">
                <a16:creationId xmlns:a16="http://schemas.microsoft.com/office/drawing/2014/main" id="{195253D5-CB7B-4970-A44D-4B6BD4FD314F}"/>
              </a:ext>
            </a:extLst>
          </p:cNvPr>
          <p:cNvSpPr txBox="1"/>
          <p:nvPr/>
        </p:nvSpPr>
        <p:spPr>
          <a:xfrm>
            <a:off x="300535" y="3557555"/>
            <a:ext cx="1108710" cy="646331"/>
          </a:xfrm>
          <a:prstGeom prst="rect">
            <a:avLst/>
          </a:prstGeom>
          <a:noFill/>
        </p:spPr>
        <p:txBody>
          <a:bodyPr wrap="square" rtlCol="0">
            <a:spAutoFit/>
          </a:bodyPr>
          <a:lstStyle/>
          <a:p>
            <a:r>
              <a:rPr lang="ja-JP" altLang="en-US" sz="3600" b="1"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石油</a:t>
            </a:r>
          </a:p>
        </p:txBody>
      </p:sp>
      <p:sp>
        <p:nvSpPr>
          <p:cNvPr id="36" name="テキスト ボックス 35">
            <a:extLst>
              <a:ext uri="{FF2B5EF4-FFF2-40B4-BE49-F238E27FC236}">
                <a16:creationId xmlns:a16="http://schemas.microsoft.com/office/drawing/2014/main" id="{B285DA7D-2CFD-4B64-A9F6-A9F837C1E66C}"/>
              </a:ext>
            </a:extLst>
          </p:cNvPr>
          <p:cNvSpPr txBox="1"/>
          <p:nvPr/>
        </p:nvSpPr>
        <p:spPr>
          <a:xfrm>
            <a:off x="1533205" y="3741131"/>
            <a:ext cx="2128140" cy="646331"/>
          </a:xfrm>
          <a:prstGeom prst="rect">
            <a:avLst/>
          </a:prstGeom>
          <a:noFill/>
        </p:spPr>
        <p:txBody>
          <a:bodyPr wrap="square" rtlCol="0">
            <a:spAutoFit/>
          </a:bodyPr>
          <a:lstStyle/>
          <a:p>
            <a:r>
              <a:rPr lang="ja-JP" altLang="en-US" sz="3600" b="1"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天然ガス</a:t>
            </a:r>
          </a:p>
        </p:txBody>
      </p:sp>
      <p:sp>
        <p:nvSpPr>
          <p:cNvPr id="4" name="吹き出し: 円形 3">
            <a:extLst>
              <a:ext uri="{FF2B5EF4-FFF2-40B4-BE49-F238E27FC236}">
                <a16:creationId xmlns:a16="http://schemas.microsoft.com/office/drawing/2014/main" id="{F698E429-4AF3-4BEA-B238-28C426217D44}"/>
              </a:ext>
            </a:extLst>
          </p:cNvPr>
          <p:cNvSpPr/>
          <p:nvPr/>
        </p:nvSpPr>
        <p:spPr>
          <a:xfrm>
            <a:off x="6227801" y="4628364"/>
            <a:ext cx="845789" cy="499737"/>
          </a:xfrm>
          <a:prstGeom prst="wedgeEllipseCallou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2000" dirty="0">
                <a:solidFill>
                  <a:schemeClr val="tx1"/>
                </a:solidFill>
                <a:latin typeface="HGS創英角ﾎﾟｯﾌﾟ体" panose="040B0A00000000000000" pitchFamily="50" charset="-128"/>
                <a:ea typeface="HGS創英角ﾎﾟｯﾌﾟ体" panose="040B0A00000000000000" pitchFamily="50" charset="-128"/>
              </a:rPr>
              <a:t>CO</a:t>
            </a:r>
            <a:r>
              <a:rPr kumimoji="1" lang="en-US" altLang="ja-JP" sz="2000" baseline="-25000" dirty="0">
                <a:solidFill>
                  <a:schemeClr val="tx1"/>
                </a:solidFill>
                <a:latin typeface="HGS創英角ﾎﾟｯﾌﾟ体" panose="040B0A00000000000000" pitchFamily="50" charset="-128"/>
                <a:ea typeface="HGS創英角ﾎﾟｯﾌﾟ体" panose="040B0A00000000000000" pitchFamily="50" charset="-128"/>
              </a:rPr>
              <a:t>2</a:t>
            </a:r>
          </a:p>
        </p:txBody>
      </p:sp>
      <p:sp>
        <p:nvSpPr>
          <p:cNvPr id="70" name="吹き出し: 円形 69">
            <a:extLst>
              <a:ext uri="{FF2B5EF4-FFF2-40B4-BE49-F238E27FC236}">
                <a16:creationId xmlns:a16="http://schemas.microsoft.com/office/drawing/2014/main" id="{16B4669A-1EA1-4193-9FA4-CF3D09A8A9E7}"/>
              </a:ext>
            </a:extLst>
          </p:cNvPr>
          <p:cNvSpPr/>
          <p:nvPr/>
        </p:nvSpPr>
        <p:spPr>
          <a:xfrm>
            <a:off x="4156207" y="2517738"/>
            <a:ext cx="845789" cy="499737"/>
          </a:xfrm>
          <a:prstGeom prst="wedgeEllipseCallout">
            <a:avLst>
              <a:gd name="adj1" fmla="val 33223"/>
              <a:gd name="adj2" fmla="val 51064"/>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2000" dirty="0">
                <a:solidFill>
                  <a:schemeClr val="tx1"/>
                </a:solidFill>
                <a:latin typeface="HGS創英角ﾎﾟｯﾌﾟ体" panose="040B0A00000000000000" pitchFamily="50" charset="-128"/>
                <a:ea typeface="HGS創英角ﾎﾟｯﾌﾟ体" panose="040B0A00000000000000" pitchFamily="50" charset="-128"/>
              </a:rPr>
              <a:t>CO</a:t>
            </a:r>
            <a:r>
              <a:rPr kumimoji="1" lang="en-US" altLang="ja-JP" sz="2000" baseline="-25000" dirty="0">
                <a:solidFill>
                  <a:schemeClr val="tx1"/>
                </a:solidFill>
                <a:latin typeface="HGS創英角ﾎﾟｯﾌﾟ体" panose="040B0A00000000000000" pitchFamily="50" charset="-128"/>
                <a:ea typeface="HGS創英角ﾎﾟｯﾌﾟ体" panose="040B0A00000000000000" pitchFamily="50" charset="-128"/>
              </a:rPr>
              <a:t>2</a:t>
            </a:r>
          </a:p>
        </p:txBody>
      </p:sp>
      <p:sp>
        <p:nvSpPr>
          <p:cNvPr id="71" name="吹き出し: 円形 70">
            <a:extLst>
              <a:ext uri="{FF2B5EF4-FFF2-40B4-BE49-F238E27FC236}">
                <a16:creationId xmlns:a16="http://schemas.microsoft.com/office/drawing/2014/main" id="{6BE23DAA-FCD2-41FC-810C-DD308A859F1D}"/>
              </a:ext>
            </a:extLst>
          </p:cNvPr>
          <p:cNvSpPr/>
          <p:nvPr/>
        </p:nvSpPr>
        <p:spPr>
          <a:xfrm>
            <a:off x="4289135" y="6358263"/>
            <a:ext cx="845789" cy="499737"/>
          </a:xfrm>
          <a:prstGeom prst="wedgeEllipseCallout">
            <a:avLst>
              <a:gd name="adj1" fmla="val -60024"/>
              <a:gd name="adj2" fmla="val -3585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2000" dirty="0">
                <a:solidFill>
                  <a:schemeClr val="tx1"/>
                </a:solidFill>
                <a:latin typeface="HGS創英角ﾎﾟｯﾌﾟ体" panose="040B0A00000000000000" pitchFamily="50" charset="-128"/>
                <a:ea typeface="HGS創英角ﾎﾟｯﾌﾟ体" panose="040B0A00000000000000" pitchFamily="50" charset="-128"/>
              </a:rPr>
              <a:t>CO</a:t>
            </a:r>
            <a:r>
              <a:rPr kumimoji="1" lang="en-US" altLang="ja-JP" sz="2000" baseline="-25000" dirty="0">
                <a:solidFill>
                  <a:schemeClr val="tx1"/>
                </a:solidFill>
                <a:latin typeface="HGS創英角ﾎﾟｯﾌﾟ体" panose="040B0A00000000000000" pitchFamily="50" charset="-128"/>
                <a:ea typeface="HGS創英角ﾎﾟｯﾌﾟ体" panose="040B0A00000000000000" pitchFamily="50" charset="-128"/>
              </a:rPr>
              <a:t>2</a:t>
            </a:r>
          </a:p>
        </p:txBody>
      </p:sp>
      <p:sp>
        <p:nvSpPr>
          <p:cNvPr id="7" name="吹き出し: 円形 6">
            <a:extLst>
              <a:ext uri="{FF2B5EF4-FFF2-40B4-BE49-F238E27FC236}">
                <a16:creationId xmlns:a16="http://schemas.microsoft.com/office/drawing/2014/main" id="{A336626B-617E-4AF8-9FDE-23B77DFBE0B0}"/>
              </a:ext>
            </a:extLst>
          </p:cNvPr>
          <p:cNvSpPr/>
          <p:nvPr/>
        </p:nvSpPr>
        <p:spPr>
          <a:xfrm>
            <a:off x="-36636" y="2089540"/>
            <a:ext cx="3785110" cy="2802500"/>
          </a:xfrm>
          <a:prstGeom prst="wedgeEllipseCallout">
            <a:avLst>
              <a:gd name="adj1" fmla="val -15166"/>
              <a:gd name="adj2" fmla="val -616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BA29A0A7-CB61-4D47-B002-EABB28115C8F}"/>
              </a:ext>
            </a:extLst>
          </p:cNvPr>
          <p:cNvSpPr txBox="1"/>
          <p:nvPr/>
        </p:nvSpPr>
        <p:spPr>
          <a:xfrm>
            <a:off x="532642" y="2500598"/>
            <a:ext cx="2700617" cy="461665"/>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エネルギーのもと</a:t>
            </a:r>
          </a:p>
        </p:txBody>
      </p:sp>
      <p:sp>
        <p:nvSpPr>
          <p:cNvPr id="38" name="サブタイトル 2">
            <a:extLst>
              <a:ext uri="{FF2B5EF4-FFF2-40B4-BE49-F238E27FC236}">
                <a16:creationId xmlns:a16="http://schemas.microsoft.com/office/drawing/2014/main" id="{8F4F4237-D678-416D-B6AD-4F19583FFDE7}"/>
              </a:ext>
            </a:extLst>
          </p:cNvPr>
          <p:cNvSpPr txBox="1">
            <a:spLocks/>
          </p:cNvSpPr>
          <p:nvPr/>
        </p:nvSpPr>
        <p:spPr>
          <a:xfrm>
            <a:off x="-272901" y="204705"/>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３　気候変動とくらしの変化</a:t>
            </a:r>
            <a:endParaRPr lang="ja-JP" altLang="en-US" sz="40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9" name="スライド番号プレースホルダー 8">
            <a:extLst>
              <a:ext uri="{FF2B5EF4-FFF2-40B4-BE49-F238E27FC236}">
                <a16:creationId xmlns:a16="http://schemas.microsoft.com/office/drawing/2014/main" id="{346EACDC-4405-4352-AFB6-9360E8447FDC}"/>
              </a:ext>
            </a:extLst>
          </p:cNvPr>
          <p:cNvSpPr>
            <a:spLocks noGrp="1"/>
          </p:cNvSpPr>
          <p:nvPr>
            <p:ph type="sldNum" sz="quarter" idx="12"/>
          </p:nvPr>
        </p:nvSpPr>
        <p:spPr/>
        <p:txBody>
          <a:bodyPr/>
          <a:lstStyle/>
          <a:p>
            <a:fld id="{2559E306-2ECC-45F4-9E94-B54F3BFAC461}" type="slidenum">
              <a:rPr lang="ja-JP" altLang="en-US" smtClean="0"/>
              <a:pPr/>
              <a:t>39</a:t>
            </a:fld>
            <a:endParaRPr lang="ja-JP" altLang="en-US" dirty="0"/>
          </a:p>
        </p:txBody>
      </p:sp>
    </p:spTree>
    <p:extLst>
      <p:ext uri="{BB962C8B-B14F-4D97-AF65-F5344CB8AC3E}">
        <p14:creationId xmlns:p14="http://schemas.microsoft.com/office/powerpoint/2010/main" val="279901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wipe(left)">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xEl>
                                              <p:pRg st="1" end="1"/>
                                            </p:txEl>
                                          </p:spTgt>
                                        </p:tgtEl>
                                        <p:attrNameLst>
                                          <p:attrName>style.visibility</p:attrName>
                                        </p:attrNameLst>
                                      </p:cBhvr>
                                      <p:to>
                                        <p:strVal val="visible"/>
                                      </p:to>
                                    </p:set>
                                    <p:animEffect transition="in" filter="wipe(left)">
                                      <p:cBhvr>
                                        <p:cTn id="12" dur="500"/>
                                        <p:tgtEl>
                                          <p:spTgt spid="40">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300"/>
                                  </p:stCondLst>
                                  <p:childTnLst>
                                    <p:set>
                                      <p:cBhvr>
                                        <p:cTn id="15" dur="1" fill="hold">
                                          <p:stCondLst>
                                            <p:cond delay="0"/>
                                          </p:stCondLst>
                                        </p:cTn>
                                        <p:tgtEl>
                                          <p:spTgt spid="70"/>
                                        </p:tgtEl>
                                        <p:attrNameLst>
                                          <p:attrName>style.visibility</p:attrName>
                                        </p:attrNameLst>
                                      </p:cBhvr>
                                      <p:to>
                                        <p:strVal val="visible"/>
                                      </p:to>
                                    </p:set>
                                    <p:animEffect transition="in" filter="fade">
                                      <p:cBhvr>
                                        <p:cTn id="16" dur="500"/>
                                        <p:tgtEl>
                                          <p:spTgt spid="70"/>
                                        </p:tgtEl>
                                      </p:cBhvr>
                                    </p:animEffect>
                                  </p:childTnLst>
                                </p:cTn>
                              </p:par>
                            </p:childTnLst>
                          </p:cTn>
                        </p:par>
                        <p:par>
                          <p:cTn id="17" fill="hold">
                            <p:stCondLst>
                              <p:cond delay="13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800"/>
                            </p:stCondLst>
                            <p:childTnLst>
                              <p:par>
                                <p:cTn id="22" presetID="10" presetClass="entr" presetSubtype="0" fill="hold" grpId="0" nodeType="after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a:extLst>
              <a:ext uri="{FF2B5EF4-FFF2-40B4-BE49-F238E27FC236}">
                <a16:creationId xmlns:a16="http://schemas.microsoft.com/office/drawing/2014/main" id="{805D631A-2EFD-40ED-A4E1-B494DAE347F0}"/>
              </a:ext>
            </a:extLst>
          </p:cNvPr>
          <p:cNvSpPr txBox="1">
            <a:spLocks/>
          </p:cNvSpPr>
          <p:nvPr/>
        </p:nvSpPr>
        <p:spPr>
          <a:xfrm>
            <a:off x="0" y="33265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8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今日の授業で学ぶこと</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4" name="正方形/長方形 3">
            <a:extLst>
              <a:ext uri="{FF2B5EF4-FFF2-40B4-BE49-F238E27FC236}">
                <a16:creationId xmlns:a16="http://schemas.microsoft.com/office/drawing/2014/main" id="{A1BBA99E-EEFD-4EB7-B597-21D409B7A8E5}"/>
              </a:ext>
            </a:extLst>
          </p:cNvPr>
          <p:cNvSpPr/>
          <p:nvPr/>
        </p:nvSpPr>
        <p:spPr>
          <a:xfrm>
            <a:off x="415225" y="1563756"/>
            <a:ext cx="8592141" cy="2576667"/>
          </a:xfrm>
          <a:prstGeom prst="rect">
            <a:avLst/>
          </a:prstGeom>
        </p:spPr>
        <p:txBody>
          <a:bodyPr wrap="square">
            <a:spAutoFit/>
          </a:bodyPr>
          <a:lstStyle/>
          <a:p>
            <a:pPr marL="385763" indent="-385763">
              <a:lnSpc>
                <a:spcPct val="150000"/>
              </a:lnSpc>
              <a:buFont typeface="+mj-lt"/>
              <a:buAutoNum type="arabicPeriod"/>
            </a:pPr>
            <a:r>
              <a:rPr lang="ja-JP" altLang="en-US" sz="2800" dirty="0">
                <a:latin typeface="HG創英角ﾎﾟｯﾌﾟ体" panose="040B0A09000000000000" pitchFamily="49" charset="-128"/>
                <a:ea typeface="HG創英角ﾎﾟｯﾌﾟ体" panose="040B0A09000000000000" pitchFamily="49" charset="-128"/>
              </a:rPr>
              <a:t>気候</a:t>
            </a:r>
            <a:r>
              <a:rPr lang="ja-JP" altLang="ja-JP" sz="2800" dirty="0">
                <a:latin typeface="HG創英角ﾎﾟｯﾌﾟ体" panose="040B0A09000000000000" pitchFamily="49" charset="-128"/>
                <a:ea typeface="HG創英角ﾎﾟｯﾌﾟ体" panose="040B0A09000000000000" pitchFamily="49" charset="-128"/>
              </a:rPr>
              <a:t>はどう変わった？</a:t>
            </a:r>
            <a:endParaRPr lang="en-US" altLang="ja-JP" sz="2800" dirty="0">
              <a:latin typeface="HG創英角ﾎﾟｯﾌﾟ体" panose="040B0A09000000000000" pitchFamily="49" charset="-128"/>
              <a:ea typeface="HG創英角ﾎﾟｯﾌﾟ体" panose="040B0A09000000000000" pitchFamily="49" charset="-128"/>
            </a:endParaRPr>
          </a:p>
          <a:p>
            <a:pPr marL="385763" indent="-385763">
              <a:lnSpc>
                <a:spcPct val="150000"/>
              </a:lnSpc>
              <a:buFont typeface="+mj-lt"/>
              <a:buAutoNum type="arabicPeriod"/>
            </a:pPr>
            <a:r>
              <a:rPr lang="ja-JP" altLang="en-US" sz="2800" dirty="0">
                <a:solidFill>
                  <a:schemeClr val="bg1">
                    <a:lumMod val="75000"/>
                  </a:schemeClr>
                </a:solidFill>
                <a:latin typeface="HG創英角ﾎﾟｯﾌﾟ体" panose="040B0A09000000000000" pitchFamily="49" charset="-128"/>
                <a:ea typeface="HG創英角ﾎﾟｯﾌﾟ体" panose="040B0A09000000000000" pitchFamily="49" charset="-128"/>
              </a:rPr>
              <a:t>くらしはどう変わった？</a:t>
            </a:r>
            <a:endParaRPr lang="ja-JP" altLang="ja-JP" sz="2800" dirty="0">
              <a:solidFill>
                <a:schemeClr val="bg1">
                  <a:lumMod val="75000"/>
                </a:schemeClr>
              </a:solidFill>
              <a:latin typeface="HG創英角ﾎﾟｯﾌﾟ体" panose="040B0A09000000000000" pitchFamily="49" charset="-128"/>
              <a:ea typeface="HG創英角ﾎﾟｯﾌﾟ体" panose="040B0A09000000000000" pitchFamily="49" charset="-128"/>
            </a:endParaRPr>
          </a:p>
          <a:p>
            <a:pPr marL="385763" indent="-385763">
              <a:lnSpc>
                <a:spcPct val="150000"/>
              </a:lnSpc>
              <a:buFont typeface="+mj-lt"/>
              <a:buAutoNum type="arabicPeriod" startAt="3"/>
            </a:pPr>
            <a:r>
              <a:rPr lang="ja-JP" altLang="en-US" sz="2800" dirty="0">
                <a:solidFill>
                  <a:schemeClr val="bg1">
                    <a:lumMod val="75000"/>
                  </a:schemeClr>
                </a:solidFill>
                <a:latin typeface="HG創英角ﾎﾟｯﾌﾟ体" panose="040B0A09000000000000" pitchFamily="49" charset="-128"/>
                <a:ea typeface="HG創英角ﾎﾟｯﾌﾟ体" panose="040B0A09000000000000" pitchFamily="49" charset="-128"/>
              </a:rPr>
              <a:t>　　　　と</a:t>
            </a:r>
            <a:r>
              <a:rPr lang="ja-JP" altLang="ja-JP" sz="2800" dirty="0">
                <a:solidFill>
                  <a:schemeClr val="bg1">
                    <a:lumMod val="75000"/>
                  </a:schemeClr>
                </a:solidFill>
                <a:latin typeface="HG創英角ﾎﾟｯﾌﾟ体" panose="040B0A09000000000000" pitchFamily="49" charset="-128"/>
                <a:ea typeface="HG創英角ﾎﾟｯﾌﾟ体" panose="040B0A09000000000000" pitchFamily="49" charset="-128"/>
              </a:rPr>
              <a:t>くらしの変化</a:t>
            </a:r>
            <a:endParaRPr lang="en-US" altLang="ja-JP" sz="2800" dirty="0">
              <a:solidFill>
                <a:schemeClr val="bg1">
                  <a:lumMod val="75000"/>
                </a:schemeClr>
              </a:solidFill>
              <a:latin typeface="HG創英角ﾎﾟｯﾌﾟ体" panose="040B0A09000000000000" pitchFamily="49" charset="-128"/>
              <a:ea typeface="HG創英角ﾎﾟｯﾌﾟ体" panose="040B0A09000000000000" pitchFamily="49" charset="-128"/>
            </a:endParaRPr>
          </a:p>
          <a:p>
            <a:pPr marL="385763" indent="-385763">
              <a:lnSpc>
                <a:spcPct val="150000"/>
              </a:lnSpc>
              <a:buFont typeface="+mj-lt"/>
              <a:buAutoNum type="arabicPeriod" startAt="3"/>
            </a:pPr>
            <a:r>
              <a:rPr lang="ja-JP" altLang="en-US" sz="2800" dirty="0">
                <a:solidFill>
                  <a:schemeClr val="bg1">
                    <a:lumMod val="75000"/>
                  </a:schemeClr>
                </a:solidFill>
                <a:latin typeface="HG創英角ﾎﾟｯﾌﾟ体" panose="040B0A09000000000000" pitchFamily="49" charset="-128"/>
                <a:ea typeface="HG創英角ﾎﾟｯﾌﾟ体" panose="040B0A09000000000000" pitchFamily="49" charset="-128"/>
              </a:rPr>
              <a:t>どうする？</a:t>
            </a:r>
            <a:endParaRPr lang="en-US" altLang="ja-JP" sz="2800" dirty="0">
              <a:solidFill>
                <a:schemeClr val="bg1">
                  <a:lumMod val="75000"/>
                </a:schemeClr>
              </a:solidFill>
              <a:latin typeface="HG創英角ﾎﾟｯﾌﾟ体" panose="040B0A09000000000000" pitchFamily="49" charset="-128"/>
              <a:ea typeface="HG創英角ﾎﾟｯﾌﾟ体" panose="040B0A09000000000000" pitchFamily="49" charset="-128"/>
            </a:endParaRPr>
          </a:p>
        </p:txBody>
      </p:sp>
      <p:sp>
        <p:nvSpPr>
          <p:cNvPr id="11" name="正方形/長方形 10">
            <a:extLst>
              <a:ext uri="{FF2B5EF4-FFF2-40B4-BE49-F238E27FC236}">
                <a16:creationId xmlns:a16="http://schemas.microsoft.com/office/drawing/2014/main" id="{0FB90D2F-8BE7-4292-B9BD-25FED62DA650}"/>
              </a:ext>
            </a:extLst>
          </p:cNvPr>
          <p:cNvSpPr/>
          <p:nvPr/>
        </p:nvSpPr>
        <p:spPr>
          <a:xfrm>
            <a:off x="772390" y="2825847"/>
            <a:ext cx="3938905" cy="1284006"/>
          </a:xfrm>
          <a:prstGeom prst="rect">
            <a:avLst/>
          </a:prstGeom>
        </p:spPr>
        <p:txBody>
          <a:bodyPr wrap="square">
            <a:spAutoFit/>
          </a:bodyPr>
          <a:lstStyle/>
          <a:p>
            <a:pPr>
              <a:lnSpc>
                <a:spcPct val="150000"/>
              </a:lnSpc>
            </a:pPr>
            <a:r>
              <a:rPr lang="ja-JP" altLang="en-US" sz="2800" dirty="0">
                <a:solidFill>
                  <a:schemeClr val="bg1">
                    <a:lumMod val="75000"/>
                  </a:schemeClr>
                </a:solidFill>
                <a:latin typeface="HG創英角ﾎﾟｯﾌﾟ体" panose="040B0A09000000000000" pitchFamily="49" charset="-128"/>
                <a:ea typeface="HG創英角ﾎﾟｯﾌﾟ体" panose="040B0A09000000000000" pitchFamily="49" charset="-128"/>
              </a:rPr>
              <a:t>気候変動</a:t>
            </a:r>
            <a:endParaRPr lang="en-US" altLang="ja-JP" sz="2800" dirty="0">
              <a:solidFill>
                <a:schemeClr val="bg1">
                  <a:lumMod val="75000"/>
                </a:schemeClr>
              </a:solidFill>
              <a:latin typeface="HG創英角ﾎﾟｯﾌﾟ体" panose="040B0A09000000000000" pitchFamily="49" charset="-128"/>
              <a:ea typeface="HG創英角ﾎﾟｯﾌﾟ体" panose="040B0A09000000000000" pitchFamily="49" charset="-128"/>
            </a:endParaRPr>
          </a:p>
          <a:p>
            <a:pPr>
              <a:lnSpc>
                <a:spcPct val="150000"/>
              </a:lnSpc>
            </a:pPr>
            <a:r>
              <a:rPr lang="ja-JP" altLang="en-US" sz="2800" dirty="0">
                <a:solidFill>
                  <a:schemeClr val="bg1">
                    <a:lumMod val="75000"/>
                  </a:schemeClr>
                </a:solidFill>
                <a:latin typeface="HG創英角ﾎﾟｯﾌﾟ体" panose="040B0A09000000000000" pitchFamily="49" charset="-128"/>
                <a:ea typeface="HG創英角ﾎﾟｯﾌﾟ体" panose="040B0A09000000000000" pitchFamily="49" charset="-128"/>
              </a:rPr>
              <a:t>　　　　　気候変動</a:t>
            </a:r>
            <a:endParaRPr lang="en-US" altLang="ja-JP" sz="2800" dirty="0">
              <a:solidFill>
                <a:schemeClr val="bg1">
                  <a:lumMod val="75000"/>
                </a:schemeClr>
              </a:solidFill>
              <a:latin typeface="HG創英角ﾎﾟｯﾌﾟ体" panose="040B0A09000000000000" pitchFamily="49" charset="-128"/>
              <a:ea typeface="HG創英角ﾎﾟｯﾌﾟ体" panose="040B0A09000000000000" pitchFamily="49" charset="-128"/>
            </a:endParaRPr>
          </a:p>
        </p:txBody>
      </p:sp>
      <p:sp>
        <p:nvSpPr>
          <p:cNvPr id="3" name="スライド番号プレースホルダー 2">
            <a:extLst>
              <a:ext uri="{FF2B5EF4-FFF2-40B4-BE49-F238E27FC236}">
                <a16:creationId xmlns:a16="http://schemas.microsoft.com/office/drawing/2014/main" id="{107528C9-F6FF-4938-9374-90F33FAD733F}"/>
              </a:ext>
            </a:extLst>
          </p:cNvPr>
          <p:cNvSpPr>
            <a:spLocks noGrp="1"/>
          </p:cNvSpPr>
          <p:nvPr>
            <p:ph type="sldNum" sz="quarter" idx="12"/>
          </p:nvPr>
        </p:nvSpPr>
        <p:spPr/>
        <p:txBody>
          <a:bodyPr/>
          <a:lstStyle/>
          <a:p>
            <a:fld id="{2559E306-2ECC-45F4-9E94-B54F3BFAC461}" type="slidenum">
              <a:rPr lang="ja-JP" altLang="en-US" smtClean="0"/>
              <a:pPr/>
              <a:t>4</a:t>
            </a:fld>
            <a:endParaRPr lang="ja-JP" altLang="en-US" dirty="0"/>
          </a:p>
        </p:txBody>
      </p:sp>
      <p:pic>
        <p:nvPicPr>
          <p:cNvPr id="9" name="図 8">
            <a:extLst>
              <a:ext uri="{FF2B5EF4-FFF2-40B4-BE49-F238E27FC236}">
                <a16:creationId xmlns:a16="http://schemas.microsoft.com/office/drawing/2014/main" id="{F5AF79E2-7BBB-450D-B4B6-D79899259F3C}"/>
              </a:ext>
            </a:extLst>
          </p:cNvPr>
          <p:cNvPicPr>
            <a:picLocks noChangeAspect="1"/>
          </p:cNvPicPr>
          <p:nvPr/>
        </p:nvPicPr>
        <p:blipFill>
          <a:blip r:embed="rId3"/>
          <a:stretch>
            <a:fillRect/>
          </a:stretch>
        </p:blipFill>
        <p:spPr>
          <a:xfrm>
            <a:off x="6281739" y="3910478"/>
            <a:ext cx="2453640" cy="2453640"/>
          </a:xfrm>
          <a:prstGeom prst="rect">
            <a:avLst/>
          </a:prstGeom>
        </p:spPr>
      </p:pic>
    </p:spTree>
    <p:extLst>
      <p:ext uri="{BB962C8B-B14F-4D97-AF65-F5344CB8AC3E}">
        <p14:creationId xmlns:p14="http://schemas.microsoft.com/office/powerpoint/2010/main" val="4830339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コンテンツ プレースホルダー 3">
            <a:extLst>
              <a:ext uri="{FF2B5EF4-FFF2-40B4-BE49-F238E27FC236}">
                <a16:creationId xmlns:a16="http://schemas.microsoft.com/office/drawing/2014/main" id="{61D47E77-3259-44C5-B800-C81D5997F590}"/>
              </a:ext>
            </a:extLst>
          </p:cNvPr>
          <p:cNvSpPr txBox="1">
            <a:spLocks/>
          </p:cNvSpPr>
          <p:nvPr/>
        </p:nvSpPr>
        <p:spPr>
          <a:xfrm>
            <a:off x="291217" y="2247324"/>
            <a:ext cx="8475594" cy="2692988"/>
          </a:xfrm>
          <a:prstGeom prst="rect">
            <a:avLst/>
          </a:prstGeom>
          <a:solidFill>
            <a:schemeClr val="accent6">
              <a:lumMod val="20000"/>
              <a:lumOff val="80000"/>
            </a:schemeClr>
          </a:solidFill>
          <a:ln w="19050">
            <a:noFill/>
            <a:prstDash val="sysDash"/>
          </a:ln>
        </p:spPr>
        <p:txBody>
          <a:bodyPr vert="horz" lIns="68580" tIns="34290" rIns="68580" bIns="34290" rtlCol="0" anchor="ctr">
            <a:noAutofit/>
          </a:bodyPr>
          <a:lstStyle>
            <a:lvl1pPr marL="342900" indent="-342900" algn="l" defTabSz="457200" rtl="0" eaLnBrk="1" latinLnBrk="0" hangingPunct="1">
              <a:spcBef>
                <a:spcPct val="20000"/>
              </a:spcBef>
              <a:buFont typeface="Wingdings" panose="05000000000000000000" pitchFamily="2" charset="2"/>
              <a:buChar char="n"/>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nSpc>
                <a:spcPts val="3200"/>
              </a:lnSpc>
              <a:buClr>
                <a:srgbClr val="00B050"/>
              </a:buClr>
              <a:buNone/>
            </a:pPr>
            <a:r>
              <a:rPr lang="ja-JP" altLang="en-US" sz="3600" spc="-75" dirty="0">
                <a:latin typeface="HG創英角ﾎﾟｯﾌﾟ体" panose="040B0A09000000000000" pitchFamily="49" charset="-128"/>
                <a:ea typeface="HG創英角ﾎﾟｯﾌﾟ体" panose="040B0A09000000000000" pitchFamily="49" charset="-128"/>
              </a:rPr>
              <a:t>　　</a:t>
            </a:r>
            <a:endParaRPr lang="en-US" altLang="ja-JP" sz="3600" spc="-75" dirty="0">
              <a:latin typeface="HG創英角ﾎﾟｯﾌﾟ体" panose="040B0A09000000000000" pitchFamily="49" charset="-128"/>
              <a:ea typeface="HG創英角ﾎﾟｯﾌﾟ体" panose="040B0A09000000000000" pitchFamily="49" charset="-128"/>
            </a:endParaRPr>
          </a:p>
          <a:p>
            <a:pPr marL="0" indent="0">
              <a:lnSpc>
                <a:spcPts val="4350"/>
              </a:lnSpc>
              <a:buClr>
                <a:srgbClr val="00B050"/>
              </a:buClr>
              <a:buNone/>
            </a:pPr>
            <a:r>
              <a:rPr lang="ja-JP" altLang="en-US" sz="3600" spc="-75" dirty="0">
                <a:solidFill>
                  <a:srgbClr val="FF0000"/>
                </a:solidFill>
                <a:latin typeface="HG創英角ﾎﾟｯﾌﾟ体" panose="040B0A09000000000000" pitchFamily="49" charset="-128"/>
                <a:ea typeface="HG創英角ﾎﾟｯﾌﾟ体" panose="040B0A09000000000000" pitchFamily="49" charset="-128"/>
              </a:rPr>
              <a:t>　　　</a:t>
            </a:r>
            <a:r>
              <a:rPr lang="ja-JP" altLang="en-US" sz="4950" spc="-75" dirty="0">
                <a:solidFill>
                  <a:srgbClr val="FF0000"/>
                </a:solidFill>
                <a:latin typeface="HG創英角ﾎﾟｯﾌﾟ体" panose="040B0A09000000000000" pitchFamily="49" charset="-128"/>
                <a:ea typeface="HG創英角ﾎﾟｯﾌﾟ体" panose="040B0A09000000000000" pitchFamily="49" charset="-128"/>
              </a:rPr>
              <a:t>二酸化炭素（</a:t>
            </a:r>
            <a:r>
              <a:rPr lang="en-US" altLang="ja-JP" sz="4950" spc="-75" dirty="0">
                <a:solidFill>
                  <a:srgbClr val="FF0000"/>
                </a:solidFill>
                <a:latin typeface="HG創英角ﾎﾟｯﾌﾟ体" panose="040B0A09000000000000" pitchFamily="49" charset="-128"/>
                <a:ea typeface="HG創英角ﾎﾟｯﾌﾟ体" panose="040B0A09000000000000" pitchFamily="49" charset="-128"/>
              </a:rPr>
              <a:t>CO</a:t>
            </a:r>
            <a:r>
              <a:rPr lang="en-US" altLang="ja-JP" sz="4950" spc="-75" baseline="-25000" dirty="0">
                <a:solidFill>
                  <a:srgbClr val="FF0000"/>
                </a:solidFill>
                <a:latin typeface="HG創英角ﾎﾟｯﾌﾟ体" panose="040B0A09000000000000" pitchFamily="49" charset="-128"/>
                <a:ea typeface="HG創英角ﾎﾟｯﾌﾟ体" panose="040B0A09000000000000" pitchFamily="49" charset="-128"/>
              </a:rPr>
              <a:t>2</a:t>
            </a:r>
            <a:r>
              <a:rPr lang="ja-JP" altLang="en-US" sz="4950" spc="-75" dirty="0">
                <a:solidFill>
                  <a:srgbClr val="FF0000"/>
                </a:solidFill>
                <a:latin typeface="HG創英角ﾎﾟｯﾌﾟ体" panose="040B0A09000000000000" pitchFamily="49" charset="-128"/>
                <a:ea typeface="HG創英角ﾎﾟｯﾌﾟ体" panose="040B0A09000000000000" pitchFamily="49" charset="-128"/>
              </a:rPr>
              <a:t>）</a:t>
            </a:r>
            <a:r>
              <a:rPr lang="ja-JP" altLang="en-US" sz="4950" spc="-75" dirty="0">
                <a:latin typeface="HG創英角ﾎﾟｯﾌﾟ体" panose="040B0A09000000000000" pitchFamily="49" charset="-128"/>
                <a:ea typeface="HG創英角ﾎﾟｯﾌﾟ体" panose="040B0A09000000000000" pitchFamily="49" charset="-128"/>
              </a:rPr>
              <a:t>で</a:t>
            </a:r>
            <a:endParaRPr lang="en-US" altLang="ja-JP" sz="4950" spc="-75" dirty="0">
              <a:latin typeface="HG創英角ﾎﾟｯﾌﾟ体" panose="040B0A09000000000000" pitchFamily="49" charset="-128"/>
              <a:ea typeface="HG創英角ﾎﾟｯﾌﾟ体" panose="040B0A09000000000000" pitchFamily="49" charset="-128"/>
            </a:endParaRPr>
          </a:p>
          <a:p>
            <a:pPr marL="0" indent="0" algn="ctr">
              <a:buClr>
                <a:srgbClr val="00B050"/>
              </a:buClr>
              <a:buNone/>
            </a:pPr>
            <a:r>
              <a:rPr lang="ja-JP" altLang="en-US" sz="4950" spc="-75" dirty="0">
                <a:latin typeface="HG創英角ﾎﾟｯﾌﾟ体" panose="040B0A09000000000000" pitchFamily="49" charset="-128"/>
                <a:ea typeface="HG創英角ﾎﾟｯﾌﾟ体" panose="040B0A09000000000000" pitchFamily="49" charset="-128"/>
              </a:rPr>
              <a:t>　何がおこっている？</a:t>
            </a:r>
            <a:endParaRPr lang="en-US" altLang="ja-JP" sz="4950" spc="-75" dirty="0">
              <a:latin typeface="HG創英角ﾎﾟｯﾌﾟ体" panose="040B0A09000000000000" pitchFamily="49" charset="-128"/>
              <a:ea typeface="HG創英角ﾎﾟｯﾌﾟ体" panose="040B0A09000000000000" pitchFamily="49" charset="-128"/>
            </a:endParaRPr>
          </a:p>
        </p:txBody>
      </p:sp>
      <p:pic>
        <p:nvPicPr>
          <p:cNvPr id="10242" name="Picture 2" descr="二酸化炭素（CO2）のシルエット | 無料のAi・PNG白黒シルエットイラスト">
            <a:extLst>
              <a:ext uri="{FF2B5EF4-FFF2-40B4-BE49-F238E27FC236}">
                <a16:creationId xmlns:a16="http://schemas.microsoft.com/office/drawing/2014/main" id="{A87F113B-3BEC-4529-B23A-D7D6A91B673A}"/>
              </a:ext>
            </a:extLst>
          </p:cNvPr>
          <p:cNvPicPr>
            <a:picLocks noChangeAspect="1" noChangeArrowheads="1"/>
          </p:cNvPicPr>
          <p:nvPr/>
        </p:nvPicPr>
        <p:blipFill>
          <a:blip r:embed="rId3" cstate="email">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823489" y="177028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煙突｜シルエット イラストの無料ダウンロードサイト「シルエットAC」">
            <a:extLst>
              <a:ext uri="{FF2B5EF4-FFF2-40B4-BE49-F238E27FC236}">
                <a16:creationId xmlns:a16="http://schemas.microsoft.com/office/drawing/2014/main" id="{EA6CDE56-2898-40FB-B068-A3072D65CF14}"/>
              </a:ext>
            </a:extLst>
          </p:cNvPr>
          <p:cNvPicPr>
            <a:picLocks noChangeAspect="1" noChangeArrowheads="1"/>
          </p:cNvPicPr>
          <p:nvPr/>
        </p:nvPicPr>
        <p:blipFill>
          <a:blip r:embed="rId4" cstate="email">
            <a:clrChange>
              <a:clrFrom>
                <a:srgbClr val="FEFEFE"/>
              </a:clrFrom>
              <a:clrTo>
                <a:srgbClr val="FEFEFE">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75469" y="3282962"/>
            <a:ext cx="1657350" cy="1657350"/>
          </a:xfrm>
          <a:prstGeom prst="rect">
            <a:avLst/>
          </a:prstGeom>
          <a:noFill/>
          <a:extLst>
            <a:ext uri="{909E8E84-426E-40DD-AFC4-6F175D3DCCD1}">
              <a14:hiddenFill xmlns:a14="http://schemas.microsoft.com/office/drawing/2010/main">
                <a:solidFill>
                  <a:srgbClr val="FFFFFF"/>
                </a:solidFill>
              </a14:hiddenFill>
            </a:ext>
          </a:extLst>
        </p:spPr>
      </p:pic>
      <p:sp>
        <p:nvSpPr>
          <p:cNvPr id="13" name="サブタイトル 2">
            <a:extLst>
              <a:ext uri="{FF2B5EF4-FFF2-40B4-BE49-F238E27FC236}">
                <a16:creationId xmlns:a16="http://schemas.microsoft.com/office/drawing/2014/main" id="{FBE180EC-9BEA-4E8A-A3C0-B2B9FB9121CC}"/>
              </a:ext>
            </a:extLst>
          </p:cNvPr>
          <p:cNvSpPr txBox="1">
            <a:spLocks/>
          </p:cNvSpPr>
          <p:nvPr/>
        </p:nvSpPr>
        <p:spPr>
          <a:xfrm>
            <a:off x="-272901" y="204705"/>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３　気候変動とくらしの変化</a:t>
            </a:r>
            <a:endParaRPr lang="ja-JP" altLang="en-US" sz="40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3" name="スライド番号プレースホルダー 2">
            <a:extLst>
              <a:ext uri="{FF2B5EF4-FFF2-40B4-BE49-F238E27FC236}">
                <a16:creationId xmlns:a16="http://schemas.microsoft.com/office/drawing/2014/main" id="{C434B85C-A50C-4981-82CA-ECCAF49DBBAB}"/>
              </a:ext>
            </a:extLst>
          </p:cNvPr>
          <p:cNvSpPr>
            <a:spLocks noGrp="1"/>
          </p:cNvSpPr>
          <p:nvPr>
            <p:ph type="sldNum" sz="quarter" idx="12"/>
          </p:nvPr>
        </p:nvSpPr>
        <p:spPr/>
        <p:txBody>
          <a:bodyPr/>
          <a:lstStyle/>
          <a:p>
            <a:fld id="{2559E306-2ECC-45F4-9E94-B54F3BFAC461}" type="slidenum">
              <a:rPr lang="ja-JP" altLang="en-US" smtClean="0"/>
              <a:pPr/>
              <a:t>40</a:t>
            </a:fld>
            <a:endParaRPr lang="ja-JP" altLang="en-US" dirty="0"/>
          </a:p>
        </p:txBody>
      </p:sp>
    </p:spTree>
    <p:extLst>
      <p:ext uri="{BB962C8B-B14F-4D97-AF65-F5344CB8AC3E}">
        <p14:creationId xmlns:p14="http://schemas.microsoft.com/office/powerpoint/2010/main" val="23881384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E6ED2FA-A7E7-4F88-8215-E2C2869B6DD8}"/>
              </a:ext>
            </a:extLst>
          </p:cNvPr>
          <p:cNvPicPr>
            <a:picLocks noChangeAspect="1"/>
          </p:cNvPicPr>
          <p:nvPr/>
        </p:nvPicPr>
        <p:blipFill>
          <a:blip r:embed="rId3"/>
          <a:stretch>
            <a:fillRect/>
          </a:stretch>
        </p:blipFill>
        <p:spPr>
          <a:xfrm>
            <a:off x="436763" y="884758"/>
            <a:ext cx="1996440" cy="2026920"/>
          </a:xfrm>
          <a:prstGeom prst="rect">
            <a:avLst/>
          </a:prstGeom>
        </p:spPr>
      </p:pic>
      <p:sp>
        <p:nvSpPr>
          <p:cNvPr id="8" name="楕円 7">
            <a:extLst>
              <a:ext uri="{FF2B5EF4-FFF2-40B4-BE49-F238E27FC236}">
                <a16:creationId xmlns:a16="http://schemas.microsoft.com/office/drawing/2014/main" id="{BC50BA98-7651-41E6-BC70-C2241D4A870B}"/>
              </a:ext>
            </a:extLst>
          </p:cNvPr>
          <p:cNvSpPr/>
          <p:nvPr/>
        </p:nvSpPr>
        <p:spPr>
          <a:xfrm>
            <a:off x="3664198" y="1450215"/>
            <a:ext cx="5267933" cy="5255281"/>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矢印: 下 3">
            <a:extLst>
              <a:ext uri="{FF2B5EF4-FFF2-40B4-BE49-F238E27FC236}">
                <a16:creationId xmlns:a16="http://schemas.microsoft.com/office/drawing/2014/main" id="{598FB512-04EA-4894-98D8-B6A1B728F001}"/>
              </a:ext>
            </a:extLst>
          </p:cNvPr>
          <p:cNvSpPr/>
          <p:nvPr/>
        </p:nvSpPr>
        <p:spPr>
          <a:xfrm rot="17768750">
            <a:off x="3024098" y="1629844"/>
            <a:ext cx="799722" cy="2241034"/>
          </a:xfrm>
          <a:prstGeom prst="downArrow">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矢印: 下 22">
            <a:extLst>
              <a:ext uri="{FF2B5EF4-FFF2-40B4-BE49-F238E27FC236}">
                <a16:creationId xmlns:a16="http://schemas.microsoft.com/office/drawing/2014/main" id="{D20B57E1-3C0A-4D0F-9B26-FA60E2568E07}"/>
              </a:ext>
            </a:extLst>
          </p:cNvPr>
          <p:cNvSpPr/>
          <p:nvPr/>
        </p:nvSpPr>
        <p:spPr>
          <a:xfrm rot="6994768">
            <a:off x="3257026" y="2837917"/>
            <a:ext cx="361320" cy="1153857"/>
          </a:xfrm>
          <a:prstGeom prst="downArrow">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CC7E9585-1B6F-41D4-8FBF-3ACB1CDCA6C2}"/>
              </a:ext>
            </a:extLst>
          </p:cNvPr>
          <p:cNvSpPr txBox="1"/>
          <p:nvPr/>
        </p:nvSpPr>
        <p:spPr>
          <a:xfrm>
            <a:off x="108886" y="5595406"/>
            <a:ext cx="5192356" cy="1200329"/>
          </a:xfrm>
          <a:prstGeom prst="rect">
            <a:avLst/>
          </a:prstGeom>
          <a:noFill/>
          <a:ln>
            <a:noFill/>
          </a:ln>
        </p:spPr>
        <p:txBody>
          <a:bodyPr wrap="square" rtlCol="0">
            <a:spAutoFit/>
          </a:bodyPr>
          <a:lstStyle/>
          <a:p>
            <a:r>
              <a:rPr lang="ja-JP" altLang="en-US" sz="2400" b="1"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二酸化炭素（</a:t>
            </a:r>
            <a:r>
              <a:rPr lang="en-US" altLang="ja-JP" sz="2400" b="1"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CO</a:t>
            </a:r>
            <a:r>
              <a:rPr lang="en-US" altLang="ja-JP" sz="2400" b="1" baseline="-25000"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2</a:t>
            </a:r>
            <a:r>
              <a:rPr lang="ja-JP" altLang="en-US" sz="2400" b="1"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a:t>
            </a:r>
            <a:r>
              <a:rPr lang="ja-JP" altLang="en-US" sz="2400" b="1" dirty="0">
                <a:solidFill>
                  <a:schemeClr val="bg1">
                    <a:lumMod val="50000"/>
                  </a:schemeClr>
                </a:solidFill>
                <a:highlight>
                  <a:srgbClr val="FFFF00"/>
                </a:highlight>
                <a:latin typeface="HG創英角ﾎﾟｯﾌﾟ体" panose="040B0A09000000000000" pitchFamily="49" charset="-128"/>
                <a:ea typeface="HG創英角ﾎﾟｯﾌﾟ体" panose="040B0A09000000000000" pitchFamily="49" charset="-128"/>
              </a:rPr>
              <a:t>に</a:t>
            </a:r>
            <a:r>
              <a:rPr lang="ja-JP" altLang="en-US" sz="2400" b="1" dirty="0">
                <a:solidFill>
                  <a:schemeClr val="tx1">
                    <a:lumMod val="50000"/>
                    <a:lumOff val="50000"/>
                  </a:schemeClr>
                </a:solidFill>
                <a:highlight>
                  <a:srgbClr val="FFFF00"/>
                </a:highlight>
                <a:latin typeface="HG創英角ﾎﾟｯﾌﾟ体" panose="040B0A09000000000000" pitchFamily="49" charset="-128"/>
                <a:ea typeface="HG創英角ﾎﾟｯﾌﾟ体" panose="040B0A09000000000000" pitchFamily="49" charset="-128"/>
              </a:rPr>
              <a:t>は、</a:t>
            </a:r>
            <a:endParaRPr lang="en-US" altLang="ja-JP" sz="2400" b="1" dirty="0">
              <a:solidFill>
                <a:schemeClr val="tx1">
                  <a:lumMod val="50000"/>
                  <a:lumOff val="50000"/>
                </a:schemeClr>
              </a:solidFill>
              <a:highlight>
                <a:srgbClr val="FFFF00"/>
              </a:highlight>
              <a:latin typeface="HG創英角ﾎﾟｯﾌﾟ体" panose="040B0A09000000000000" pitchFamily="49" charset="-128"/>
              <a:ea typeface="HG創英角ﾎﾟｯﾌﾟ体" panose="040B0A09000000000000" pitchFamily="49" charset="-128"/>
            </a:endParaRPr>
          </a:p>
          <a:p>
            <a:r>
              <a:rPr lang="ja-JP" altLang="en-US" sz="2400" b="1"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お布団</a:t>
            </a:r>
            <a:r>
              <a:rPr lang="ja-JP" altLang="en-US" sz="2400" b="1" dirty="0">
                <a:solidFill>
                  <a:schemeClr val="tx1">
                    <a:lumMod val="50000"/>
                    <a:lumOff val="50000"/>
                  </a:schemeClr>
                </a:solidFill>
                <a:highlight>
                  <a:srgbClr val="FFFF00"/>
                </a:highlight>
                <a:latin typeface="HG創英角ﾎﾟｯﾌﾟ体" panose="040B0A09000000000000" pitchFamily="49" charset="-128"/>
                <a:ea typeface="HG創英角ﾎﾟｯﾌﾟ体" panose="040B0A09000000000000" pitchFamily="49" charset="-128"/>
              </a:rPr>
              <a:t>のように</a:t>
            </a:r>
            <a:endParaRPr lang="en-US" altLang="ja-JP" sz="2400" b="1" dirty="0">
              <a:solidFill>
                <a:schemeClr val="tx1">
                  <a:lumMod val="50000"/>
                  <a:lumOff val="50000"/>
                </a:schemeClr>
              </a:solidFill>
              <a:highlight>
                <a:srgbClr val="FFFF00"/>
              </a:highlight>
              <a:latin typeface="HG創英角ﾎﾟｯﾌﾟ体" panose="040B0A09000000000000" pitchFamily="49" charset="-128"/>
              <a:ea typeface="HG創英角ﾎﾟｯﾌﾟ体" panose="040B0A09000000000000" pitchFamily="49" charset="-128"/>
            </a:endParaRPr>
          </a:p>
          <a:p>
            <a:r>
              <a:rPr lang="ja-JP" altLang="en-US" sz="2400" b="1"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熱をにがさない</a:t>
            </a:r>
            <a:r>
              <a:rPr lang="ja-JP" altLang="en-US" sz="2400" b="1" dirty="0">
                <a:solidFill>
                  <a:schemeClr val="bg1">
                    <a:lumMod val="50000"/>
                  </a:schemeClr>
                </a:solidFill>
                <a:highlight>
                  <a:srgbClr val="FFFF00"/>
                </a:highlight>
                <a:latin typeface="HG創英角ﾎﾟｯﾌﾟ体" panose="040B0A09000000000000" pitchFamily="49" charset="-128"/>
                <a:ea typeface="HG創英角ﾎﾟｯﾌﾟ体" panose="040B0A09000000000000" pitchFamily="49" charset="-128"/>
              </a:rPr>
              <a:t>性質があ</a:t>
            </a:r>
            <a:r>
              <a:rPr lang="ja-JP" altLang="en-US" sz="2400" b="1" dirty="0">
                <a:solidFill>
                  <a:schemeClr val="tx1">
                    <a:lumMod val="50000"/>
                    <a:lumOff val="50000"/>
                  </a:schemeClr>
                </a:solidFill>
                <a:highlight>
                  <a:srgbClr val="FFFF00"/>
                </a:highlight>
                <a:latin typeface="HG創英角ﾎﾟｯﾌﾟ体" panose="040B0A09000000000000" pitchFamily="49" charset="-128"/>
                <a:ea typeface="HG創英角ﾎﾟｯﾌﾟ体" panose="040B0A09000000000000" pitchFamily="49" charset="-128"/>
              </a:rPr>
              <a:t>るよ！</a:t>
            </a:r>
          </a:p>
        </p:txBody>
      </p:sp>
      <p:sp>
        <p:nvSpPr>
          <p:cNvPr id="21" name="楕円 20">
            <a:extLst>
              <a:ext uri="{FF2B5EF4-FFF2-40B4-BE49-F238E27FC236}">
                <a16:creationId xmlns:a16="http://schemas.microsoft.com/office/drawing/2014/main" id="{77D30E55-8727-4721-9FBF-EFEA335E0597}"/>
              </a:ext>
            </a:extLst>
          </p:cNvPr>
          <p:cNvSpPr/>
          <p:nvPr/>
        </p:nvSpPr>
        <p:spPr>
          <a:xfrm rot="3277102">
            <a:off x="7544446" y="2460672"/>
            <a:ext cx="1276993" cy="621254"/>
          </a:xfrm>
          <a:prstGeom prst="ellipse">
            <a:avLst/>
          </a:prstGeom>
          <a:solidFill>
            <a:srgbClr val="FFFFCC"/>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latin typeface="メイリオ" panose="020B0604030504040204" pitchFamily="50" charset="-128"/>
                <a:ea typeface="メイリオ" panose="020B0604030504040204" pitchFamily="50" charset="-128"/>
              </a:rPr>
              <a:t>CO</a:t>
            </a:r>
            <a:r>
              <a:rPr kumimoji="1" lang="en-US" altLang="ja-JP" sz="2000" baseline="-25000" dirty="0">
                <a:solidFill>
                  <a:schemeClr val="tx1"/>
                </a:solidFill>
                <a:latin typeface="メイリオ" panose="020B0604030504040204" pitchFamily="50" charset="-128"/>
                <a:ea typeface="メイリオ" panose="020B0604030504040204" pitchFamily="50" charset="-128"/>
              </a:rPr>
              <a:t>2</a:t>
            </a:r>
            <a:endParaRPr kumimoji="1" lang="ja-JP" altLang="en-US" sz="2000" baseline="-25000" dirty="0">
              <a:solidFill>
                <a:schemeClr val="tx1"/>
              </a:solidFill>
              <a:latin typeface="メイリオ" panose="020B0604030504040204" pitchFamily="50" charset="-128"/>
              <a:ea typeface="メイリオ" panose="020B0604030504040204" pitchFamily="50" charset="-128"/>
            </a:endParaRPr>
          </a:p>
        </p:txBody>
      </p:sp>
      <p:sp>
        <p:nvSpPr>
          <p:cNvPr id="22" name="楕円 21">
            <a:extLst>
              <a:ext uri="{FF2B5EF4-FFF2-40B4-BE49-F238E27FC236}">
                <a16:creationId xmlns:a16="http://schemas.microsoft.com/office/drawing/2014/main" id="{DB970011-B420-4BCE-8E4C-4F227C1778BC}"/>
              </a:ext>
            </a:extLst>
          </p:cNvPr>
          <p:cNvSpPr/>
          <p:nvPr/>
        </p:nvSpPr>
        <p:spPr>
          <a:xfrm rot="20991813">
            <a:off x="5324320" y="1502534"/>
            <a:ext cx="1278936" cy="621254"/>
          </a:xfrm>
          <a:prstGeom prst="ellipse">
            <a:avLst/>
          </a:prstGeom>
          <a:solidFill>
            <a:srgbClr val="FFFFCC"/>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latin typeface="メイリオ" panose="020B0604030504040204" pitchFamily="50" charset="-128"/>
                <a:ea typeface="メイリオ" panose="020B0604030504040204" pitchFamily="50" charset="-128"/>
              </a:rPr>
              <a:t>CO</a:t>
            </a:r>
            <a:r>
              <a:rPr kumimoji="1" lang="en-US" altLang="ja-JP" sz="2000" baseline="-25000" dirty="0">
                <a:solidFill>
                  <a:schemeClr val="tx1"/>
                </a:solidFill>
                <a:latin typeface="メイリオ" panose="020B0604030504040204" pitchFamily="50" charset="-128"/>
                <a:ea typeface="メイリオ" panose="020B0604030504040204" pitchFamily="50" charset="-128"/>
              </a:rPr>
              <a:t>2</a:t>
            </a:r>
            <a:endParaRPr kumimoji="1" lang="ja-JP" altLang="en-US" sz="2000" dirty="0">
              <a:solidFill>
                <a:schemeClr val="tx1"/>
              </a:solidFill>
              <a:latin typeface="メイリオ" panose="020B0604030504040204" pitchFamily="50" charset="-128"/>
              <a:ea typeface="メイリオ" panose="020B0604030504040204" pitchFamily="50" charset="-128"/>
            </a:endParaRPr>
          </a:p>
        </p:txBody>
      </p:sp>
      <p:sp>
        <p:nvSpPr>
          <p:cNvPr id="24" name="楕円 23">
            <a:extLst>
              <a:ext uri="{FF2B5EF4-FFF2-40B4-BE49-F238E27FC236}">
                <a16:creationId xmlns:a16="http://schemas.microsoft.com/office/drawing/2014/main" id="{6F204A25-7343-40BD-9F9C-31EC53CA315E}"/>
              </a:ext>
            </a:extLst>
          </p:cNvPr>
          <p:cNvSpPr/>
          <p:nvPr/>
        </p:nvSpPr>
        <p:spPr>
          <a:xfrm rot="5173841">
            <a:off x="7970779" y="3660852"/>
            <a:ext cx="1276993" cy="621254"/>
          </a:xfrm>
          <a:prstGeom prst="ellipse">
            <a:avLst/>
          </a:prstGeom>
          <a:solidFill>
            <a:srgbClr val="FFFFCC"/>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latin typeface="メイリオ" panose="020B0604030504040204" pitchFamily="50" charset="-128"/>
                <a:ea typeface="メイリオ" panose="020B0604030504040204" pitchFamily="50" charset="-128"/>
              </a:rPr>
              <a:t>CO</a:t>
            </a:r>
            <a:r>
              <a:rPr kumimoji="1" lang="en-US" altLang="ja-JP" sz="2000" baseline="-25000" dirty="0">
                <a:solidFill>
                  <a:schemeClr val="tx1"/>
                </a:solidFill>
                <a:latin typeface="メイリオ" panose="020B0604030504040204" pitchFamily="50" charset="-128"/>
                <a:ea typeface="メイリオ" panose="020B0604030504040204" pitchFamily="50" charset="-128"/>
              </a:rPr>
              <a:t>2</a:t>
            </a:r>
            <a:endParaRPr kumimoji="1" lang="ja-JP" altLang="en-US" sz="2000" baseline="-25000" dirty="0">
              <a:solidFill>
                <a:schemeClr val="tx1"/>
              </a:solidFill>
              <a:latin typeface="メイリオ" panose="020B0604030504040204" pitchFamily="50" charset="-128"/>
              <a:ea typeface="メイリオ" panose="020B0604030504040204" pitchFamily="50" charset="-128"/>
            </a:endParaRPr>
          </a:p>
        </p:txBody>
      </p:sp>
      <p:sp>
        <p:nvSpPr>
          <p:cNvPr id="25" name="楕円 24">
            <a:extLst>
              <a:ext uri="{FF2B5EF4-FFF2-40B4-BE49-F238E27FC236}">
                <a16:creationId xmlns:a16="http://schemas.microsoft.com/office/drawing/2014/main" id="{A91D5882-C016-4615-95A6-3C94B7CA46A7}"/>
              </a:ext>
            </a:extLst>
          </p:cNvPr>
          <p:cNvSpPr/>
          <p:nvPr/>
        </p:nvSpPr>
        <p:spPr>
          <a:xfrm rot="15881880">
            <a:off x="3354373" y="4048119"/>
            <a:ext cx="1278936" cy="621254"/>
          </a:xfrm>
          <a:prstGeom prst="ellipse">
            <a:avLst/>
          </a:prstGeom>
          <a:solidFill>
            <a:srgbClr val="FFFFCC"/>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latin typeface="メイリオ" panose="020B0604030504040204" pitchFamily="50" charset="-128"/>
                <a:ea typeface="メイリオ" panose="020B0604030504040204" pitchFamily="50" charset="-128"/>
              </a:rPr>
              <a:t>CO</a:t>
            </a:r>
            <a:r>
              <a:rPr kumimoji="1" lang="en-US" altLang="ja-JP" sz="2000" baseline="-25000" dirty="0">
                <a:solidFill>
                  <a:schemeClr val="tx1"/>
                </a:solidFill>
                <a:latin typeface="メイリオ" panose="020B0604030504040204" pitchFamily="50" charset="-128"/>
                <a:ea typeface="メイリオ" panose="020B0604030504040204" pitchFamily="50" charset="-128"/>
              </a:rPr>
              <a:t>2</a:t>
            </a:r>
            <a:endParaRPr kumimoji="1" lang="ja-JP" altLang="en-US" sz="2000" dirty="0">
              <a:solidFill>
                <a:schemeClr val="tx1"/>
              </a:solidFill>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D1398C78-FD5F-4AC7-9509-2B738AD90F1D}"/>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993841" y="2040671"/>
            <a:ext cx="4465320" cy="4373880"/>
          </a:xfrm>
          <a:prstGeom prst="rect">
            <a:avLst/>
          </a:prstGeom>
        </p:spPr>
      </p:pic>
      <p:sp>
        <p:nvSpPr>
          <p:cNvPr id="30" name="サブタイトル 2">
            <a:extLst>
              <a:ext uri="{FF2B5EF4-FFF2-40B4-BE49-F238E27FC236}">
                <a16:creationId xmlns:a16="http://schemas.microsoft.com/office/drawing/2014/main" id="{870E90B9-F01A-48AD-A7ED-0388E2638285}"/>
              </a:ext>
            </a:extLst>
          </p:cNvPr>
          <p:cNvSpPr txBox="1">
            <a:spLocks/>
          </p:cNvSpPr>
          <p:nvPr/>
        </p:nvSpPr>
        <p:spPr>
          <a:xfrm>
            <a:off x="-272901" y="204705"/>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３　気候変動とくらしの変化</a:t>
            </a:r>
            <a:endParaRPr lang="ja-JP" altLang="en-US" sz="40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3" name="スライド番号プレースホルダー 2">
            <a:extLst>
              <a:ext uri="{FF2B5EF4-FFF2-40B4-BE49-F238E27FC236}">
                <a16:creationId xmlns:a16="http://schemas.microsoft.com/office/drawing/2014/main" id="{EB94D45B-100A-40C7-9D67-D30AAAF096BA}"/>
              </a:ext>
            </a:extLst>
          </p:cNvPr>
          <p:cNvSpPr>
            <a:spLocks noGrp="1"/>
          </p:cNvSpPr>
          <p:nvPr>
            <p:ph type="sldNum" sz="quarter" idx="12"/>
          </p:nvPr>
        </p:nvSpPr>
        <p:spPr/>
        <p:txBody>
          <a:bodyPr/>
          <a:lstStyle/>
          <a:p>
            <a:fld id="{2559E306-2ECC-45F4-9E94-B54F3BFAC461}" type="slidenum">
              <a:rPr lang="ja-JP" altLang="en-US" smtClean="0"/>
              <a:pPr/>
              <a:t>41</a:t>
            </a:fld>
            <a:endParaRPr lang="ja-JP" altLang="en-US" dirty="0"/>
          </a:p>
        </p:txBody>
      </p:sp>
      <p:sp>
        <p:nvSpPr>
          <p:cNvPr id="12" name="楕円 11">
            <a:extLst>
              <a:ext uri="{FF2B5EF4-FFF2-40B4-BE49-F238E27FC236}">
                <a16:creationId xmlns:a16="http://schemas.microsoft.com/office/drawing/2014/main" id="{9DD08015-5A67-4444-A0DF-EF07757C39F0}"/>
              </a:ext>
            </a:extLst>
          </p:cNvPr>
          <p:cNvSpPr/>
          <p:nvPr/>
        </p:nvSpPr>
        <p:spPr>
          <a:xfrm rot="1316709">
            <a:off x="6550540" y="1675074"/>
            <a:ext cx="1276993" cy="621254"/>
          </a:xfrm>
          <a:prstGeom prst="ellipse">
            <a:avLst/>
          </a:prstGeom>
          <a:solidFill>
            <a:srgbClr val="FFFFCC"/>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latin typeface="メイリオ" panose="020B0604030504040204" pitchFamily="50" charset="-128"/>
                <a:ea typeface="メイリオ" panose="020B0604030504040204" pitchFamily="50" charset="-128"/>
              </a:rPr>
              <a:t>CO</a:t>
            </a:r>
            <a:r>
              <a:rPr kumimoji="1" lang="en-US" altLang="ja-JP" sz="2000" baseline="-25000" dirty="0">
                <a:solidFill>
                  <a:schemeClr val="tx1"/>
                </a:solidFill>
                <a:latin typeface="メイリオ" panose="020B0604030504040204" pitchFamily="50" charset="-128"/>
                <a:ea typeface="メイリオ" panose="020B0604030504040204" pitchFamily="50" charset="-128"/>
              </a:rPr>
              <a:t>2</a:t>
            </a:r>
            <a:endParaRPr kumimoji="1" lang="ja-JP" altLang="en-US" sz="2000" baseline="-25000" dirty="0">
              <a:solidFill>
                <a:schemeClr val="tx1"/>
              </a:solidFill>
              <a:latin typeface="メイリオ" panose="020B0604030504040204" pitchFamily="50" charset="-128"/>
              <a:ea typeface="メイリオ" panose="020B0604030504040204" pitchFamily="50" charset="-128"/>
            </a:endParaRPr>
          </a:p>
        </p:txBody>
      </p:sp>
      <p:sp>
        <p:nvSpPr>
          <p:cNvPr id="20" name="楕円 19">
            <a:extLst>
              <a:ext uri="{FF2B5EF4-FFF2-40B4-BE49-F238E27FC236}">
                <a16:creationId xmlns:a16="http://schemas.microsoft.com/office/drawing/2014/main" id="{41A9618D-6F84-4AAA-AA74-2B441EFB131A}"/>
              </a:ext>
            </a:extLst>
          </p:cNvPr>
          <p:cNvSpPr/>
          <p:nvPr/>
        </p:nvSpPr>
        <p:spPr>
          <a:xfrm rot="19158318">
            <a:off x="4177660" y="2019444"/>
            <a:ext cx="1278936" cy="621254"/>
          </a:xfrm>
          <a:prstGeom prst="ellipse">
            <a:avLst/>
          </a:prstGeom>
          <a:solidFill>
            <a:srgbClr val="FFFFCC"/>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latin typeface="メイリオ" panose="020B0604030504040204" pitchFamily="50" charset="-128"/>
                <a:ea typeface="メイリオ" panose="020B0604030504040204" pitchFamily="50" charset="-128"/>
              </a:rPr>
              <a:t>CO</a:t>
            </a:r>
            <a:r>
              <a:rPr kumimoji="1" lang="en-US" altLang="ja-JP" sz="2000" baseline="-25000" dirty="0">
                <a:solidFill>
                  <a:schemeClr val="tx1"/>
                </a:solidFill>
                <a:latin typeface="メイリオ" panose="020B0604030504040204" pitchFamily="50" charset="-128"/>
                <a:ea typeface="メイリオ" panose="020B0604030504040204" pitchFamily="50" charset="-128"/>
              </a:rPr>
              <a:t>2</a:t>
            </a:r>
            <a:endParaRPr kumimoji="1" lang="ja-JP" altLang="en-US" sz="2000" dirty="0">
              <a:solidFill>
                <a:schemeClr val="tx1"/>
              </a:solidFill>
              <a:latin typeface="メイリオ" panose="020B0604030504040204" pitchFamily="50" charset="-128"/>
              <a:ea typeface="メイリオ" panose="020B0604030504040204" pitchFamily="50" charset="-128"/>
            </a:endParaRPr>
          </a:p>
        </p:txBody>
      </p:sp>
      <p:pic>
        <p:nvPicPr>
          <p:cNvPr id="33" name="図 32" descr="ケーキ が含まれている画像&#10;&#10;自動的に生成された説明">
            <a:extLst>
              <a:ext uri="{FF2B5EF4-FFF2-40B4-BE49-F238E27FC236}">
                <a16:creationId xmlns:a16="http://schemas.microsoft.com/office/drawing/2014/main" id="{72288DF8-5C02-4336-BDDE-2CD82D7382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33341" y="3513575"/>
            <a:ext cx="568194" cy="375007"/>
          </a:xfrm>
          <a:prstGeom prst="rect">
            <a:avLst/>
          </a:prstGeom>
        </p:spPr>
      </p:pic>
      <p:pic>
        <p:nvPicPr>
          <p:cNvPr id="34" name="Picture 2" descr="火力発電所のイラスト">
            <a:extLst>
              <a:ext uri="{FF2B5EF4-FFF2-40B4-BE49-F238E27FC236}">
                <a16:creationId xmlns:a16="http://schemas.microsoft.com/office/drawing/2014/main" id="{EAEAFFDB-D4EA-4C2A-802D-828E40296B9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44628" y="2476750"/>
            <a:ext cx="552463" cy="513790"/>
          </a:xfrm>
          <a:prstGeom prst="rect">
            <a:avLst/>
          </a:prstGeom>
          <a:noFill/>
          <a:extLst>
            <a:ext uri="{909E8E84-426E-40DD-AFC4-6F175D3DCCD1}">
              <a14:hiddenFill xmlns:a14="http://schemas.microsoft.com/office/drawing/2010/main">
                <a:solidFill>
                  <a:srgbClr val="FFFFFF"/>
                </a:solidFill>
              </a14:hiddenFill>
            </a:ext>
          </a:extLst>
        </p:spPr>
      </p:pic>
      <p:pic>
        <p:nvPicPr>
          <p:cNvPr id="35" name="図 34" descr="ケーキ が含まれている画像&#10;&#10;自動的に生成された説明">
            <a:extLst>
              <a:ext uri="{FF2B5EF4-FFF2-40B4-BE49-F238E27FC236}">
                <a16:creationId xmlns:a16="http://schemas.microsoft.com/office/drawing/2014/main" id="{926E75E6-C165-4321-874A-ABDC8B48E75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01351" y="2590205"/>
            <a:ext cx="606570" cy="400335"/>
          </a:xfrm>
          <a:prstGeom prst="rect">
            <a:avLst/>
          </a:prstGeom>
        </p:spPr>
      </p:pic>
      <p:pic>
        <p:nvPicPr>
          <p:cNvPr id="36" name="図 35" descr="ケーキ が含まれている画像&#10;&#10;自動的に生成された説明">
            <a:extLst>
              <a:ext uri="{FF2B5EF4-FFF2-40B4-BE49-F238E27FC236}">
                <a16:creationId xmlns:a16="http://schemas.microsoft.com/office/drawing/2014/main" id="{04080EA7-065F-432E-9585-4477D498826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06775" y="5007450"/>
            <a:ext cx="606570" cy="400335"/>
          </a:xfrm>
          <a:prstGeom prst="rect">
            <a:avLst/>
          </a:prstGeom>
        </p:spPr>
      </p:pic>
      <p:pic>
        <p:nvPicPr>
          <p:cNvPr id="37" name="図 36" descr="ケーキ が含まれている画像&#10;&#10;自動的に生成された説明">
            <a:extLst>
              <a:ext uri="{FF2B5EF4-FFF2-40B4-BE49-F238E27FC236}">
                <a16:creationId xmlns:a16="http://schemas.microsoft.com/office/drawing/2014/main" id="{BFA9C4B8-5170-4F01-8E14-BD4FE4335ED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49392" y="3006803"/>
            <a:ext cx="606570" cy="400335"/>
          </a:xfrm>
          <a:prstGeom prst="rect">
            <a:avLst/>
          </a:prstGeom>
        </p:spPr>
      </p:pic>
      <p:pic>
        <p:nvPicPr>
          <p:cNvPr id="38" name="図 37" descr="ケーキ が含まれている画像&#10;&#10;自動的に生成された説明">
            <a:extLst>
              <a:ext uri="{FF2B5EF4-FFF2-40B4-BE49-F238E27FC236}">
                <a16:creationId xmlns:a16="http://schemas.microsoft.com/office/drawing/2014/main" id="{A076844D-C931-45AF-AB6B-87DF9785A6B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97957" y="2515667"/>
            <a:ext cx="606570" cy="400335"/>
          </a:xfrm>
          <a:prstGeom prst="rect">
            <a:avLst/>
          </a:prstGeom>
        </p:spPr>
      </p:pic>
      <p:pic>
        <p:nvPicPr>
          <p:cNvPr id="39" name="Picture 2" descr="火力発電所のイラスト">
            <a:extLst>
              <a:ext uri="{FF2B5EF4-FFF2-40B4-BE49-F238E27FC236}">
                <a16:creationId xmlns:a16="http://schemas.microsoft.com/office/drawing/2014/main" id="{10A7C595-57F3-4BC8-86EE-00D97F900C9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93014" y="3426679"/>
            <a:ext cx="451126" cy="41954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火力発電所のイラスト">
            <a:extLst>
              <a:ext uri="{FF2B5EF4-FFF2-40B4-BE49-F238E27FC236}">
                <a16:creationId xmlns:a16="http://schemas.microsoft.com/office/drawing/2014/main" id="{9564093C-5AFC-40AD-AABB-456BEBFDD16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79779" y="2999785"/>
            <a:ext cx="552463" cy="51379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火力発電所のイラスト">
            <a:extLst>
              <a:ext uri="{FF2B5EF4-FFF2-40B4-BE49-F238E27FC236}">
                <a16:creationId xmlns:a16="http://schemas.microsoft.com/office/drawing/2014/main" id="{686CCE24-D320-4F53-9EEC-FD8BDFF237B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30019" y="2882361"/>
            <a:ext cx="552463" cy="513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92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10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childTnLst>
                                </p:cTn>
                              </p:par>
                              <p:par>
                                <p:cTn id="14" presetID="10" presetClass="entr" presetSubtype="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1000"/>
                                        <p:tgtEl>
                                          <p:spTgt spid="36"/>
                                        </p:tgtEl>
                                      </p:cBhvr>
                                    </p:animEffect>
                                  </p:childTnLst>
                                </p:cTn>
                              </p:par>
                              <p:par>
                                <p:cTn id="17" presetID="10"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childTnLst>
                                </p:cTn>
                              </p:par>
                              <p:par>
                                <p:cTn id="23" presetID="10"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childTnLst>
                                </p:cTn>
                              </p:par>
                              <p:par>
                                <p:cTn id="29" presetID="10"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20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20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2000"/>
                                        <p:tgtEl>
                                          <p:spTgt spid="2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2000"/>
                                        <p:tgtEl>
                                          <p:spTgt spid="25"/>
                                        </p:tgtEl>
                                      </p:cBhvr>
                                    </p:animEffect>
                                  </p:childTnLst>
                                </p:cTn>
                              </p:par>
                            </p:childTnLst>
                          </p:cTn>
                        </p:par>
                        <p:par>
                          <p:cTn id="46" fill="hold">
                            <p:stCondLst>
                              <p:cond delay="2000"/>
                            </p:stCondLst>
                            <p:childTnLst>
                              <p:par>
                                <p:cTn id="47" presetID="24" presetClass="emph" presetSubtype="0" fill="hold" grpId="0" nodeType="afterEffect">
                                  <p:stCondLst>
                                    <p:cond delay="0"/>
                                  </p:stCondLst>
                                  <p:childTnLst>
                                    <p:animClr clrSpc="hsl" dir="cw">
                                      <p:cBhvr override="childStyle">
                                        <p:cTn id="48" dur="1000" fill="hold"/>
                                        <p:tgtEl>
                                          <p:spTgt spid="8"/>
                                        </p:tgtEl>
                                        <p:attrNameLst>
                                          <p:attrName>style.color</p:attrName>
                                        </p:attrNameLst>
                                      </p:cBhvr>
                                      <p:by>
                                        <p:hsl h="0" s="-12549" l="-25098"/>
                                      </p:by>
                                    </p:animClr>
                                    <p:animClr clrSpc="hsl" dir="cw">
                                      <p:cBhvr>
                                        <p:cTn id="49" dur="1000" fill="hold"/>
                                        <p:tgtEl>
                                          <p:spTgt spid="8"/>
                                        </p:tgtEl>
                                        <p:attrNameLst>
                                          <p:attrName>fillcolor</p:attrName>
                                        </p:attrNameLst>
                                      </p:cBhvr>
                                      <p:by>
                                        <p:hsl h="0" s="-12549" l="-25098"/>
                                      </p:by>
                                    </p:animClr>
                                    <p:animClr clrSpc="hsl" dir="cw">
                                      <p:cBhvr>
                                        <p:cTn id="50" dur="1000" fill="hold"/>
                                        <p:tgtEl>
                                          <p:spTgt spid="8"/>
                                        </p:tgtEl>
                                        <p:attrNameLst>
                                          <p:attrName>stroke.color</p:attrName>
                                        </p:attrNameLst>
                                      </p:cBhvr>
                                      <p:by>
                                        <p:hsl h="0" s="-12549" l="-25098"/>
                                      </p:by>
                                    </p:animClr>
                                    <p:set>
                                      <p:cBhvr>
                                        <p:cTn id="51" dur="1000" fill="hold"/>
                                        <p:tgtEl>
                                          <p:spTgt spid="8"/>
                                        </p:tgtEl>
                                        <p:attrNameLst>
                                          <p:attrName>fill.type</p:attrName>
                                        </p:attrNameLst>
                                      </p:cBhvr>
                                      <p:to>
                                        <p:strVal val="solid"/>
                                      </p:to>
                                    </p:set>
                                  </p:childTnLst>
                                </p:cTn>
                              </p:par>
                              <p:par>
                                <p:cTn id="52" presetID="6" presetClass="emph" presetSubtype="0" fill="hold" grpId="1" nodeType="withEffect">
                                  <p:stCondLst>
                                    <p:cond delay="0"/>
                                  </p:stCondLst>
                                  <p:childTnLst>
                                    <p:animScale>
                                      <p:cBhvr>
                                        <p:cTn id="53" dur="1000" fill="hold"/>
                                        <p:tgtEl>
                                          <p:spTgt spid="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1" grpId="0" animBg="1"/>
      <p:bldP spid="22" grpId="0" animBg="1"/>
      <p:bldP spid="24" grpId="0" animBg="1"/>
      <p:bldP spid="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963E60F-E76C-4923-B690-CB465C28F4A9}"/>
              </a:ext>
            </a:extLst>
          </p:cNvPr>
          <p:cNvPicPr>
            <a:picLocks noChangeAspect="1"/>
          </p:cNvPicPr>
          <p:nvPr/>
        </p:nvPicPr>
        <p:blipFill>
          <a:blip r:embed="rId3"/>
          <a:stretch>
            <a:fillRect/>
          </a:stretch>
        </p:blipFill>
        <p:spPr>
          <a:xfrm>
            <a:off x="5952819" y="1901884"/>
            <a:ext cx="3063240" cy="2263140"/>
          </a:xfrm>
          <a:prstGeom prst="rect">
            <a:avLst/>
          </a:prstGeom>
        </p:spPr>
      </p:pic>
      <p:pic>
        <p:nvPicPr>
          <p:cNvPr id="6" name="図 5">
            <a:extLst>
              <a:ext uri="{FF2B5EF4-FFF2-40B4-BE49-F238E27FC236}">
                <a16:creationId xmlns:a16="http://schemas.microsoft.com/office/drawing/2014/main" id="{9C640635-C03A-46CD-92EA-58A5496BCB42}"/>
              </a:ext>
            </a:extLst>
          </p:cNvPr>
          <p:cNvPicPr>
            <a:picLocks noChangeAspect="1"/>
          </p:cNvPicPr>
          <p:nvPr/>
        </p:nvPicPr>
        <p:blipFill>
          <a:blip r:embed="rId4"/>
          <a:stretch>
            <a:fillRect/>
          </a:stretch>
        </p:blipFill>
        <p:spPr>
          <a:xfrm>
            <a:off x="151832" y="1606111"/>
            <a:ext cx="3878580" cy="2849880"/>
          </a:xfrm>
          <a:prstGeom prst="rect">
            <a:avLst/>
          </a:prstGeom>
        </p:spPr>
      </p:pic>
      <p:pic>
        <p:nvPicPr>
          <p:cNvPr id="26" name="グラフィックス 25" descr="山形の矢印">
            <a:extLst>
              <a:ext uri="{FF2B5EF4-FFF2-40B4-BE49-F238E27FC236}">
                <a16:creationId xmlns:a16="http://schemas.microsoft.com/office/drawing/2014/main" id="{A33A6E1E-99C4-4EA6-B50F-2C961203F061}"/>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397656" y="2615039"/>
            <a:ext cx="1431025" cy="885170"/>
          </a:xfrm>
          <a:prstGeom prst="rect">
            <a:avLst/>
          </a:prstGeom>
        </p:spPr>
      </p:pic>
      <p:sp>
        <p:nvSpPr>
          <p:cNvPr id="30" name="テキスト ボックス 29">
            <a:extLst>
              <a:ext uri="{FF2B5EF4-FFF2-40B4-BE49-F238E27FC236}">
                <a16:creationId xmlns:a16="http://schemas.microsoft.com/office/drawing/2014/main" id="{3A86568B-9948-4E9C-87CE-8BE497F3EBC8}"/>
              </a:ext>
            </a:extLst>
          </p:cNvPr>
          <p:cNvSpPr txBox="1"/>
          <p:nvPr/>
        </p:nvSpPr>
        <p:spPr>
          <a:xfrm>
            <a:off x="-149087" y="5047906"/>
            <a:ext cx="9442174" cy="1200329"/>
          </a:xfrm>
          <a:prstGeom prst="rect">
            <a:avLst/>
          </a:prstGeom>
          <a:noFill/>
        </p:spPr>
        <p:txBody>
          <a:bodyPr wrap="square" rtlCol="0">
            <a:spAutoFit/>
          </a:bodyPr>
          <a:lstStyle/>
          <a:p>
            <a:pPr algn="ctr"/>
            <a:r>
              <a:rPr lang="ja-JP" altLang="en-US" sz="3600" b="1"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二酸化炭素（</a:t>
            </a:r>
            <a:r>
              <a:rPr lang="en-US" altLang="ja-JP" sz="3600" b="1"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CO</a:t>
            </a:r>
            <a:r>
              <a:rPr lang="en-US" altLang="ja-JP" sz="3600" b="1" baseline="-25000"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2</a:t>
            </a:r>
            <a:r>
              <a:rPr lang="en-US" altLang="ja-JP" sz="3600" b="1" dirty="0">
                <a:solidFill>
                  <a:srgbClr val="FF0000"/>
                </a:solidFill>
                <a:highlight>
                  <a:srgbClr val="FFFF00"/>
                </a:highlight>
                <a:latin typeface="HG創英角ﾎﾟｯﾌﾟ体" panose="040B0A09000000000000" pitchFamily="49" charset="-128"/>
                <a:ea typeface="HG創英角ﾎﾟｯﾌﾟ体" panose="040B0A09000000000000" pitchFamily="49" charset="-128"/>
              </a:rPr>
              <a:t>)</a:t>
            </a:r>
            <a:r>
              <a:rPr lang="ja-JP" altLang="en-US" sz="3600" b="1" dirty="0">
                <a:solidFill>
                  <a:schemeClr val="tx1">
                    <a:lumMod val="50000"/>
                    <a:lumOff val="50000"/>
                  </a:schemeClr>
                </a:solidFill>
                <a:highlight>
                  <a:srgbClr val="FFFF00"/>
                </a:highlight>
                <a:latin typeface="HG創英角ﾎﾟｯﾌﾟ体" panose="040B0A09000000000000" pitchFamily="49" charset="-128"/>
                <a:ea typeface="HG創英角ﾎﾟｯﾌﾟ体" panose="040B0A09000000000000" pitchFamily="49" charset="-128"/>
              </a:rPr>
              <a:t>を多く出すくらしになって地球が熱をためこむようになってきたよ。</a:t>
            </a:r>
            <a:endParaRPr lang="ja-JP" altLang="en-US" sz="4500" b="1" dirty="0">
              <a:solidFill>
                <a:schemeClr val="tx1">
                  <a:lumMod val="50000"/>
                  <a:lumOff val="50000"/>
                </a:schemeClr>
              </a:solidFill>
              <a:highlight>
                <a:srgbClr val="FFFF00"/>
              </a:highlight>
              <a:latin typeface="HG創英角ﾎﾟｯﾌﾟ体" panose="040B0A09000000000000" pitchFamily="49" charset="-128"/>
              <a:ea typeface="HG創英角ﾎﾟｯﾌﾟ体" panose="040B0A09000000000000" pitchFamily="49" charset="-128"/>
            </a:endParaRPr>
          </a:p>
        </p:txBody>
      </p:sp>
      <p:sp>
        <p:nvSpPr>
          <p:cNvPr id="28" name="サブタイトル 2">
            <a:extLst>
              <a:ext uri="{FF2B5EF4-FFF2-40B4-BE49-F238E27FC236}">
                <a16:creationId xmlns:a16="http://schemas.microsoft.com/office/drawing/2014/main" id="{81381DEE-D5B5-446A-A48E-9C76AAB9476C}"/>
              </a:ext>
            </a:extLst>
          </p:cNvPr>
          <p:cNvSpPr txBox="1">
            <a:spLocks/>
          </p:cNvSpPr>
          <p:nvPr/>
        </p:nvSpPr>
        <p:spPr>
          <a:xfrm>
            <a:off x="-272901" y="204705"/>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３　気候変動とくらしの変化</a:t>
            </a:r>
            <a:endParaRPr lang="ja-JP" altLang="en-US" sz="40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3" name="スライド番号プレースホルダー 2">
            <a:extLst>
              <a:ext uri="{FF2B5EF4-FFF2-40B4-BE49-F238E27FC236}">
                <a16:creationId xmlns:a16="http://schemas.microsoft.com/office/drawing/2014/main" id="{0A11A181-5FFD-41E1-BA10-19C20493195D}"/>
              </a:ext>
            </a:extLst>
          </p:cNvPr>
          <p:cNvSpPr>
            <a:spLocks noGrp="1"/>
          </p:cNvSpPr>
          <p:nvPr>
            <p:ph type="sldNum" sz="quarter" idx="12"/>
          </p:nvPr>
        </p:nvSpPr>
        <p:spPr/>
        <p:txBody>
          <a:bodyPr/>
          <a:lstStyle/>
          <a:p>
            <a:fld id="{2559E306-2ECC-45F4-9E94-B54F3BFAC461}" type="slidenum">
              <a:rPr lang="ja-JP" altLang="en-US" smtClean="0"/>
              <a:pPr/>
              <a:t>42</a:t>
            </a:fld>
            <a:endParaRPr lang="ja-JP" altLang="en-US" dirty="0"/>
          </a:p>
        </p:txBody>
      </p:sp>
      <p:sp>
        <p:nvSpPr>
          <p:cNvPr id="4" name="思考の吹き出し: 雲形 3">
            <a:extLst>
              <a:ext uri="{FF2B5EF4-FFF2-40B4-BE49-F238E27FC236}">
                <a16:creationId xmlns:a16="http://schemas.microsoft.com/office/drawing/2014/main" id="{1D10ACE0-0FF1-4C4C-9A3E-18BF576098A0}"/>
              </a:ext>
            </a:extLst>
          </p:cNvPr>
          <p:cNvSpPr/>
          <p:nvPr/>
        </p:nvSpPr>
        <p:spPr>
          <a:xfrm rot="21000390" flipV="1">
            <a:off x="3931714" y="1583687"/>
            <a:ext cx="1355357" cy="950526"/>
          </a:xfrm>
          <a:prstGeom prst="cloudCallout">
            <a:avLst>
              <a:gd name="adj1" fmla="val -61140"/>
              <a:gd name="adj2" fmla="val -41313"/>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64C1C816-EBCF-4E2B-A0B9-6AF68BEB0FA7}"/>
              </a:ext>
            </a:extLst>
          </p:cNvPr>
          <p:cNvSpPr txBox="1"/>
          <p:nvPr/>
        </p:nvSpPr>
        <p:spPr>
          <a:xfrm>
            <a:off x="4163870" y="1745044"/>
            <a:ext cx="949299" cy="584775"/>
          </a:xfrm>
          <a:prstGeom prst="rect">
            <a:avLst/>
          </a:prstGeom>
          <a:noFill/>
        </p:spPr>
        <p:txBody>
          <a:bodyPr wrap="none" rtlCol="0">
            <a:spAutoFit/>
          </a:bodyPr>
          <a:lstStyle/>
          <a:p>
            <a:r>
              <a:rPr kumimoji="1" lang="en-US" altLang="ja-JP" sz="3200" b="1" dirty="0">
                <a:solidFill>
                  <a:schemeClr val="bg1"/>
                </a:solidFill>
                <a:latin typeface="Tahoma" panose="020B0604030504040204" pitchFamily="34" charset="0"/>
                <a:ea typeface="Tahoma" panose="020B0604030504040204" pitchFamily="34" charset="0"/>
                <a:cs typeface="Tahoma" panose="020B0604030504040204" pitchFamily="34" charset="0"/>
              </a:rPr>
              <a:t>CO</a:t>
            </a:r>
            <a:r>
              <a:rPr kumimoji="1" lang="en-US" altLang="ja-JP" sz="3200" b="1" baseline="-25000" dirty="0">
                <a:solidFill>
                  <a:schemeClr val="bg1"/>
                </a:solidFill>
                <a:latin typeface="Tahoma" panose="020B0604030504040204" pitchFamily="34" charset="0"/>
                <a:ea typeface="Tahoma" panose="020B0604030504040204" pitchFamily="34" charset="0"/>
                <a:cs typeface="Tahoma" panose="020B0604030504040204" pitchFamily="34" charset="0"/>
              </a:rPr>
              <a:t>2</a:t>
            </a:r>
            <a:endParaRPr kumimoji="1" lang="ja-JP" altLang="en-US" sz="3200" b="1" baseline="-25000" dirty="0">
              <a:solidFill>
                <a:schemeClr val="bg1"/>
              </a:solidFill>
              <a:latin typeface="Tahoma" panose="020B0604030504040204" pitchFamily="34" charset="0"/>
              <a:ea typeface="HG丸ｺﾞｼｯｸM-PRO" panose="020F0600000000000000" pitchFamily="50" charset="-128"/>
              <a:cs typeface="Tahoma" panose="020B0604030504040204" pitchFamily="34" charset="0"/>
            </a:endParaRPr>
          </a:p>
        </p:txBody>
      </p:sp>
    </p:spTree>
    <p:extLst>
      <p:ext uri="{BB962C8B-B14F-4D97-AF65-F5344CB8AC3E}">
        <p14:creationId xmlns:p14="http://schemas.microsoft.com/office/powerpoint/2010/main" val="3043607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a:extLst>
              <a:ext uri="{FF2B5EF4-FFF2-40B4-BE49-F238E27FC236}">
                <a16:creationId xmlns:a16="http://schemas.microsoft.com/office/drawing/2014/main" id="{805D631A-2EFD-40ED-A4E1-B494DAE347F0}"/>
              </a:ext>
            </a:extLst>
          </p:cNvPr>
          <p:cNvSpPr txBox="1">
            <a:spLocks/>
          </p:cNvSpPr>
          <p:nvPr/>
        </p:nvSpPr>
        <p:spPr>
          <a:xfrm>
            <a:off x="0" y="33265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8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今日の授業で学ぶこと</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4" name="正方形/長方形 3">
            <a:extLst>
              <a:ext uri="{FF2B5EF4-FFF2-40B4-BE49-F238E27FC236}">
                <a16:creationId xmlns:a16="http://schemas.microsoft.com/office/drawing/2014/main" id="{A1BBA99E-EEFD-4EB7-B597-21D409B7A8E5}"/>
              </a:ext>
            </a:extLst>
          </p:cNvPr>
          <p:cNvSpPr/>
          <p:nvPr/>
        </p:nvSpPr>
        <p:spPr>
          <a:xfrm>
            <a:off x="415225" y="1563756"/>
            <a:ext cx="8592141" cy="2576667"/>
          </a:xfrm>
          <a:prstGeom prst="rect">
            <a:avLst/>
          </a:prstGeom>
        </p:spPr>
        <p:txBody>
          <a:bodyPr wrap="square">
            <a:spAutoFit/>
          </a:bodyPr>
          <a:lstStyle/>
          <a:p>
            <a:pPr marL="385763" indent="-385763">
              <a:lnSpc>
                <a:spcPct val="150000"/>
              </a:lnSpc>
              <a:buFont typeface="+mj-lt"/>
              <a:buAutoNum type="arabicPeriod"/>
            </a:pPr>
            <a:r>
              <a:rPr lang="ja-JP" altLang="en-US" sz="2800" dirty="0">
                <a:solidFill>
                  <a:schemeClr val="bg1">
                    <a:lumMod val="75000"/>
                  </a:schemeClr>
                </a:solidFill>
                <a:latin typeface="HG創英角ﾎﾟｯﾌﾟ体" panose="040B0A09000000000000" pitchFamily="49" charset="-128"/>
                <a:ea typeface="HG創英角ﾎﾟｯﾌﾟ体" panose="040B0A09000000000000" pitchFamily="49" charset="-128"/>
              </a:rPr>
              <a:t>気候</a:t>
            </a:r>
            <a:r>
              <a:rPr lang="ja-JP" altLang="ja-JP" sz="2800" dirty="0">
                <a:solidFill>
                  <a:schemeClr val="bg1">
                    <a:lumMod val="75000"/>
                  </a:schemeClr>
                </a:solidFill>
                <a:latin typeface="HG創英角ﾎﾟｯﾌﾟ体" panose="040B0A09000000000000" pitchFamily="49" charset="-128"/>
                <a:ea typeface="HG創英角ﾎﾟｯﾌﾟ体" panose="040B0A09000000000000" pitchFamily="49" charset="-128"/>
              </a:rPr>
              <a:t>はどう変わった？</a:t>
            </a:r>
            <a:endParaRPr lang="en-US" altLang="ja-JP" sz="2800" dirty="0">
              <a:solidFill>
                <a:schemeClr val="bg1">
                  <a:lumMod val="75000"/>
                </a:schemeClr>
              </a:solidFill>
              <a:latin typeface="HG創英角ﾎﾟｯﾌﾟ体" panose="040B0A09000000000000" pitchFamily="49" charset="-128"/>
              <a:ea typeface="HG創英角ﾎﾟｯﾌﾟ体" panose="040B0A09000000000000" pitchFamily="49" charset="-128"/>
            </a:endParaRPr>
          </a:p>
          <a:p>
            <a:pPr marL="385763" indent="-385763">
              <a:lnSpc>
                <a:spcPct val="150000"/>
              </a:lnSpc>
              <a:buFont typeface="+mj-lt"/>
              <a:buAutoNum type="arabicPeriod"/>
            </a:pPr>
            <a:r>
              <a:rPr lang="ja-JP" altLang="en-US" sz="2800" dirty="0">
                <a:solidFill>
                  <a:schemeClr val="bg1">
                    <a:lumMod val="75000"/>
                  </a:schemeClr>
                </a:solidFill>
                <a:latin typeface="HG創英角ﾎﾟｯﾌﾟ体" panose="040B0A09000000000000" pitchFamily="49" charset="-128"/>
                <a:ea typeface="HG創英角ﾎﾟｯﾌﾟ体" panose="040B0A09000000000000" pitchFamily="49" charset="-128"/>
              </a:rPr>
              <a:t>くらしはどう変わった？</a:t>
            </a:r>
            <a:endParaRPr lang="ja-JP" altLang="ja-JP" sz="2800" dirty="0">
              <a:solidFill>
                <a:schemeClr val="bg1">
                  <a:lumMod val="75000"/>
                </a:schemeClr>
              </a:solidFill>
              <a:latin typeface="HG創英角ﾎﾟｯﾌﾟ体" panose="040B0A09000000000000" pitchFamily="49" charset="-128"/>
              <a:ea typeface="HG創英角ﾎﾟｯﾌﾟ体" panose="040B0A09000000000000" pitchFamily="49" charset="-128"/>
            </a:endParaRPr>
          </a:p>
          <a:p>
            <a:pPr marL="385763" indent="-385763">
              <a:lnSpc>
                <a:spcPct val="150000"/>
              </a:lnSpc>
              <a:buFont typeface="+mj-lt"/>
              <a:buAutoNum type="arabicPeriod" startAt="3"/>
            </a:pPr>
            <a:r>
              <a:rPr lang="ja-JP" altLang="en-US" sz="2800" dirty="0">
                <a:solidFill>
                  <a:schemeClr val="bg1">
                    <a:lumMod val="75000"/>
                  </a:schemeClr>
                </a:solidFill>
                <a:latin typeface="HG創英角ﾎﾟｯﾌﾟ体" panose="040B0A09000000000000" pitchFamily="49" charset="-128"/>
                <a:ea typeface="HG創英角ﾎﾟｯﾌﾟ体" panose="040B0A09000000000000" pitchFamily="49" charset="-128"/>
              </a:rPr>
              <a:t>　　　　と</a:t>
            </a:r>
            <a:r>
              <a:rPr lang="ja-JP" altLang="ja-JP" sz="2800" dirty="0">
                <a:solidFill>
                  <a:schemeClr val="bg1">
                    <a:lumMod val="75000"/>
                  </a:schemeClr>
                </a:solidFill>
                <a:latin typeface="HG創英角ﾎﾟｯﾌﾟ体" panose="040B0A09000000000000" pitchFamily="49" charset="-128"/>
                <a:ea typeface="HG創英角ﾎﾟｯﾌﾟ体" panose="040B0A09000000000000" pitchFamily="49" charset="-128"/>
              </a:rPr>
              <a:t>くらしの変化</a:t>
            </a:r>
            <a:endParaRPr lang="en-US" altLang="ja-JP" sz="2800" dirty="0">
              <a:solidFill>
                <a:schemeClr val="bg1">
                  <a:lumMod val="75000"/>
                </a:schemeClr>
              </a:solidFill>
              <a:latin typeface="HG創英角ﾎﾟｯﾌﾟ体" panose="040B0A09000000000000" pitchFamily="49" charset="-128"/>
              <a:ea typeface="HG創英角ﾎﾟｯﾌﾟ体" panose="040B0A09000000000000" pitchFamily="49" charset="-128"/>
            </a:endParaRPr>
          </a:p>
          <a:p>
            <a:pPr marL="385763" indent="-385763">
              <a:lnSpc>
                <a:spcPct val="150000"/>
              </a:lnSpc>
              <a:buFont typeface="+mj-lt"/>
              <a:buAutoNum type="arabicPeriod" startAt="3"/>
            </a:pPr>
            <a:r>
              <a:rPr lang="ja-JP" altLang="en-US" sz="2800" dirty="0">
                <a:latin typeface="HG創英角ﾎﾟｯﾌﾟ体" panose="040B0A09000000000000" pitchFamily="49" charset="-128"/>
                <a:ea typeface="HG創英角ﾎﾟｯﾌﾟ体" panose="040B0A09000000000000" pitchFamily="49" charset="-128"/>
              </a:rPr>
              <a:t>どうする？</a:t>
            </a:r>
            <a:endParaRPr lang="en-US" altLang="ja-JP" sz="2800" dirty="0">
              <a:latin typeface="HG創英角ﾎﾟｯﾌﾟ体" panose="040B0A09000000000000" pitchFamily="49" charset="-128"/>
              <a:ea typeface="HG創英角ﾎﾟｯﾌﾟ体" panose="040B0A09000000000000" pitchFamily="49" charset="-128"/>
            </a:endParaRPr>
          </a:p>
        </p:txBody>
      </p:sp>
      <p:sp>
        <p:nvSpPr>
          <p:cNvPr id="11" name="正方形/長方形 10">
            <a:extLst>
              <a:ext uri="{FF2B5EF4-FFF2-40B4-BE49-F238E27FC236}">
                <a16:creationId xmlns:a16="http://schemas.microsoft.com/office/drawing/2014/main" id="{0FB90D2F-8BE7-4292-B9BD-25FED62DA650}"/>
              </a:ext>
            </a:extLst>
          </p:cNvPr>
          <p:cNvSpPr/>
          <p:nvPr/>
        </p:nvSpPr>
        <p:spPr>
          <a:xfrm>
            <a:off x="784916" y="2844580"/>
            <a:ext cx="3938905" cy="1284006"/>
          </a:xfrm>
          <a:prstGeom prst="rect">
            <a:avLst/>
          </a:prstGeom>
        </p:spPr>
        <p:txBody>
          <a:bodyPr wrap="square">
            <a:spAutoFit/>
          </a:bodyPr>
          <a:lstStyle/>
          <a:p>
            <a:pPr>
              <a:lnSpc>
                <a:spcPct val="150000"/>
              </a:lnSpc>
            </a:pPr>
            <a:r>
              <a:rPr lang="ja-JP" altLang="en-US" sz="2800" dirty="0">
                <a:solidFill>
                  <a:schemeClr val="bg1">
                    <a:lumMod val="75000"/>
                  </a:schemeClr>
                </a:solidFill>
                <a:latin typeface="HG創英角ﾎﾟｯﾌﾟ体" panose="040B0A09000000000000" pitchFamily="49" charset="-128"/>
                <a:ea typeface="HG創英角ﾎﾟｯﾌﾟ体" panose="040B0A09000000000000" pitchFamily="49" charset="-128"/>
              </a:rPr>
              <a:t>気候変動</a:t>
            </a:r>
            <a:endParaRPr lang="en-US" altLang="ja-JP" sz="2800" dirty="0">
              <a:solidFill>
                <a:schemeClr val="bg1">
                  <a:lumMod val="75000"/>
                </a:schemeClr>
              </a:solidFill>
              <a:latin typeface="HG創英角ﾎﾟｯﾌﾟ体" panose="040B0A09000000000000" pitchFamily="49" charset="-128"/>
              <a:ea typeface="HG創英角ﾎﾟｯﾌﾟ体" panose="040B0A09000000000000" pitchFamily="49" charset="-128"/>
            </a:endParaRPr>
          </a:p>
          <a:p>
            <a:pPr>
              <a:lnSpc>
                <a:spcPct val="150000"/>
              </a:lnSpc>
            </a:pPr>
            <a:r>
              <a:rPr lang="ja-JP" altLang="en-US" sz="2800" dirty="0">
                <a:solidFill>
                  <a:schemeClr val="bg1">
                    <a:lumMod val="75000"/>
                  </a:schemeClr>
                </a:solidFill>
                <a:latin typeface="HG創英角ﾎﾟｯﾌﾟ体" panose="040B0A09000000000000" pitchFamily="49" charset="-128"/>
                <a:ea typeface="HG創英角ﾎﾟｯﾌﾟ体" panose="040B0A09000000000000" pitchFamily="49" charset="-128"/>
              </a:rPr>
              <a:t>　　　　　</a:t>
            </a:r>
            <a:r>
              <a:rPr lang="ja-JP" altLang="en-US" sz="2800" dirty="0">
                <a:latin typeface="HG創英角ﾎﾟｯﾌﾟ体" panose="040B0A09000000000000" pitchFamily="49" charset="-128"/>
                <a:ea typeface="HG創英角ﾎﾟｯﾌﾟ体" panose="040B0A09000000000000" pitchFamily="49" charset="-128"/>
              </a:rPr>
              <a:t>気候変動</a:t>
            </a:r>
            <a:endParaRPr lang="en-US" altLang="ja-JP" sz="2800" dirty="0">
              <a:latin typeface="HG創英角ﾎﾟｯﾌﾟ体" panose="040B0A09000000000000" pitchFamily="49" charset="-128"/>
              <a:ea typeface="HG創英角ﾎﾟｯﾌﾟ体" panose="040B0A09000000000000" pitchFamily="49" charset="-128"/>
            </a:endParaRPr>
          </a:p>
        </p:txBody>
      </p:sp>
      <p:sp>
        <p:nvSpPr>
          <p:cNvPr id="3" name="スライド番号プレースホルダー 2">
            <a:extLst>
              <a:ext uri="{FF2B5EF4-FFF2-40B4-BE49-F238E27FC236}">
                <a16:creationId xmlns:a16="http://schemas.microsoft.com/office/drawing/2014/main" id="{5DB76AE4-9363-4159-AABD-4D63A5DBF891}"/>
              </a:ext>
            </a:extLst>
          </p:cNvPr>
          <p:cNvSpPr>
            <a:spLocks noGrp="1"/>
          </p:cNvSpPr>
          <p:nvPr>
            <p:ph type="sldNum" sz="quarter" idx="12"/>
          </p:nvPr>
        </p:nvSpPr>
        <p:spPr/>
        <p:txBody>
          <a:bodyPr/>
          <a:lstStyle/>
          <a:p>
            <a:fld id="{2559E306-2ECC-45F4-9E94-B54F3BFAC461}" type="slidenum">
              <a:rPr lang="ja-JP" altLang="en-US" smtClean="0"/>
              <a:pPr/>
              <a:t>43</a:t>
            </a:fld>
            <a:endParaRPr lang="ja-JP" altLang="en-US" dirty="0"/>
          </a:p>
        </p:txBody>
      </p:sp>
      <p:pic>
        <p:nvPicPr>
          <p:cNvPr id="7" name="図 6">
            <a:extLst>
              <a:ext uri="{FF2B5EF4-FFF2-40B4-BE49-F238E27FC236}">
                <a16:creationId xmlns:a16="http://schemas.microsoft.com/office/drawing/2014/main" id="{C8684684-099D-46CB-94E8-667F56E32F6B}"/>
              </a:ext>
            </a:extLst>
          </p:cNvPr>
          <p:cNvPicPr>
            <a:picLocks noChangeAspect="1"/>
          </p:cNvPicPr>
          <p:nvPr/>
        </p:nvPicPr>
        <p:blipFill>
          <a:blip r:embed="rId3"/>
          <a:stretch>
            <a:fillRect/>
          </a:stretch>
        </p:blipFill>
        <p:spPr>
          <a:xfrm>
            <a:off x="6281739" y="3910478"/>
            <a:ext cx="2453640" cy="2453640"/>
          </a:xfrm>
          <a:prstGeom prst="rect">
            <a:avLst/>
          </a:prstGeom>
        </p:spPr>
      </p:pic>
    </p:spTree>
    <p:extLst>
      <p:ext uri="{BB962C8B-B14F-4D97-AF65-F5344CB8AC3E}">
        <p14:creationId xmlns:p14="http://schemas.microsoft.com/office/powerpoint/2010/main" val="25372666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5F2D37B7-F283-4914-812D-281F4D644A87}"/>
              </a:ext>
            </a:extLst>
          </p:cNvPr>
          <p:cNvPicPr>
            <a:picLocks noChangeAspect="1"/>
          </p:cNvPicPr>
          <p:nvPr/>
        </p:nvPicPr>
        <p:blipFill rotWithShape="1">
          <a:blip r:embed="rId3"/>
          <a:srcRect b="6796"/>
          <a:stretch/>
        </p:blipFill>
        <p:spPr>
          <a:xfrm>
            <a:off x="4847582" y="2719421"/>
            <a:ext cx="4267200" cy="4105028"/>
          </a:xfrm>
          <a:prstGeom prst="rect">
            <a:avLst/>
          </a:prstGeom>
        </p:spPr>
      </p:pic>
      <p:pic>
        <p:nvPicPr>
          <p:cNvPr id="6" name="図 5">
            <a:extLst>
              <a:ext uri="{FF2B5EF4-FFF2-40B4-BE49-F238E27FC236}">
                <a16:creationId xmlns:a16="http://schemas.microsoft.com/office/drawing/2014/main" id="{BBEA96CE-AB08-47CF-B5E9-773A559B8F55}"/>
              </a:ext>
            </a:extLst>
          </p:cNvPr>
          <p:cNvPicPr>
            <a:picLocks noChangeAspect="1"/>
          </p:cNvPicPr>
          <p:nvPr/>
        </p:nvPicPr>
        <p:blipFill>
          <a:blip r:embed="rId4"/>
          <a:stretch>
            <a:fillRect/>
          </a:stretch>
        </p:blipFill>
        <p:spPr>
          <a:xfrm>
            <a:off x="136881" y="5470139"/>
            <a:ext cx="2209800" cy="1341120"/>
          </a:xfrm>
          <a:prstGeom prst="rect">
            <a:avLst/>
          </a:prstGeom>
        </p:spPr>
      </p:pic>
      <p:pic>
        <p:nvPicPr>
          <p:cNvPr id="3" name="図 2">
            <a:extLst>
              <a:ext uri="{FF2B5EF4-FFF2-40B4-BE49-F238E27FC236}">
                <a16:creationId xmlns:a16="http://schemas.microsoft.com/office/drawing/2014/main" id="{90D006E2-F36F-4E18-875B-37DC8FF440F7}"/>
              </a:ext>
            </a:extLst>
          </p:cNvPr>
          <p:cNvPicPr>
            <a:picLocks noChangeAspect="1"/>
          </p:cNvPicPr>
          <p:nvPr/>
        </p:nvPicPr>
        <p:blipFill>
          <a:blip r:embed="rId5"/>
          <a:stretch>
            <a:fillRect/>
          </a:stretch>
        </p:blipFill>
        <p:spPr>
          <a:xfrm>
            <a:off x="7581582" y="1688094"/>
            <a:ext cx="1432560" cy="1432560"/>
          </a:xfrm>
          <a:prstGeom prst="rect">
            <a:avLst/>
          </a:prstGeom>
        </p:spPr>
      </p:pic>
      <p:sp>
        <p:nvSpPr>
          <p:cNvPr id="4" name="正方形/長方形 3">
            <a:extLst>
              <a:ext uri="{FF2B5EF4-FFF2-40B4-BE49-F238E27FC236}">
                <a16:creationId xmlns:a16="http://schemas.microsoft.com/office/drawing/2014/main" id="{22217223-302D-48C0-92EF-452C300143E9}"/>
              </a:ext>
            </a:extLst>
          </p:cNvPr>
          <p:cNvSpPr/>
          <p:nvPr/>
        </p:nvSpPr>
        <p:spPr>
          <a:xfrm>
            <a:off x="97134" y="1111835"/>
            <a:ext cx="8850989" cy="1754326"/>
          </a:xfrm>
          <a:prstGeom prst="rect">
            <a:avLst/>
          </a:prstGeom>
        </p:spPr>
        <p:txBody>
          <a:bodyPr wrap="square">
            <a:spAutoFit/>
          </a:bodyPr>
          <a:lstStyle/>
          <a:p>
            <a:r>
              <a:rPr lang="ja-JP" altLang="en-US" sz="3600" b="1" dirty="0">
                <a:solidFill>
                  <a:srgbClr val="00B0F0"/>
                </a:solidFill>
                <a:latin typeface="HG創英角ﾎﾟｯﾌﾟ体" panose="040B0A09000000000000" pitchFamily="49" charset="-128"/>
                <a:ea typeface="HG創英角ﾎﾟｯﾌﾟ体" panose="040B0A09000000000000" pitchFamily="49" charset="-128"/>
              </a:rPr>
              <a:t>①二酸化炭素をなるべく出さないようにしよう！</a:t>
            </a:r>
            <a:endParaRPr lang="en-US" altLang="ja-JP" sz="1000" b="1" dirty="0">
              <a:solidFill>
                <a:schemeClr val="tx1">
                  <a:lumMod val="50000"/>
                  <a:lumOff val="50000"/>
                </a:schemeClr>
              </a:solidFill>
              <a:highlight>
                <a:srgbClr val="FFFF00"/>
              </a:highlight>
              <a:latin typeface="HG創英角ﾎﾟｯﾌﾟ体" panose="040B0A09000000000000" pitchFamily="49" charset="-128"/>
              <a:ea typeface="HG創英角ﾎﾟｯﾌﾟ体" panose="040B0A09000000000000" pitchFamily="49" charset="-128"/>
            </a:endParaRPr>
          </a:p>
          <a:p>
            <a:pPr algn="ctr"/>
            <a:r>
              <a:rPr lang="en-US" altLang="ja-JP" sz="3600" b="1" dirty="0">
                <a:solidFill>
                  <a:schemeClr val="tx1">
                    <a:lumMod val="50000"/>
                    <a:lumOff val="50000"/>
                  </a:schemeClr>
                </a:solidFill>
                <a:highlight>
                  <a:srgbClr val="FFFF00"/>
                </a:highlight>
                <a:latin typeface="HG創英角ﾎﾟｯﾌﾟ体" panose="040B0A09000000000000" pitchFamily="49" charset="-128"/>
                <a:ea typeface="HG創英角ﾎﾟｯﾌﾟ体" panose="040B0A09000000000000" pitchFamily="49" charset="-128"/>
              </a:rPr>
              <a:t>COOL CHOICE=</a:t>
            </a:r>
            <a:r>
              <a:rPr lang="ja-JP" altLang="en-US" sz="3600" b="1" dirty="0">
                <a:solidFill>
                  <a:schemeClr val="tx1">
                    <a:lumMod val="50000"/>
                    <a:lumOff val="50000"/>
                  </a:schemeClr>
                </a:solidFill>
                <a:highlight>
                  <a:srgbClr val="FFFF00"/>
                </a:highlight>
                <a:latin typeface="HG創英角ﾎﾟｯﾌﾟ体" panose="040B0A09000000000000" pitchFamily="49" charset="-128"/>
                <a:ea typeface="HG創英角ﾎﾟｯﾌﾟ体" panose="040B0A09000000000000" pitchFamily="49" charset="-128"/>
              </a:rPr>
              <a:t>「賢い選択」</a:t>
            </a:r>
            <a:endParaRPr lang="ja-JP" altLang="en-US" sz="4500" b="1" dirty="0">
              <a:solidFill>
                <a:schemeClr val="tx1">
                  <a:lumMod val="50000"/>
                  <a:lumOff val="50000"/>
                </a:schemeClr>
              </a:solidFill>
              <a:highlight>
                <a:srgbClr val="FFFF00"/>
              </a:highlight>
              <a:latin typeface="HG創英角ﾎﾟｯﾌﾟ体" panose="040B0A09000000000000" pitchFamily="49" charset="-128"/>
              <a:ea typeface="HG創英角ﾎﾟｯﾌﾟ体" panose="040B0A09000000000000" pitchFamily="49" charset="-128"/>
            </a:endParaRPr>
          </a:p>
        </p:txBody>
      </p:sp>
      <p:sp>
        <p:nvSpPr>
          <p:cNvPr id="10" name="サブタイトル 2">
            <a:extLst>
              <a:ext uri="{FF2B5EF4-FFF2-40B4-BE49-F238E27FC236}">
                <a16:creationId xmlns:a16="http://schemas.microsoft.com/office/drawing/2014/main" id="{F49A17AC-73AD-4EE9-B4F4-4C06B7530A95}"/>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４　どうする？気候変動</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12" name="テキスト ボックス 11">
            <a:extLst>
              <a:ext uri="{FF2B5EF4-FFF2-40B4-BE49-F238E27FC236}">
                <a16:creationId xmlns:a16="http://schemas.microsoft.com/office/drawing/2014/main" id="{5CEB5EEB-6509-45F3-ACDC-B6BC89796F4C}"/>
              </a:ext>
            </a:extLst>
          </p:cNvPr>
          <p:cNvSpPr txBox="1"/>
          <p:nvPr/>
        </p:nvSpPr>
        <p:spPr>
          <a:xfrm>
            <a:off x="4865936" y="1988421"/>
            <a:ext cx="883559" cy="338554"/>
          </a:xfrm>
          <a:prstGeom prst="rect">
            <a:avLst/>
          </a:prstGeom>
          <a:noFill/>
        </p:spPr>
        <p:txBody>
          <a:bodyPr wrap="square" rtlCol="0">
            <a:spAutoFit/>
          </a:bodyPr>
          <a:lstStyle/>
          <a:p>
            <a:r>
              <a:rPr lang="ja-JP" altLang="en-US" sz="1600" dirty="0">
                <a:solidFill>
                  <a:srgbClr val="7F7F7F"/>
                </a:solidFill>
                <a:latin typeface="HG創英角ﾎﾟｯﾌﾟ体" panose="040B0A09000000000000" pitchFamily="49" charset="-128"/>
                <a:ea typeface="HG創英角ﾎﾟｯﾌﾟ体" panose="040B0A09000000000000" pitchFamily="49" charset="-128"/>
              </a:rPr>
              <a:t>かしこ</a:t>
            </a:r>
          </a:p>
        </p:txBody>
      </p:sp>
      <p:sp>
        <p:nvSpPr>
          <p:cNvPr id="13" name="テキスト ボックス 12">
            <a:extLst>
              <a:ext uri="{FF2B5EF4-FFF2-40B4-BE49-F238E27FC236}">
                <a16:creationId xmlns:a16="http://schemas.microsoft.com/office/drawing/2014/main" id="{C60B682A-CCAB-4050-A4E6-44333BBD6190}"/>
              </a:ext>
            </a:extLst>
          </p:cNvPr>
          <p:cNvSpPr txBox="1"/>
          <p:nvPr/>
        </p:nvSpPr>
        <p:spPr>
          <a:xfrm>
            <a:off x="5895234" y="1998624"/>
            <a:ext cx="1163047" cy="338554"/>
          </a:xfrm>
          <a:prstGeom prst="rect">
            <a:avLst/>
          </a:prstGeom>
          <a:noFill/>
        </p:spPr>
        <p:txBody>
          <a:bodyPr wrap="square" rtlCol="0">
            <a:spAutoFit/>
          </a:bodyPr>
          <a:lstStyle/>
          <a:p>
            <a:r>
              <a:rPr lang="ja-JP" altLang="en-US" sz="1600" dirty="0">
                <a:solidFill>
                  <a:srgbClr val="7F7F7F"/>
                </a:solidFill>
                <a:latin typeface="HG創英角ﾎﾟｯﾌﾟ体" panose="040B0A09000000000000" pitchFamily="49" charset="-128"/>
                <a:ea typeface="HG創英角ﾎﾟｯﾌﾟ体" panose="040B0A09000000000000" pitchFamily="49" charset="-128"/>
              </a:rPr>
              <a:t>せんたく</a:t>
            </a:r>
          </a:p>
        </p:txBody>
      </p:sp>
      <p:pic>
        <p:nvPicPr>
          <p:cNvPr id="1028" name="Picture 4" descr="テレビの写真素材｜写真素材なら「写真AC」無料（フリー）ダウンロードOK">
            <a:extLst>
              <a:ext uri="{FF2B5EF4-FFF2-40B4-BE49-F238E27FC236}">
                <a16:creationId xmlns:a16="http://schemas.microsoft.com/office/drawing/2014/main" id="{04878C2F-20FB-47A4-9DE9-0E29FF00A9D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13707" y="5483202"/>
            <a:ext cx="2015535" cy="1341247"/>
          </a:xfrm>
          <a:prstGeom prst="rect">
            <a:avLst/>
          </a:prstGeom>
          <a:noFill/>
          <a:extLst>
            <a:ext uri="{909E8E84-426E-40DD-AFC4-6F175D3DCCD1}">
              <a14:hiddenFill xmlns:a14="http://schemas.microsoft.com/office/drawing/2010/main">
                <a:solidFill>
                  <a:srgbClr val="FFFFFF"/>
                </a:solidFill>
              </a14:hiddenFill>
            </a:ext>
          </a:extLst>
        </p:spPr>
      </p:pic>
      <p:sp>
        <p:nvSpPr>
          <p:cNvPr id="18" name="四角形: メモ 17">
            <a:extLst>
              <a:ext uri="{FF2B5EF4-FFF2-40B4-BE49-F238E27FC236}">
                <a16:creationId xmlns:a16="http://schemas.microsoft.com/office/drawing/2014/main" id="{49ECDC87-F82A-4CEE-A1DB-FAC6D60579A8}"/>
              </a:ext>
            </a:extLst>
          </p:cNvPr>
          <p:cNvSpPr/>
          <p:nvPr/>
        </p:nvSpPr>
        <p:spPr>
          <a:xfrm>
            <a:off x="347004" y="3251554"/>
            <a:ext cx="4688431" cy="2211311"/>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a:solidFill>
                  <a:schemeClr val="tx1"/>
                </a:solidFill>
                <a:highlight>
                  <a:srgbClr val="FFFF00"/>
                </a:highlight>
                <a:latin typeface="ＭＳ 明朝" panose="02020609040205080304" pitchFamily="17" charset="-128"/>
                <a:ea typeface="ＭＳ 明朝" panose="02020609040205080304" pitchFamily="17" charset="-128"/>
              </a:rPr>
              <a:t>【</a:t>
            </a:r>
            <a:r>
              <a:rPr lang="ja-JP" altLang="en-US" sz="3200" b="1" dirty="0">
                <a:solidFill>
                  <a:schemeClr val="tx1"/>
                </a:solidFill>
                <a:highlight>
                  <a:srgbClr val="FFFF00"/>
                </a:highlight>
                <a:latin typeface="メイリオ" panose="020B0604030504040204" pitchFamily="50" charset="-128"/>
                <a:ea typeface="メイリオ" panose="020B0604030504040204" pitchFamily="50" charset="-128"/>
              </a:rPr>
              <a:t>みんなにできること</a:t>
            </a:r>
            <a:r>
              <a:rPr lang="en-US" altLang="ja-JP" sz="3200" b="1" dirty="0">
                <a:solidFill>
                  <a:schemeClr val="tx1"/>
                </a:solidFill>
                <a:highlight>
                  <a:srgbClr val="FFFF00"/>
                </a:highlight>
                <a:latin typeface="メイリオ" panose="020B0604030504040204" pitchFamily="50" charset="-128"/>
                <a:ea typeface="メイリオ" panose="020B0604030504040204" pitchFamily="50" charset="-128"/>
              </a:rPr>
              <a:t>】</a:t>
            </a:r>
          </a:p>
          <a:p>
            <a:endParaRPr lang="en-US" altLang="ja-JP" sz="1400" b="1" dirty="0">
              <a:solidFill>
                <a:schemeClr val="tx1"/>
              </a:solidFill>
              <a:latin typeface="メイリオ" panose="020B0604030504040204" pitchFamily="50" charset="-128"/>
              <a:ea typeface="メイリオ" panose="020B0604030504040204" pitchFamily="50" charset="-128"/>
            </a:endParaRPr>
          </a:p>
          <a:p>
            <a:r>
              <a:rPr lang="ja-JP" altLang="en-US" sz="2400" b="1" dirty="0">
                <a:solidFill>
                  <a:schemeClr val="tx1"/>
                </a:solidFill>
                <a:latin typeface="メイリオ" panose="020B0604030504040204" pitchFamily="50" charset="-128"/>
                <a:ea typeface="メイリオ" panose="020B0604030504040204" pitchFamily="50" charset="-128"/>
              </a:rPr>
              <a:t>たとえば</a:t>
            </a:r>
            <a:r>
              <a:rPr lang="en-US" altLang="ja-JP" sz="2400" b="1" dirty="0">
                <a:solidFill>
                  <a:schemeClr val="tx1"/>
                </a:solidFill>
                <a:latin typeface="メイリオ" panose="020B0604030504040204" pitchFamily="50" charset="-128"/>
                <a:ea typeface="メイリオ" panose="020B0604030504040204" pitchFamily="50" charset="-128"/>
              </a:rPr>
              <a:t>…</a:t>
            </a:r>
          </a:p>
          <a:p>
            <a:r>
              <a:rPr lang="ja-JP" altLang="en-US" sz="2400" b="1" dirty="0">
                <a:solidFill>
                  <a:schemeClr val="tx1"/>
                </a:solidFill>
                <a:latin typeface="メイリオ" panose="020B0604030504040204" pitchFamily="50" charset="-128"/>
                <a:ea typeface="メイリオ" panose="020B0604030504040204" pitchFamily="50" charset="-128"/>
              </a:rPr>
              <a:t>☑〇〇しっぱなしにしない</a:t>
            </a:r>
            <a:endParaRPr lang="en-US" altLang="ja-JP" sz="2400" b="1" dirty="0">
              <a:solidFill>
                <a:schemeClr val="tx1"/>
              </a:solidFill>
              <a:latin typeface="メイリオ" panose="020B0604030504040204" pitchFamily="50" charset="-128"/>
              <a:ea typeface="メイリオ" panose="020B0604030504040204" pitchFamily="50" charset="-128"/>
            </a:endParaRPr>
          </a:p>
          <a:p>
            <a:r>
              <a:rPr lang="ja-JP" altLang="en-US" sz="2400" b="1" dirty="0">
                <a:solidFill>
                  <a:schemeClr val="tx1"/>
                </a:solidFill>
                <a:latin typeface="メイリオ" panose="020B0604030504040204" pitchFamily="50" charset="-128"/>
                <a:ea typeface="メイリオ" panose="020B0604030504040204" pitchFamily="50" charset="-128"/>
              </a:rPr>
              <a:t>☑テレビをみる時間を決める</a:t>
            </a:r>
            <a:endParaRPr lang="en-US" altLang="ja-JP" sz="2400" b="1" dirty="0">
              <a:solidFill>
                <a:schemeClr val="tx1"/>
              </a:solidFill>
              <a:latin typeface="メイリオ" panose="020B0604030504040204" pitchFamily="50" charset="-128"/>
              <a:ea typeface="メイリオ" panose="020B0604030504040204" pitchFamily="50" charset="-128"/>
            </a:endParaRPr>
          </a:p>
          <a:p>
            <a:r>
              <a:rPr lang="ja-JP" altLang="en-US" sz="2400" b="1" dirty="0">
                <a:solidFill>
                  <a:schemeClr val="tx1"/>
                </a:solidFill>
                <a:latin typeface="メイリオ" panose="020B0604030504040204" pitchFamily="50" charset="-128"/>
                <a:ea typeface="メイリオ" panose="020B0604030504040204" pitchFamily="50" charset="-128"/>
              </a:rPr>
              <a:t>☑バスや電車を利用する</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pic>
        <p:nvPicPr>
          <p:cNvPr id="19" name="図 18">
            <a:extLst>
              <a:ext uri="{FF2B5EF4-FFF2-40B4-BE49-F238E27FC236}">
                <a16:creationId xmlns:a16="http://schemas.microsoft.com/office/drawing/2014/main" id="{91725BD2-3D20-44F9-98BE-2069B7DCDB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25994" y="147048"/>
            <a:ext cx="948606" cy="941972"/>
          </a:xfrm>
          <a:prstGeom prst="rect">
            <a:avLst/>
          </a:prstGeom>
        </p:spPr>
      </p:pic>
      <p:sp>
        <p:nvSpPr>
          <p:cNvPr id="2" name="スライド番号プレースホルダー 1">
            <a:extLst>
              <a:ext uri="{FF2B5EF4-FFF2-40B4-BE49-F238E27FC236}">
                <a16:creationId xmlns:a16="http://schemas.microsoft.com/office/drawing/2014/main" id="{E1DF0C60-E6A3-4B02-92F7-41B72CE213A0}"/>
              </a:ext>
            </a:extLst>
          </p:cNvPr>
          <p:cNvSpPr>
            <a:spLocks noGrp="1"/>
          </p:cNvSpPr>
          <p:nvPr>
            <p:ph type="sldNum" sz="quarter" idx="12"/>
          </p:nvPr>
        </p:nvSpPr>
        <p:spPr/>
        <p:txBody>
          <a:bodyPr/>
          <a:lstStyle/>
          <a:p>
            <a:fld id="{2559E306-2ECC-45F4-9E94-B54F3BFAC461}" type="slidenum">
              <a:rPr lang="ja-JP" altLang="en-US" smtClean="0"/>
              <a:pPr/>
              <a:t>44</a:t>
            </a:fld>
            <a:endParaRPr lang="ja-JP" altLang="en-US" dirty="0"/>
          </a:p>
        </p:txBody>
      </p:sp>
      <p:sp>
        <p:nvSpPr>
          <p:cNvPr id="21" name="テキスト ボックス 20">
            <a:extLst>
              <a:ext uri="{FF2B5EF4-FFF2-40B4-BE49-F238E27FC236}">
                <a16:creationId xmlns:a16="http://schemas.microsoft.com/office/drawing/2014/main" id="{69310DF1-7058-4F33-87E7-660677467EBA}"/>
              </a:ext>
            </a:extLst>
          </p:cNvPr>
          <p:cNvSpPr txBox="1"/>
          <p:nvPr/>
        </p:nvSpPr>
        <p:spPr>
          <a:xfrm>
            <a:off x="1807660" y="1988421"/>
            <a:ext cx="883559" cy="338554"/>
          </a:xfrm>
          <a:prstGeom prst="rect">
            <a:avLst/>
          </a:prstGeom>
          <a:noFill/>
        </p:spPr>
        <p:txBody>
          <a:bodyPr wrap="square" rtlCol="0">
            <a:spAutoFit/>
          </a:bodyPr>
          <a:lstStyle/>
          <a:p>
            <a:r>
              <a:rPr lang="ja-JP" altLang="en-US" sz="1600" dirty="0">
                <a:solidFill>
                  <a:srgbClr val="7F7F7F"/>
                </a:solidFill>
                <a:latin typeface="HG創英角ﾎﾟｯﾌﾟ体" panose="040B0A09000000000000" pitchFamily="49" charset="-128"/>
                <a:ea typeface="HG創英角ﾎﾟｯﾌﾟ体" panose="040B0A09000000000000" pitchFamily="49" charset="-128"/>
              </a:rPr>
              <a:t>クール</a:t>
            </a:r>
          </a:p>
        </p:txBody>
      </p:sp>
      <p:sp>
        <p:nvSpPr>
          <p:cNvPr id="22" name="テキスト ボックス 21">
            <a:extLst>
              <a:ext uri="{FF2B5EF4-FFF2-40B4-BE49-F238E27FC236}">
                <a16:creationId xmlns:a16="http://schemas.microsoft.com/office/drawing/2014/main" id="{DD89572E-D47C-4463-A4C9-B5F127458BE1}"/>
              </a:ext>
            </a:extLst>
          </p:cNvPr>
          <p:cNvSpPr txBox="1"/>
          <p:nvPr/>
        </p:nvSpPr>
        <p:spPr>
          <a:xfrm>
            <a:off x="3130179" y="1988421"/>
            <a:ext cx="1163047" cy="338554"/>
          </a:xfrm>
          <a:prstGeom prst="rect">
            <a:avLst/>
          </a:prstGeom>
          <a:noFill/>
        </p:spPr>
        <p:txBody>
          <a:bodyPr wrap="square" rtlCol="0">
            <a:spAutoFit/>
          </a:bodyPr>
          <a:lstStyle/>
          <a:p>
            <a:r>
              <a:rPr lang="ja-JP" altLang="en-US" sz="1600" dirty="0">
                <a:solidFill>
                  <a:srgbClr val="7F7F7F"/>
                </a:solidFill>
                <a:latin typeface="HG創英角ﾎﾟｯﾌﾟ体" panose="040B0A09000000000000" pitchFamily="49" charset="-128"/>
                <a:ea typeface="HG創英角ﾎﾟｯﾌﾟ体" panose="040B0A09000000000000" pitchFamily="49" charset="-128"/>
              </a:rPr>
              <a:t>チョイス</a:t>
            </a:r>
          </a:p>
        </p:txBody>
      </p:sp>
    </p:spTree>
    <p:extLst>
      <p:ext uri="{BB962C8B-B14F-4D97-AF65-F5344CB8AC3E}">
        <p14:creationId xmlns:p14="http://schemas.microsoft.com/office/powerpoint/2010/main" val="26077943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B156ED5-38E3-49BB-A679-59D985BE880B}"/>
              </a:ext>
            </a:extLst>
          </p:cNvPr>
          <p:cNvPicPr>
            <a:picLocks noChangeAspect="1"/>
          </p:cNvPicPr>
          <p:nvPr/>
        </p:nvPicPr>
        <p:blipFill>
          <a:blip r:embed="rId3"/>
          <a:stretch>
            <a:fillRect/>
          </a:stretch>
        </p:blipFill>
        <p:spPr>
          <a:xfrm>
            <a:off x="5433948" y="4534554"/>
            <a:ext cx="1882140" cy="1882140"/>
          </a:xfrm>
          <a:prstGeom prst="rect">
            <a:avLst/>
          </a:prstGeom>
        </p:spPr>
      </p:pic>
      <p:pic>
        <p:nvPicPr>
          <p:cNvPr id="4" name="図 3">
            <a:extLst>
              <a:ext uri="{FF2B5EF4-FFF2-40B4-BE49-F238E27FC236}">
                <a16:creationId xmlns:a16="http://schemas.microsoft.com/office/drawing/2014/main" id="{7B24B85E-AB54-494B-AE2E-D3D2DD679A38}"/>
              </a:ext>
            </a:extLst>
          </p:cNvPr>
          <p:cNvPicPr>
            <a:picLocks noChangeAspect="1"/>
          </p:cNvPicPr>
          <p:nvPr/>
        </p:nvPicPr>
        <p:blipFill>
          <a:blip r:embed="rId4"/>
          <a:stretch>
            <a:fillRect/>
          </a:stretch>
        </p:blipFill>
        <p:spPr>
          <a:xfrm>
            <a:off x="232588" y="5156939"/>
            <a:ext cx="1729740" cy="1661160"/>
          </a:xfrm>
          <a:prstGeom prst="rect">
            <a:avLst/>
          </a:prstGeom>
        </p:spPr>
      </p:pic>
      <p:pic>
        <p:nvPicPr>
          <p:cNvPr id="3" name="図 2">
            <a:extLst>
              <a:ext uri="{FF2B5EF4-FFF2-40B4-BE49-F238E27FC236}">
                <a16:creationId xmlns:a16="http://schemas.microsoft.com/office/drawing/2014/main" id="{43E2EC60-AD6B-4A97-9DE5-C76BAC47556D}"/>
              </a:ext>
            </a:extLst>
          </p:cNvPr>
          <p:cNvPicPr>
            <a:picLocks noChangeAspect="1"/>
          </p:cNvPicPr>
          <p:nvPr/>
        </p:nvPicPr>
        <p:blipFill>
          <a:blip r:embed="rId5"/>
          <a:stretch>
            <a:fillRect/>
          </a:stretch>
        </p:blipFill>
        <p:spPr>
          <a:xfrm>
            <a:off x="523867" y="3767635"/>
            <a:ext cx="1935480" cy="1524000"/>
          </a:xfrm>
          <a:prstGeom prst="rect">
            <a:avLst/>
          </a:prstGeom>
        </p:spPr>
      </p:pic>
      <p:pic>
        <p:nvPicPr>
          <p:cNvPr id="6" name="図 5">
            <a:extLst>
              <a:ext uri="{FF2B5EF4-FFF2-40B4-BE49-F238E27FC236}">
                <a16:creationId xmlns:a16="http://schemas.microsoft.com/office/drawing/2014/main" id="{A82FB7D2-B0A9-416C-9DBE-84A5E623DC64}"/>
              </a:ext>
            </a:extLst>
          </p:cNvPr>
          <p:cNvPicPr>
            <a:picLocks noChangeAspect="1"/>
          </p:cNvPicPr>
          <p:nvPr/>
        </p:nvPicPr>
        <p:blipFill>
          <a:blip r:embed="rId6"/>
          <a:stretch>
            <a:fillRect/>
          </a:stretch>
        </p:blipFill>
        <p:spPr>
          <a:xfrm>
            <a:off x="2927495" y="3246953"/>
            <a:ext cx="2240280" cy="2164080"/>
          </a:xfrm>
          <a:prstGeom prst="rect">
            <a:avLst/>
          </a:prstGeom>
        </p:spPr>
      </p:pic>
      <p:pic>
        <p:nvPicPr>
          <p:cNvPr id="9" name="図 8">
            <a:extLst>
              <a:ext uri="{FF2B5EF4-FFF2-40B4-BE49-F238E27FC236}">
                <a16:creationId xmlns:a16="http://schemas.microsoft.com/office/drawing/2014/main" id="{9A59162A-F1CD-4931-8682-E5C08D0CA626}"/>
              </a:ext>
            </a:extLst>
          </p:cNvPr>
          <p:cNvPicPr>
            <a:picLocks noChangeAspect="1"/>
          </p:cNvPicPr>
          <p:nvPr/>
        </p:nvPicPr>
        <p:blipFill>
          <a:blip r:embed="rId7"/>
          <a:stretch>
            <a:fillRect/>
          </a:stretch>
        </p:blipFill>
        <p:spPr>
          <a:xfrm>
            <a:off x="7583314" y="1695413"/>
            <a:ext cx="1432560" cy="1432560"/>
          </a:xfrm>
          <a:prstGeom prst="rect">
            <a:avLst/>
          </a:prstGeom>
        </p:spPr>
      </p:pic>
      <p:sp>
        <p:nvSpPr>
          <p:cNvPr id="10" name="サブタイトル 2">
            <a:extLst>
              <a:ext uri="{FF2B5EF4-FFF2-40B4-BE49-F238E27FC236}">
                <a16:creationId xmlns:a16="http://schemas.microsoft.com/office/drawing/2014/main" id="{F49A17AC-73AD-4EE9-B4F4-4C06B7530A95}"/>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４　どうする？気候変動</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14" name="正方形/長方形 13">
            <a:extLst>
              <a:ext uri="{FF2B5EF4-FFF2-40B4-BE49-F238E27FC236}">
                <a16:creationId xmlns:a16="http://schemas.microsoft.com/office/drawing/2014/main" id="{FA3EAD14-9462-4888-9271-4BFADB05C969}"/>
              </a:ext>
            </a:extLst>
          </p:cNvPr>
          <p:cNvSpPr/>
          <p:nvPr/>
        </p:nvSpPr>
        <p:spPr>
          <a:xfrm>
            <a:off x="1311237" y="2688400"/>
            <a:ext cx="6641068" cy="646331"/>
          </a:xfrm>
          <a:prstGeom prst="rect">
            <a:avLst/>
          </a:prstGeom>
        </p:spPr>
        <p:txBody>
          <a:bodyPr wrap="square">
            <a:spAutoFit/>
          </a:bodyPr>
          <a:lstStyle/>
          <a:p>
            <a:r>
              <a:rPr lang="ja-JP" altLang="en-US" sz="3600" b="1" dirty="0">
                <a:solidFill>
                  <a:srgbClr val="FF0000"/>
                </a:solidFill>
                <a:latin typeface="HG創英角ﾎﾟｯﾌﾟ体" panose="040B0A09000000000000" pitchFamily="49" charset="-128"/>
                <a:ea typeface="HG創英角ﾎﾟｯﾌﾟ体" panose="040B0A09000000000000" pitchFamily="49" charset="-128"/>
              </a:rPr>
              <a:t>他にもできることはたくさん！</a:t>
            </a:r>
            <a:endParaRPr lang="ja-JP" altLang="en-US" sz="4500" b="1" dirty="0">
              <a:solidFill>
                <a:srgbClr val="FF0000"/>
              </a:solidFill>
              <a:latin typeface="HG創英角ﾎﾟｯﾌﾟ体" panose="040B0A09000000000000" pitchFamily="49" charset="-128"/>
              <a:ea typeface="HG創英角ﾎﾟｯﾌﾟ体" panose="040B0A09000000000000" pitchFamily="49" charset="-128"/>
            </a:endParaRPr>
          </a:p>
        </p:txBody>
      </p:sp>
      <p:sp>
        <p:nvSpPr>
          <p:cNvPr id="30" name="テキスト ボックス 29">
            <a:extLst>
              <a:ext uri="{FF2B5EF4-FFF2-40B4-BE49-F238E27FC236}">
                <a16:creationId xmlns:a16="http://schemas.microsoft.com/office/drawing/2014/main" id="{B7399C6C-9F0C-4574-80A6-D3EA38C6EB47}"/>
              </a:ext>
            </a:extLst>
          </p:cNvPr>
          <p:cNvSpPr txBox="1"/>
          <p:nvPr/>
        </p:nvSpPr>
        <p:spPr>
          <a:xfrm>
            <a:off x="7199195" y="4786455"/>
            <a:ext cx="137160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太陽光発電</a:t>
            </a:r>
          </a:p>
        </p:txBody>
      </p:sp>
      <p:sp>
        <p:nvSpPr>
          <p:cNvPr id="34" name="テキスト ボックス 33">
            <a:extLst>
              <a:ext uri="{FF2B5EF4-FFF2-40B4-BE49-F238E27FC236}">
                <a16:creationId xmlns:a16="http://schemas.microsoft.com/office/drawing/2014/main" id="{9D8031AF-5641-48DE-A46F-FABF54654008}"/>
              </a:ext>
            </a:extLst>
          </p:cNvPr>
          <p:cNvSpPr txBox="1"/>
          <p:nvPr/>
        </p:nvSpPr>
        <p:spPr>
          <a:xfrm>
            <a:off x="5730687" y="6321935"/>
            <a:ext cx="1371600" cy="553998"/>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すいそ</a:t>
            </a:r>
            <a:endParaRPr lang="en-US" altLang="ja-JP" sz="1200"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水素</a:t>
            </a:r>
            <a:r>
              <a:rPr kumimoji="1" lang="ja-JP" altLang="en-US" dirty="0">
                <a:latin typeface="メイリオ" panose="020B0604030504040204" pitchFamily="50" charset="-128"/>
                <a:ea typeface="メイリオ" panose="020B0604030504040204" pitchFamily="50" charset="-128"/>
              </a:rPr>
              <a:t>自動車</a:t>
            </a:r>
          </a:p>
        </p:txBody>
      </p:sp>
      <p:sp>
        <p:nvSpPr>
          <p:cNvPr id="35" name="テキスト ボックス 34">
            <a:extLst>
              <a:ext uri="{FF2B5EF4-FFF2-40B4-BE49-F238E27FC236}">
                <a16:creationId xmlns:a16="http://schemas.microsoft.com/office/drawing/2014/main" id="{EA8AFCCE-89BB-44A8-9AEF-EA9BA8778197}"/>
              </a:ext>
            </a:extLst>
          </p:cNvPr>
          <p:cNvSpPr txBox="1"/>
          <p:nvPr/>
        </p:nvSpPr>
        <p:spPr>
          <a:xfrm>
            <a:off x="126546" y="3306211"/>
            <a:ext cx="2369382"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ゲームの時間は</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どうしよう</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4DA9FF76-8A4F-400F-9A14-B867953F33EF}"/>
              </a:ext>
            </a:extLst>
          </p:cNvPr>
          <p:cNvSpPr txBox="1"/>
          <p:nvPr/>
        </p:nvSpPr>
        <p:spPr>
          <a:xfrm>
            <a:off x="1974814" y="6145781"/>
            <a:ext cx="2044373"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エアコンの温度</a:t>
            </a:r>
            <a:r>
              <a:rPr lang="ja-JP" altLang="en-US" dirty="0">
                <a:latin typeface="メイリオ" panose="020B0604030504040204" pitchFamily="50" charset="-128"/>
                <a:ea typeface="メイリオ" panose="020B0604030504040204" pitchFamily="50" charset="-128"/>
              </a:rPr>
              <a:t>は</a:t>
            </a:r>
          </a:p>
          <a:p>
            <a:r>
              <a:rPr lang="ja-JP" altLang="en-US" dirty="0">
                <a:latin typeface="メイリオ" panose="020B0604030504040204" pitchFamily="50" charset="-128"/>
                <a:ea typeface="メイリオ" panose="020B0604030504040204" pitchFamily="50" charset="-128"/>
              </a:rPr>
              <a:t>何℃にしよう</a:t>
            </a:r>
            <a:r>
              <a:rPr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cxnSp>
        <p:nvCxnSpPr>
          <p:cNvPr id="32" name="直線コネクタ 31">
            <a:extLst>
              <a:ext uri="{FF2B5EF4-FFF2-40B4-BE49-F238E27FC236}">
                <a16:creationId xmlns:a16="http://schemas.microsoft.com/office/drawing/2014/main" id="{FAC2213E-F98D-4C84-96BE-262AAA6F6933}"/>
              </a:ext>
            </a:extLst>
          </p:cNvPr>
          <p:cNvCxnSpPr>
            <a:cxnSpLocks/>
          </p:cNvCxnSpPr>
          <p:nvPr/>
        </p:nvCxnSpPr>
        <p:spPr>
          <a:xfrm>
            <a:off x="5245772" y="3306211"/>
            <a:ext cx="0" cy="33840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33B959F7-8AF6-4FBA-AA7B-71F0A1851AA0}"/>
              </a:ext>
            </a:extLst>
          </p:cNvPr>
          <p:cNvSpPr txBox="1"/>
          <p:nvPr/>
        </p:nvSpPr>
        <p:spPr>
          <a:xfrm>
            <a:off x="3186271" y="5377185"/>
            <a:ext cx="2121444" cy="800219"/>
          </a:xfrm>
          <a:prstGeom prst="rect">
            <a:avLst/>
          </a:prstGeom>
          <a:noFill/>
        </p:spPr>
        <p:txBody>
          <a:bodyPr wrap="square" rtlCol="0">
            <a:spAutoFit/>
          </a:bodyPr>
          <a:lstStyle/>
          <a:p>
            <a:pPr>
              <a:lnSpc>
                <a:spcPts val="1200"/>
              </a:lnSpc>
            </a:pPr>
            <a:r>
              <a:rPr kumimoji="1" lang="ja-JP" altLang="en-US"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ふろ</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お風呂がさめないうちに</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pic>
        <p:nvPicPr>
          <p:cNvPr id="22" name="図 21">
            <a:extLst>
              <a:ext uri="{FF2B5EF4-FFF2-40B4-BE49-F238E27FC236}">
                <a16:creationId xmlns:a16="http://schemas.microsoft.com/office/drawing/2014/main" id="{DDE8D7CA-6539-4AB1-A67D-C8626AEDE58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25994" y="147048"/>
            <a:ext cx="948606" cy="941972"/>
          </a:xfrm>
          <a:prstGeom prst="rect">
            <a:avLst/>
          </a:prstGeom>
        </p:spPr>
      </p:pic>
      <p:sp>
        <p:nvSpPr>
          <p:cNvPr id="27" name="正方形/長方形 26">
            <a:extLst>
              <a:ext uri="{FF2B5EF4-FFF2-40B4-BE49-F238E27FC236}">
                <a16:creationId xmlns:a16="http://schemas.microsoft.com/office/drawing/2014/main" id="{3034741C-4FD3-4770-9B23-00B28BC3FB8B}"/>
              </a:ext>
            </a:extLst>
          </p:cNvPr>
          <p:cNvSpPr/>
          <p:nvPr/>
        </p:nvSpPr>
        <p:spPr>
          <a:xfrm>
            <a:off x="97134" y="1111835"/>
            <a:ext cx="8850989" cy="1754326"/>
          </a:xfrm>
          <a:prstGeom prst="rect">
            <a:avLst/>
          </a:prstGeom>
        </p:spPr>
        <p:txBody>
          <a:bodyPr wrap="square">
            <a:spAutoFit/>
          </a:bodyPr>
          <a:lstStyle/>
          <a:p>
            <a:r>
              <a:rPr lang="ja-JP" altLang="en-US" sz="3600" b="1" dirty="0">
                <a:solidFill>
                  <a:srgbClr val="00B0F0"/>
                </a:solidFill>
                <a:latin typeface="HG創英角ﾎﾟｯﾌﾟ体" panose="040B0A09000000000000" pitchFamily="49" charset="-128"/>
                <a:ea typeface="HG創英角ﾎﾟｯﾌﾟ体" panose="040B0A09000000000000" pitchFamily="49" charset="-128"/>
              </a:rPr>
              <a:t>①二酸化炭素をなるべく出さないようにしよう！</a:t>
            </a:r>
            <a:endParaRPr lang="en-US" altLang="ja-JP" sz="1000" b="1" dirty="0">
              <a:solidFill>
                <a:schemeClr val="tx1">
                  <a:lumMod val="50000"/>
                  <a:lumOff val="50000"/>
                </a:schemeClr>
              </a:solidFill>
              <a:highlight>
                <a:srgbClr val="FFFF00"/>
              </a:highlight>
              <a:latin typeface="HG創英角ﾎﾟｯﾌﾟ体" panose="040B0A09000000000000" pitchFamily="49" charset="-128"/>
              <a:ea typeface="HG創英角ﾎﾟｯﾌﾟ体" panose="040B0A09000000000000" pitchFamily="49" charset="-128"/>
            </a:endParaRPr>
          </a:p>
          <a:p>
            <a:pPr algn="ctr"/>
            <a:r>
              <a:rPr lang="en-US" altLang="ja-JP" sz="3600" b="1" dirty="0">
                <a:solidFill>
                  <a:schemeClr val="tx1">
                    <a:lumMod val="50000"/>
                    <a:lumOff val="50000"/>
                  </a:schemeClr>
                </a:solidFill>
                <a:highlight>
                  <a:srgbClr val="FFFF00"/>
                </a:highlight>
                <a:latin typeface="HG創英角ﾎﾟｯﾌﾟ体" panose="040B0A09000000000000" pitchFamily="49" charset="-128"/>
                <a:ea typeface="HG創英角ﾎﾟｯﾌﾟ体" panose="040B0A09000000000000" pitchFamily="49" charset="-128"/>
              </a:rPr>
              <a:t>COOL CHOICE=</a:t>
            </a:r>
            <a:r>
              <a:rPr lang="ja-JP" altLang="en-US" sz="3600" b="1" dirty="0">
                <a:solidFill>
                  <a:schemeClr val="tx1">
                    <a:lumMod val="50000"/>
                    <a:lumOff val="50000"/>
                  </a:schemeClr>
                </a:solidFill>
                <a:highlight>
                  <a:srgbClr val="FFFF00"/>
                </a:highlight>
                <a:latin typeface="HG創英角ﾎﾟｯﾌﾟ体" panose="040B0A09000000000000" pitchFamily="49" charset="-128"/>
                <a:ea typeface="HG創英角ﾎﾟｯﾌﾟ体" panose="040B0A09000000000000" pitchFamily="49" charset="-128"/>
              </a:rPr>
              <a:t>「賢い選択」</a:t>
            </a:r>
            <a:endParaRPr lang="ja-JP" altLang="en-US" sz="4500" b="1" dirty="0">
              <a:solidFill>
                <a:schemeClr val="tx1">
                  <a:lumMod val="50000"/>
                  <a:lumOff val="50000"/>
                </a:schemeClr>
              </a:solidFill>
              <a:highlight>
                <a:srgbClr val="FFFF00"/>
              </a:highlight>
              <a:latin typeface="HG創英角ﾎﾟｯﾌﾟ体" panose="040B0A09000000000000" pitchFamily="49" charset="-128"/>
              <a:ea typeface="HG創英角ﾎﾟｯﾌﾟ体" panose="040B0A09000000000000" pitchFamily="49" charset="-128"/>
            </a:endParaRPr>
          </a:p>
        </p:txBody>
      </p:sp>
      <p:sp>
        <p:nvSpPr>
          <p:cNvPr id="28" name="テキスト ボックス 27">
            <a:extLst>
              <a:ext uri="{FF2B5EF4-FFF2-40B4-BE49-F238E27FC236}">
                <a16:creationId xmlns:a16="http://schemas.microsoft.com/office/drawing/2014/main" id="{2680E094-0060-4E7D-B3D9-879D01A9F8B3}"/>
              </a:ext>
            </a:extLst>
          </p:cNvPr>
          <p:cNvSpPr txBox="1"/>
          <p:nvPr/>
        </p:nvSpPr>
        <p:spPr>
          <a:xfrm>
            <a:off x="4865936" y="1988421"/>
            <a:ext cx="883559" cy="338554"/>
          </a:xfrm>
          <a:prstGeom prst="rect">
            <a:avLst/>
          </a:prstGeom>
          <a:noFill/>
        </p:spPr>
        <p:txBody>
          <a:bodyPr wrap="square" rtlCol="0">
            <a:spAutoFit/>
          </a:bodyPr>
          <a:lstStyle/>
          <a:p>
            <a:r>
              <a:rPr lang="ja-JP" altLang="en-US" sz="1600" dirty="0">
                <a:solidFill>
                  <a:srgbClr val="7F7F7F"/>
                </a:solidFill>
                <a:latin typeface="HG創英角ﾎﾟｯﾌﾟ体" panose="040B0A09000000000000" pitchFamily="49" charset="-128"/>
                <a:ea typeface="HG創英角ﾎﾟｯﾌﾟ体" panose="040B0A09000000000000" pitchFamily="49" charset="-128"/>
              </a:rPr>
              <a:t>かしこ</a:t>
            </a:r>
          </a:p>
        </p:txBody>
      </p:sp>
      <p:sp>
        <p:nvSpPr>
          <p:cNvPr id="29" name="テキスト ボックス 28">
            <a:extLst>
              <a:ext uri="{FF2B5EF4-FFF2-40B4-BE49-F238E27FC236}">
                <a16:creationId xmlns:a16="http://schemas.microsoft.com/office/drawing/2014/main" id="{D2C4CC78-989F-4519-A061-9AD5B1F41192}"/>
              </a:ext>
            </a:extLst>
          </p:cNvPr>
          <p:cNvSpPr txBox="1"/>
          <p:nvPr/>
        </p:nvSpPr>
        <p:spPr>
          <a:xfrm>
            <a:off x="5895234" y="1998624"/>
            <a:ext cx="1163047" cy="338554"/>
          </a:xfrm>
          <a:prstGeom prst="rect">
            <a:avLst/>
          </a:prstGeom>
          <a:noFill/>
        </p:spPr>
        <p:txBody>
          <a:bodyPr wrap="square" rtlCol="0">
            <a:spAutoFit/>
          </a:bodyPr>
          <a:lstStyle/>
          <a:p>
            <a:r>
              <a:rPr lang="ja-JP" altLang="en-US" sz="1600" dirty="0">
                <a:solidFill>
                  <a:srgbClr val="7F7F7F"/>
                </a:solidFill>
                <a:latin typeface="HG創英角ﾎﾟｯﾌﾟ体" panose="040B0A09000000000000" pitchFamily="49" charset="-128"/>
                <a:ea typeface="HG創英角ﾎﾟｯﾌﾟ体" panose="040B0A09000000000000" pitchFamily="49" charset="-128"/>
              </a:rPr>
              <a:t>せんたく</a:t>
            </a:r>
          </a:p>
        </p:txBody>
      </p:sp>
      <p:sp>
        <p:nvSpPr>
          <p:cNvPr id="2" name="スライド番号プレースホルダー 1">
            <a:extLst>
              <a:ext uri="{FF2B5EF4-FFF2-40B4-BE49-F238E27FC236}">
                <a16:creationId xmlns:a16="http://schemas.microsoft.com/office/drawing/2014/main" id="{C83A5B86-C5E0-4B16-A5CE-6CC971D7DD81}"/>
              </a:ext>
            </a:extLst>
          </p:cNvPr>
          <p:cNvSpPr>
            <a:spLocks noGrp="1"/>
          </p:cNvSpPr>
          <p:nvPr>
            <p:ph type="sldNum" sz="quarter" idx="12"/>
          </p:nvPr>
        </p:nvSpPr>
        <p:spPr/>
        <p:txBody>
          <a:bodyPr/>
          <a:lstStyle/>
          <a:p>
            <a:fld id="{2559E306-2ECC-45F4-9E94-B54F3BFAC461}" type="slidenum">
              <a:rPr lang="ja-JP" altLang="en-US" smtClean="0"/>
              <a:pPr/>
              <a:t>45</a:t>
            </a:fld>
            <a:endParaRPr lang="ja-JP" altLang="en-US" dirty="0"/>
          </a:p>
        </p:txBody>
      </p:sp>
      <p:sp>
        <p:nvSpPr>
          <p:cNvPr id="23" name="テキスト ボックス 22">
            <a:extLst>
              <a:ext uri="{FF2B5EF4-FFF2-40B4-BE49-F238E27FC236}">
                <a16:creationId xmlns:a16="http://schemas.microsoft.com/office/drawing/2014/main" id="{FF90D7FF-9CB9-4BA5-8A70-C363E2CF20E0}"/>
              </a:ext>
            </a:extLst>
          </p:cNvPr>
          <p:cNvSpPr txBox="1"/>
          <p:nvPr/>
        </p:nvSpPr>
        <p:spPr>
          <a:xfrm>
            <a:off x="1807660" y="1988421"/>
            <a:ext cx="883559" cy="338554"/>
          </a:xfrm>
          <a:prstGeom prst="rect">
            <a:avLst/>
          </a:prstGeom>
          <a:noFill/>
        </p:spPr>
        <p:txBody>
          <a:bodyPr wrap="square" rtlCol="0">
            <a:spAutoFit/>
          </a:bodyPr>
          <a:lstStyle/>
          <a:p>
            <a:r>
              <a:rPr lang="ja-JP" altLang="en-US" sz="1600" dirty="0">
                <a:solidFill>
                  <a:srgbClr val="7F7F7F"/>
                </a:solidFill>
                <a:latin typeface="HG創英角ﾎﾟｯﾌﾟ体" panose="040B0A09000000000000" pitchFamily="49" charset="-128"/>
                <a:ea typeface="HG創英角ﾎﾟｯﾌﾟ体" panose="040B0A09000000000000" pitchFamily="49" charset="-128"/>
              </a:rPr>
              <a:t>クール</a:t>
            </a:r>
          </a:p>
        </p:txBody>
      </p:sp>
      <p:sp>
        <p:nvSpPr>
          <p:cNvPr id="24" name="テキスト ボックス 23">
            <a:extLst>
              <a:ext uri="{FF2B5EF4-FFF2-40B4-BE49-F238E27FC236}">
                <a16:creationId xmlns:a16="http://schemas.microsoft.com/office/drawing/2014/main" id="{26CD8231-479F-4FB3-B552-A916373D7E34}"/>
              </a:ext>
            </a:extLst>
          </p:cNvPr>
          <p:cNvSpPr txBox="1"/>
          <p:nvPr/>
        </p:nvSpPr>
        <p:spPr>
          <a:xfrm>
            <a:off x="3130179" y="1988421"/>
            <a:ext cx="1163047" cy="338554"/>
          </a:xfrm>
          <a:prstGeom prst="rect">
            <a:avLst/>
          </a:prstGeom>
          <a:noFill/>
        </p:spPr>
        <p:txBody>
          <a:bodyPr wrap="square" rtlCol="0">
            <a:spAutoFit/>
          </a:bodyPr>
          <a:lstStyle/>
          <a:p>
            <a:r>
              <a:rPr lang="ja-JP" altLang="en-US" sz="1600" dirty="0">
                <a:solidFill>
                  <a:srgbClr val="7F7F7F"/>
                </a:solidFill>
                <a:latin typeface="HG創英角ﾎﾟｯﾌﾟ体" panose="040B0A09000000000000" pitchFamily="49" charset="-128"/>
                <a:ea typeface="HG創英角ﾎﾟｯﾌﾟ体" panose="040B0A09000000000000" pitchFamily="49" charset="-128"/>
              </a:rPr>
              <a:t>チョイス</a:t>
            </a:r>
          </a:p>
        </p:txBody>
      </p:sp>
      <p:pic>
        <p:nvPicPr>
          <p:cNvPr id="8" name="図 7">
            <a:extLst>
              <a:ext uri="{FF2B5EF4-FFF2-40B4-BE49-F238E27FC236}">
                <a16:creationId xmlns:a16="http://schemas.microsoft.com/office/drawing/2014/main" id="{3192C622-6CB3-4F2D-9F2A-F34C0B058424}"/>
              </a:ext>
            </a:extLst>
          </p:cNvPr>
          <p:cNvPicPr>
            <a:picLocks noChangeAspect="1"/>
          </p:cNvPicPr>
          <p:nvPr/>
        </p:nvPicPr>
        <p:blipFill>
          <a:blip r:embed="rId9"/>
          <a:stretch>
            <a:fillRect/>
          </a:stretch>
        </p:blipFill>
        <p:spPr>
          <a:xfrm>
            <a:off x="6832900" y="3395445"/>
            <a:ext cx="2103120" cy="1402080"/>
          </a:xfrm>
          <a:prstGeom prst="rect">
            <a:avLst/>
          </a:prstGeom>
        </p:spPr>
      </p:pic>
    </p:spTree>
    <p:extLst>
      <p:ext uri="{BB962C8B-B14F-4D97-AF65-F5344CB8AC3E}">
        <p14:creationId xmlns:p14="http://schemas.microsoft.com/office/powerpoint/2010/main" val="8893763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B7A8599-E495-4E85-83D7-96F39000590B}"/>
              </a:ext>
            </a:extLst>
          </p:cNvPr>
          <p:cNvPicPr>
            <a:picLocks noChangeAspect="1"/>
          </p:cNvPicPr>
          <p:nvPr/>
        </p:nvPicPr>
        <p:blipFill rotWithShape="1">
          <a:blip r:embed="rId3"/>
          <a:srcRect l="15116"/>
          <a:stretch/>
        </p:blipFill>
        <p:spPr>
          <a:xfrm>
            <a:off x="-1" y="3200414"/>
            <a:ext cx="2884797" cy="3398520"/>
          </a:xfrm>
          <a:prstGeom prst="rect">
            <a:avLst/>
          </a:prstGeom>
        </p:spPr>
      </p:pic>
      <p:sp>
        <p:nvSpPr>
          <p:cNvPr id="7" name="吹き出し: 円形 6">
            <a:extLst>
              <a:ext uri="{FF2B5EF4-FFF2-40B4-BE49-F238E27FC236}">
                <a16:creationId xmlns:a16="http://schemas.microsoft.com/office/drawing/2014/main" id="{85A7331E-8201-44ED-AF24-22AF1E4BDEEE}"/>
              </a:ext>
            </a:extLst>
          </p:cNvPr>
          <p:cNvSpPr/>
          <p:nvPr/>
        </p:nvSpPr>
        <p:spPr>
          <a:xfrm>
            <a:off x="1993901" y="1066800"/>
            <a:ext cx="7150099" cy="3162299"/>
          </a:xfrm>
          <a:prstGeom prst="wedgeEllipseCallout">
            <a:avLst>
              <a:gd name="adj1" fmla="val -46694"/>
              <a:gd name="adj2" fmla="val 555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3600" b="1" dirty="0">
                <a:solidFill>
                  <a:schemeClr val="tx1"/>
                </a:solidFill>
                <a:latin typeface="HGS創英角ﾎﾟｯﾌﾟ体" panose="040B0A00000000000000" pitchFamily="50" charset="-128"/>
                <a:ea typeface="HGS創英角ﾎﾟｯﾌﾟ体" panose="040B0A00000000000000" pitchFamily="50" charset="-128"/>
              </a:rPr>
              <a:t>君は何ができるまる？</a:t>
            </a:r>
            <a:endParaRPr lang="en-US" altLang="ja-JP" sz="3600" b="1" dirty="0">
              <a:solidFill>
                <a:schemeClr val="tx1"/>
              </a:solidFill>
              <a:latin typeface="HGS創英角ﾎﾟｯﾌﾟ体" panose="040B0A00000000000000" pitchFamily="50" charset="-128"/>
              <a:ea typeface="HGS創英角ﾎﾟｯﾌﾟ体" panose="040B0A00000000000000" pitchFamily="50" charset="-128"/>
            </a:endParaRPr>
          </a:p>
          <a:p>
            <a:pPr algn="ctr"/>
            <a:r>
              <a:rPr lang="ja-JP" altLang="en-US" sz="3600" b="1" dirty="0">
                <a:solidFill>
                  <a:schemeClr val="tx1"/>
                </a:solidFill>
                <a:latin typeface="HGS創英角ﾎﾟｯﾌﾟ体" panose="040B0A00000000000000" pitchFamily="50" charset="-128"/>
                <a:ea typeface="HGS創英角ﾎﾟｯﾌﾟ体" panose="040B0A00000000000000" pitchFamily="50" charset="-128"/>
              </a:rPr>
              <a:t>班のみんなで話しながら</a:t>
            </a:r>
            <a:endParaRPr lang="en-US" altLang="ja-JP" sz="3600" b="1" dirty="0">
              <a:solidFill>
                <a:schemeClr val="tx1"/>
              </a:solidFill>
              <a:latin typeface="HGS創英角ﾎﾟｯﾌﾟ体" panose="040B0A00000000000000" pitchFamily="50" charset="-128"/>
              <a:ea typeface="HGS創英角ﾎﾟｯﾌﾟ体" panose="040B0A00000000000000" pitchFamily="50" charset="-128"/>
            </a:endParaRPr>
          </a:p>
          <a:p>
            <a:pPr algn="ctr"/>
            <a:r>
              <a:rPr lang="ja-JP" altLang="en-US" sz="3600" b="1" dirty="0">
                <a:solidFill>
                  <a:schemeClr val="tx1"/>
                </a:solidFill>
                <a:latin typeface="HGS創英角ﾎﾟｯﾌﾟ体" panose="040B0A00000000000000" pitchFamily="50" charset="-128"/>
                <a:ea typeface="HGS創英角ﾎﾟｯﾌﾟ体" panose="040B0A00000000000000" pitchFamily="50" charset="-128"/>
              </a:rPr>
              <a:t>考えてみるまる☆☆</a:t>
            </a:r>
            <a:endParaRPr lang="ja-JP" altLang="en-US" sz="3600" b="1" dirty="0">
              <a:latin typeface="HGS創英角ﾎﾟｯﾌﾟ体" panose="040B0A00000000000000" pitchFamily="50" charset="-128"/>
              <a:ea typeface="HGS創英角ﾎﾟｯﾌﾟ体" panose="040B0A00000000000000" pitchFamily="50" charset="-128"/>
            </a:endParaRPr>
          </a:p>
        </p:txBody>
      </p:sp>
      <p:sp>
        <p:nvSpPr>
          <p:cNvPr id="8" name="サブタイトル 2">
            <a:extLst>
              <a:ext uri="{FF2B5EF4-FFF2-40B4-BE49-F238E27FC236}">
                <a16:creationId xmlns:a16="http://schemas.microsoft.com/office/drawing/2014/main" id="{85BE9C86-9696-482D-9673-519177C05ECF}"/>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４　どうする？気候変動</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4" name="スライド番号プレースホルダー 3">
            <a:extLst>
              <a:ext uri="{FF2B5EF4-FFF2-40B4-BE49-F238E27FC236}">
                <a16:creationId xmlns:a16="http://schemas.microsoft.com/office/drawing/2014/main" id="{74081328-085F-4C8A-95D8-E228AF742479}"/>
              </a:ext>
            </a:extLst>
          </p:cNvPr>
          <p:cNvSpPr>
            <a:spLocks noGrp="1"/>
          </p:cNvSpPr>
          <p:nvPr>
            <p:ph type="sldNum" sz="quarter" idx="12"/>
          </p:nvPr>
        </p:nvSpPr>
        <p:spPr/>
        <p:txBody>
          <a:bodyPr/>
          <a:lstStyle/>
          <a:p>
            <a:fld id="{2559E306-2ECC-45F4-9E94-B54F3BFAC461}" type="slidenum">
              <a:rPr lang="ja-JP" altLang="en-US" smtClean="0"/>
              <a:pPr/>
              <a:t>46</a:t>
            </a:fld>
            <a:endParaRPr lang="ja-JP" altLang="en-US" dirty="0"/>
          </a:p>
        </p:txBody>
      </p:sp>
      <p:sp>
        <p:nvSpPr>
          <p:cNvPr id="10" name="テキスト ボックス 9">
            <a:extLst>
              <a:ext uri="{FF2B5EF4-FFF2-40B4-BE49-F238E27FC236}">
                <a16:creationId xmlns:a16="http://schemas.microsoft.com/office/drawing/2014/main" id="{EA07C605-C502-4B68-B174-16E643B357F5}"/>
              </a:ext>
            </a:extLst>
          </p:cNvPr>
          <p:cNvSpPr txBox="1"/>
          <p:nvPr/>
        </p:nvSpPr>
        <p:spPr>
          <a:xfrm>
            <a:off x="2520996" y="5329535"/>
            <a:ext cx="6381011" cy="461665"/>
          </a:xfrm>
          <a:prstGeom prst="rect">
            <a:avLst/>
          </a:prstGeom>
          <a:noFill/>
        </p:spPr>
        <p:txBody>
          <a:bodyPr wrap="square" rtlCol="0">
            <a:spAutoFit/>
          </a:bodyPr>
          <a:lstStyle/>
          <a:p>
            <a:r>
              <a:rPr lang="ja-JP" altLang="en-US" sz="2400" b="1" dirty="0">
                <a:solidFill>
                  <a:schemeClr val="tx1">
                    <a:lumMod val="50000"/>
                    <a:lumOff val="50000"/>
                  </a:schemeClr>
                </a:solidFill>
                <a:latin typeface="HG創英角ﾎﾟｯﾌﾟ体" panose="040B0A09000000000000" pitchFamily="49" charset="-128"/>
                <a:ea typeface="HG創英角ﾎﾟｯﾌﾟ体" panose="040B0A09000000000000" pitchFamily="49" charset="-128"/>
              </a:rPr>
              <a:t>何をやるのか、</a:t>
            </a:r>
            <a:r>
              <a:rPr lang="ja-JP" altLang="en-US" sz="2400" b="1" dirty="0">
                <a:solidFill>
                  <a:schemeClr val="accent2"/>
                </a:solidFill>
                <a:latin typeface="HG創英角ﾎﾟｯﾌﾟ体" panose="040B0A09000000000000" pitchFamily="49" charset="-128"/>
                <a:ea typeface="HG創英角ﾎﾟｯﾌﾟ体" panose="040B0A09000000000000" pitchFamily="49" charset="-128"/>
              </a:rPr>
              <a:t>宣言書</a:t>
            </a:r>
            <a:r>
              <a:rPr lang="en-US" altLang="ja-JP" sz="2400" b="1" dirty="0">
                <a:solidFill>
                  <a:schemeClr val="accent2"/>
                </a:solidFill>
                <a:latin typeface="HG創英角ﾎﾟｯﾌﾟ体" panose="040B0A09000000000000" pitchFamily="49" charset="-128"/>
                <a:ea typeface="HG創英角ﾎﾟｯﾌﾟ体" panose="040B0A09000000000000" pitchFamily="49" charset="-128"/>
              </a:rPr>
              <a:t>(</a:t>
            </a:r>
            <a:r>
              <a:rPr lang="ja-JP" altLang="en-US" sz="2400" b="1" dirty="0">
                <a:solidFill>
                  <a:schemeClr val="accent2"/>
                </a:solidFill>
                <a:latin typeface="HG創英角ﾎﾟｯﾌﾟ体" panose="040B0A09000000000000" pitchFamily="49" charset="-128"/>
                <a:ea typeface="HG創英角ﾎﾟｯﾌﾟ体" panose="040B0A09000000000000" pitchFamily="49" charset="-128"/>
              </a:rPr>
              <a:t>１</a:t>
            </a:r>
            <a:r>
              <a:rPr lang="en-US" altLang="ja-JP" sz="2400" b="1" dirty="0">
                <a:solidFill>
                  <a:schemeClr val="accent2"/>
                </a:solidFill>
                <a:latin typeface="HG創英角ﾎﾟｯﾌﾟ体" panose="040B0A09000000000000" pitchFamily="49" charset="-128"/>
                <a:ea typeface="HG創英角ﾎﾟｯﾌﾟ体" panose="040B0A09000000000000" pitchFamily="49" charset="-128"/>
              </a:rPr>
              <a:t>)</a:t>
            </a:r>
            <a:r>
              <a:rPr lang="ja-JP" altLang="en-US" sz="2400" b="1" dirty="0">
                <a:solidFill>
                  <a:schemeClr val="tx1">
                    <a:lumMod val="50000"/>
                    <a:lumOff val="50000"/>
                  </a:schemeClr>
                </a:solidFill>
                <a:latin typeface="HG創英角ﾎﾟｯﾌﾟ体" panose="040B0A09000000000000" pitchFamily="49" charset="-128"/>
                <a:ea typeface="HG創英角ﾎﾟｯﾌﾟ体" panose="040B0A09000000000000" pitchFamily="49" charset="-128"/>
              </a:rPr>
              <a:t>に書いてみよう！</a:t>
            </a:r>
            <a:endParaRPr lang="en-US" altLang="ja-JP" sz="2400" b="1" dirty="0">
              <a:solidFill>
                <a:schemeClr val="tx1">
                  <a:lumMod val="50000"/>
                  <a:lumOff val="50000"/>
                </a:schemeClr>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14331060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3376585-3D44-47E7-ADC4-3CDB7382874C}"/>
              </a:ext>
            </a:extLst>
          </p:cNvPr>
          <p:cNvPicPr>
            <a:picLocks noChangeAspect="1"/>
          </p:cNvPicPr>
          <p:nvPr/>
        </p:nvPicPr>
        <p:blipFill>
          <a:blip r:embed="rId3"/>
          <a:stretch>
            <a:fillRect/>
          </a:stretch>
        </p:blipFill>
        <p:spPr>
          <a:xfrm>
            <a:off x="0" y="1218116"/>
            <a:ext cx="9144000" cy="5440680"/>
          </a:xfrm>
          <a:prstGeom prst="rect">
            <a:avLst/>
          </a:prstGeom>
        </p:spPr>
      </p:pic>
      <p:sp>
        <p:nvSpPr>
          <p:cNvPr id="7" name="テキスト ボックス 6">
            <a:extLst>
              <a:ext uri="{FF2B5EF4-FFF2-40B4-BE49-F238E27FC236}">
                <a16:creationId xmlns:a16="http://schemas.microsoft.com/office/drawing/2014/main" id="{F71EE5FE-FC0B-48E2-9F52-6341475B90B2}"/>
              </a:ext>
            </a:extLst>
          </p:cNvPr>
          <p:cNvSpPr txBox="1"/>
          <p:nvPr/>
        </p:nvSpPr>
        <p:spPr>
          <a:xfrm>
            <a:off x="3717953" y="1835644"/>
            <a:ext cx="1805650" cy="400110"/>
          </a:xfrm>
          <a:prstGeom prst="rect">
            <a:avLst/>
          </a:prstGeom>
          <a:noFill/>
        </p:spPr>
        <p:txBody>
          <a:bodyPr wrap="square" rtlCol="0">
            <a:spAutoFit/>
          </a:bodyPr>
          <a:lstStyle/>
          <a:p>
            <a:r>
              <a:rPr lang="ja-JP" altLang="en-US" sz="2000" dirty="0">
                <a:latin typeface="HG創英角ﾎﾟｯﾌﾟ体" panose="040B0A09000000000000" pitchFamily="49" charset="-128"/>
                <a:ea typeface="HG創英角ﾎﾟｯﾌﾟ体" panose="040B0A09000000000000" pitchFamily="49" charset="-128"/>
              </a:rPr>
              <a:t>せんげんしょ</a:t>
            </a:r>
          </a:p>
        </p:txBody>
      </p:sp>
      <p:sp>
        <p:nvSpPr>
          <p:cNvPr id="10" name="テキスト ボックス 9">
            <a:extLst>
              <a:ext uri="{FF2B5EF4-FFF2-40B4-BE49-F238E27FC236}">
                <a16:creationId xmlns:a16="http://schemas.microsoft.com/office/drawing/2014/main" id="{213254B9-4604-4576-B3A8-0F3226556FEB}"/>
              </a:ext>
            </a:extLst>
          </p:cNvPr>
          <p:cNvSpPr txBox="1"/>
          <p:nvPr/>
        </p:nvSpPr>
        <p:spPr>
          <a:xfrm>
            <a:off x="195418" y="1523934"/>
            <a:ext cx="8841709" cy="4924425"/>
          </a:xfrm>
          <a:prstGeom prst="rect">
            <a:avLst/>
          </a:prstGeom>
          <a:noFill/>
        </p:spPr>
        <p:txBody>
          <a:bodyPr wrap="square" rtlCol="0">
            <a:spAutoFit/>
          </a:bodyPr>
          <a:lstStyle/>
          <a:p>
            <a:r>
              <a:rPr lang="ja-JP" altLang="en-US" sz="3600" b="1" dirty="0">
                <a:solidFill>
                  <a:schemeClr val="tx1">
                    <a:lumMod val="50000"/>
                    <a:lumOff val="50000"/>
                  </a:schemeClr>
                </a:solidFill>
                <a:latin typeface="HG創英角ﾎﾟｯﾌﾟ体" panose="040B0A09000000000000" pitchFamily="49" charset="-128"/>
                <a:ea typeface="HG創英角ﾎﾟｯﾌﾟ体" panose="040B0A09000000000000" pitchFamily="49" charset="-128"/>
              </a:rPr>
              <a:t>               </a:t>
            </a:r>
            <a:endParaRPr lang="en-US" altLang="ja-JP" sz="3600" b="1" dirty="0">
              <a:solidFill>
                <a:schemeClr val="tx1">
                  <a:lumMod val="50000"/>
                  <a:lumOff val="50000"/>
                </a:schemeClr>
              </a:solidFill>
              <a:latin typeface="HG創英角ﾎﾟｯﾌﾟ体" panose="040B0A09000000000000" pitchFamily="49" charset="-128"/>
              <a:ea typeface="HG創英角ﾎﾟｯﾌﾟ体" panose="040B0A09000000000000" pitchFamily="49" charset="-128"/>
            </a:endParaRPr>
          </a:p>
          <a:p>
            <a:r>
              <a:rPr lang="ja-JP" altLang="en-US" sz="3600" b="1" dirty="0">
                <a:solidFill>
                  <a:schemeClr val="tx1">
                    <a:lumMod val="50000"/>
                    <a:lumOff val="50000"/>
                  </a:schemeClr>
                </a:solidFill>
                <a:latin typeface="HG創英角ﾎﾟｯﾌﾟ体" panose="040B0A09000000000000" pitchFamily="49" charset="-128"/>
                <a:ea typeface="HG創英角ﾎﾟｯﾌﾟ体" panose="040B0A09000000000000" pitchFamily="49" charset="-128"/>
              </a:rPr>
              <a:t>　　　　　　　</a:t>
            </a:r>
            <a:r>
              <a:rPr lang="ja-JP" altLang="en-US" sz="2400" b="1" dirty="0">
                <a:solidFill>
                  <a:schemeClr val="tx1">
                    <a:lumMod val="50000"/>
                    <a:lumOff val="50000"/>
                  </a:schemeClr>
                </a:solidFill>
                <a:latin typeface="HG創英角ﾎﾟｯﾌﾟ体" panose="040B0A09000000000000" pitchFamily="49" charset="-128"/>
                <a:ea typeface="HG創英角ﾎﾟｯﾌﾟ体" panose="040B0A09000000000000" pitchFamily="49" charset="-128"/>
              </a:rPr>
              <a:t>  </a:t>
            </a:r>
            <a:r>
              <a:rPr lang="ja-JP" altLang="en-US" sz="3600" b="1" dirty="0">
                <a:latin typeface="HG創英角ﾎﾟｯﾌﾟ体" panose="040B0A09000000000000" pitchFamily="49" charset="-128"/>
                <a:ea typeface="HG創英角ﾎﾟｯﾌﾟ体" panose="040B0A09000000000000" pitchFamily="49" charset="-128"/>
              </a:rPr>
              <a:t>宣言書</a:t>
            </a:r>
            <a:endParaRPr lang="en-US" altLang="ja-JP" sz="1400" b="1" dirty="0">
              <a:latin typeface="HG創英角ﾎﾟｯﾌﾟ体" panose="040B0A09000000000000" pitchFamily="49" charset="-128"/>
              <a:ea typeface="HG創英角ﾎﾟｯﾌﾟ体" panose="040B0A09000000000000" pitchFamily="49" charset="-128"/>
            </a:endParaRPr>
          </a:p>
          <a:p>
            <a:endParaRPr lang="en-US" altLang="ja-JP" sz="1400" b="1" dirty="0">
              <a:latin typeface="HG創英角ﾎﾟｯﾌﾟ体" panose="040B0A09000000000000" pitchFamily="49" charset="-128"/>
              <a:ea typeface="HG創英角ﾎﾟｯﾌﾟ体" panose="040B0A09000000000000" pitchFamily="49" charset="-128"/>
            </a:endParaRPr>
          </a:p>
          <a:p>
            <a:r>
              <a:rPr lang="ja-JP" altLang="en-US" sz="3200" b="1" dirty="0">
                <a:latin typeface="HG創英角ﾎﾟｯﾌﾟ体" panose="040B0A09000000000000" pitchFamily="49" charset="-128"/>
                <a:ea typeface="HG創英角ﾎﾟｯﾌﾟ体" panose="040B0A09000000000000" pitchFamily="49" charset="-128"/>
              </a:rPr>
              <a:t>　</a:t>
            </a:r>
            <a:r>
              <a:rPr lang="ja-JP" altLang="en-US" sz="3200" b="1" u="sng" dirty="0">
                <a:latin typeface="HG創英角ﾎﾟｯﾌﾟ体" panose="040B0A09000000000000" pitchFamily="49" charset="-128"/>
                <a:ea typeface="HG創英角ﾎﾟｯﾌﾟ体" panose="040B0A09000000000000" pitchFamily="49" charset="-128"/>
              </a:rPr>
              <a:t>（自分の名前）</a:t>
            </a:r>
            <a:r>
              <a:rPr lang="ja-JP" altLang="en-US" sz="3200" b="1" dirty="0">
                <a:latin typeface="HG創英角ﾎﾟｯﾌﾟ体" panose="040B0A09000000000000" pitchFamily="49" charset="-128"/>
                <a:ea typeface="HG創英角ﾎﾟｯﾌﾟ体" panose="040B0A09000000000000" pitchFamily="49" charset="-128"/>
              </a:rPr>
              <a:t>は、</a:t>
            </a:r>
            <a:endParaRPr lang="en-US" altLang="ja-JP" sz="3200" b="1" dirty="0">
              <a:latin typeface="HG創英角ﾎﾟｯﾌﾟ体" panose="040B0A09000000000000" pitchFamily="49" charset="-128"/>
              <a:ea typeface="HG創英角ﾎﾟｯﾌﾟ体" panose="040B0A09000000000000" pitchFamily="49" charset="-128"/>
            </a:endParaRPr>
          </a:p>
          <a:p>
            <a:r>
              <a:rPr lang="ja-JP" altLang="en-US" sz="3200" b="1" dirty="0">
                <a:latin typeface="HG創英角ﾎﾟｯﾌﾟ体" panose="040B0A09000000000000" pitchFamily="49" charset="-128"/>
                <a:ea typeface="HG創英角ﾎﾟｯﾌﾟ体" panose="040B0A09000000000000" pitchFamily="49" charset="-128"/>
              </a:rPr>
              <a:t> １．二酸化炭素をなるべく出さないよう、</a:t>
            </a:r>
            <a:endParaRPr lang="en-US" altLang="ja-JP" sz="3200" b="1" dirty="0">
              <a:latin typeface="HG創英角ﾎﾟｯﾌﾟ体" panose="040B0A09000000000000" pitchFamily="49" charset="-128"/>
              <a:ea typeface="HG創英角ﾎﾟｯﾌﾟ体" panose="040B0A09000000000000" pitchFamily="49" charset="-128"/>
            </a:endParaRPr>
          </a:p>
          <a:p>
            <a:r>
              <a:rPr lang="ja-JP" altLang="en-US" sz="3200" b="1" dirty="0">
                <a:latin typeface="HG創英角ﾎﾟｯﾌﾟ体" panose="040B0A09000000000000" pitchFamily="49" charset="-128"/>
                <a:ea typeface="HG創英角ﾎﾟｯﾌﾟ体" panose="040B0A09000000000000" pitchFamily="49" charset="-128"/>
              </a:rPr>
              <a:t>　　　</a:t>
            </a:r>
            <a:r>
              <a:rPr lang="ja-JP" altLang="en-US" sz="3000" b="1" u="sng" dirty="0">
                <a:latin typeface="HG創英角ﾎﾟｯﾌﾟ体" panose="040B0A09000000000000" pitchFamily="49" charset="-128"/>
                <a:ea typeface="HG創英角ﾎﾟｯﾌﾟ体" panose="040B0A09000000000000" pitchFamily="49" charset="-128"/>
              </a:rPr>
              <a:t>　　　　　　　　　</a:t>
            </a:r>
            <a:r>
              <a:rPr lang="ja-JP" altLang="en-US" sz="3000" b="1" dirty="0">
                <a:latin typeface="HG創英角ﾎﾟｯﾌﾟ体" panose="040B0A09000000000000" pitchFamily="49" charset="-128"/>
                <a:ea typeface="HG創英角ﾎﾟｯﾌﾟ体" panose="040B0A09000000000000" pitchFamily="49" charset="-128"/>
              </a:rPr>
              <a:t>をします</a:t>
            </a:r>
            <a:r>
              <a:rPr lang="en-US" altLang="ja-JP" sz="3000" b="1" dirty="0">
                <a:latin typeface="HG創英角ﾎﾟｯﾌﾟ体" panose="040B0A09000000000000" pitchFamily="49" charset="-128"/>
                <a:ea typeface="HG創英角ﾎﾟｯﾌﾟ体" panose="040B0A09000000000000" pitchFamily="49" charset="-128"/>
              </a:rPr>
              <a:t>/</a:t>
            </a:r>
            <a:r>
              <a:rPr lang="ja-JP" altLang="en-US" sz="3000" b="1" dirty="0">
                <a:latin typeface="HG創英角ﾎﾟｯﾌﾟ体" panose="040B0A09000000000000" pitchFamily="49" charset="-128"/>
                <a:ea typeface="HG創英角ﾎﾟｯﾌﾟ体" panose="040B0A09000000000000" pitchFamily="49" charset="-128"/>
              </a:rPr>
              <a:t>しません！</a:t>
            </a:r>
            <a:endParaRPr lang="en-US" altLang="ja-JP" sz="3000" b="1" dirty="0">
              <a:latin typeface="HG創英角ﾎﾟｯﾌﾟ体" panose="040B0A09000000000000" pitchFamily="49" charset="-128"/>
              <a:ea typeface="HG創英角ﾎﾟｯﾌﾟ体" panose="040B0A09000000000000" pitchFamily="49" charset="-128"/>
            </a:endParaRPr>
          </a:p>
          <a:p>
            <a:endParaRPr lang="en-US" altLang="ja-JP" sz="3200" b="1" dirty="0">
              <a:latin typeface="HG創英角ﾎﾟｯﾌﾟ体" panose="040B0A09000000000000" pitchFamily="49" charset="-128"/>
              <a:ea typeface="HG創英角ﾎﾟｯﾌﾟ体" panose="040B0A09000000000000" pitchFamily="49" charset="-128"/>
            </a:endParaRPr>
          </a:p>
          <a:p>
            <a:r>
              <a:rPr lang="ja-JP" altLang="en-US" sz="3200" b="1" dirty="0">
                <a:latin typeface="HG創英角ﾎﾟｯﾌﾟ体" panose="040B0A09000000000000" pitchFamily="49" charset="-128"/>
                <a:ea typeface="HG創英角ﾎﾟｯﾌﾟ体" panose="040B0A09000000000000" pitchFamily="49" charset="-128"/>
              </a:rPr>
              <a:t> </a:t>
            </a:r>
            <a:r>
              <a:rPr lang="ja-JP" altLang="en-US" sz="3200" b="1" dirty="0">
                <a:solidFill>
                  <a:schemeClr val="bg1">
                    <a:lumMod val="85000"/>
                  </a:schemeClr>
                </a:solidFill>
                <a:latin typeface="HG創英角ﾎﾟｯﾌﾟ体" panose="040B0A09000000000000" pitchFamily="49" charset="-128"/>
                <a:ea typeface="HG創英角ﾎﾟｯﾌﾟ体" panose="040B0A09000000000000" pitchFamily="49" charset="-128"/>
              </a:rPr>
              <a:t>２．それでも出てくる影響に備えるために</a:t>
            </a:r>
            <a:r>
              <a:rPr lang="ja-JP" altLang="en-US" sz="3200" b="1" u="sng" dirty="0">
                <a:solidFill>
                  <a:schemeClr val="bg1">
                    <a:lumMod val="85000"/>
                  </a:schemeClr>
                </a:solidFill>
                <a:latin typeface="HG創英角ﾎﾟｯﾌﾟ体" panose="040B0A09000000000000" pitchFamily="49" charset="-128"/>
                <a:ea typeface="HG創英角ﾎﾟｯﾌﾟ体" panose="040B0A09000000000000" pitchFamily="49" charset="-128"/>
              </a:rPr>
              <a:t>　　　　　　　　</a:t>
            </a:r>
            <a:endParaRPr lang="en-US" altLang="ja-JP" sz="3200" b="1" u="sng" dirty="0">
              <a:solidFill>
                <a:schemeClr val="bg1">
                  <a:lumMod val="85000"/>
                </a:schemeClr>
              </a:solidFill>
              <a:latin typeface="HG創英角ﾎﾟｯﾌﾟ体" panose="040B0A09000000000000" pitchFamily="49" charset="-128"/>
              <a:ea typeface="HG創英角ﾎﾟｯﾌﾟ体" panose="040B0A09000000000000" pitchFamily="49" charset="-128"/>
            </a:endParaRPr>
          </a:p>
          <a:p>
            <a:r>
              <a:rPr lang="ja-JP" altLang="en-US" sz="3200" b="1" dirty="0">
                <a:solidFill>
                  <a:schemeClr val="bg1">
                    <a:lumMod val="85000"/>
                  </a:schemeClr>
                </a:solidFill>
                <a:latin typeface="HG創英角ﾎﾟｯﾌﾟ体" panose="040B0A09000000000000" pitchFamily="49" charset="-128"/>
                <a:ea typeface="HG創英角ﾎﾟｯﾌﾟ体" panose="040B0A09000000000000" pitchFamily="49" charset="-128"/>
              </a:rPr>
              <a:t>　　　</a:t>
            </a:r>
            <a:r>
              <a:rPr lang="ja-JP" altLang="en-US" sz="3200" b="1" u="sng" dirty="0">
                <a:solidFill>
                  <a:schemeClr val="bg1">
                    <a:lumMod val="85000"/>
                  </a:schemeClr>
                </a:solidFill>
                <a:latin typeface="HG創英角ﾎﾟｯﾌﾟ体" panose="040B0A09000000000000" pitchFamily="49" charset="-128"/>
                <a:ea typeface="HG創英角ﾎﾟｯﾌﾟ体" panose="040B0A09000000000000" pitchFamily="49" charset="-128"/>
              </a:rPr>
              <a:t>　　　　　　　　</a:t>
            </a:r>
            <a:r>
              <a:rPr lang="ja-JP" altLang="en-US" sz="3200" b="1" dirty="0">
                <a:solidFill>
                  <a:schemeClr val="bg1">
                    <a:lumMod val="85000"/>
                  </a:schemeClr>
                </a:solidFill>
                <a:latin typeface="HG創英角ﾎﾟｯﾌﾟ体" panose="040B0A09000000000000" pitchFamily="49" charset="-128"/>
                <a:ea typeface="HG創英角ﾎﾟｯﾌﾟ体" panose="040B0A09000000000000" pitchFamily="49" charset="-128"/>
              </a:rPr>
              <a:t>をします</a:t>
            </a:r>
            <a:r>
              <a:rPr lang="en-US" altLang="ja-JP" sz="3200" b="1" dirty="0">
                <a:solidFill>
                  <a:schemeClr val="bg1">
                    <a:lumMod val="85000"/>
                  </a:schemeClr>
                </a:solidFill>
                <a:latin typeface="HG創英角ﾎﾟｯﾌﾟ体" panose="040B0A09000000000000" pitchFamily="49" charset="-128"/>
                <a:ea typeface="HG創英角ﾎﾟｯﾌﾟ体" panose="040B0A09000000000000" pitchFamily="49" charset="-128"/>
              </a:rPr>
              <a:t>/</a:t>
            </a:r>
            <a:r>
              <a:rPr lang="ja-JP" altLang="en-US" sz="3200" b="1" dirty="0">
                <a:solidFill>
                  <a:schemeClr val="bg1">
                    <a:lumMod val="85000"/>
                  </a:schemeClr>
                </a:solidFill>
                <a:latin typeface="HG創英角ﾎﾟｯﾌﾟ体" panose="040B0A09000000000000" pitchFamily="49" charset="-128"/>
                <a:ea typeface="HG創英角ﾎﾟｯﾌﾟ体" panose="040B0A09000000000000" pitchFamily="49" charset="-128"/>
              </a:rPr>
              <a:t>しません！</a:t>
            </a:r>
            <a:endParaRPr lang="en-US" altLang="ja-JP" sz="3200" b="1" dirty="0">
              <a:solidFill>
                <a:schemeClr val="bg1">
                  <a:lumMod val="85000"/>
                </a:schemeClr>
              </a:solidFill>
              <a:latin typeface="HG創英角ﾎﾟｯﾌﾟ体" panose="040B0A09000000000000" pitchFamily="49" charset="-128"/>
              <a:ea typeface="HG創英角ﾎﾟｯﾌﾟ体" panose="040B0A09000000000000" pitchFamily="49" charset="-128"/>
            </a:endParaRPr>
          </a:p>
          <a:p>
            <a:r>
              <a:rPr lang="ja-JP" altLang="en-US" sz="3600" b="1" dirty="0">
                <a:latin typeface="HG創英角ﾎﾟｯﾌﾟ体" panose="040B0A09000000000000" pitchFamily="49" charset="-128"/>
                <a:ea typeface="HG創英角ﾎﾟｯﾌﾟ体" panose="040B0A09000000000000" pitchFamily="49" charset="-128"/>
              </a:rPr>
              <a:t>　</a:t>
            </a:r>
            <a:endParaRPr lang="ja-JP" altLang="en-US" sz="4500" b="1" dirty="0">
              <a:latin typeface="HG創英角ﾎﾟｯﾌﾟ体" panose="040B0A09000000000000" pitchFamily="49" charset="-128"/>
              <a:ea typeface="HG創英角ﾎﾟｯﾌﾟ体" panose="040B0A09000000000000" pitchFamily="49" charset="-128"/>
            </a:endParaRPr>
          </a:p>
        </p:txBody>
      </p:sp>
      <p:sp>
        <p:nvSpPr>
          <p:cNvPr id="3" name="スライド番号プレースホルダー 2">
            <a:extLst>
              <a:ext uri="{FF2B5EF4-FFF2-40B4-BE49-F238E27FC236}">
                <a16:creationId xmlns:a16="http://schemas.microsoft.com/office/drawing/2014/main" id="{3D6EFDF7-07E7-4A68-A3AD-AB25D4EE7ECA}"/>
              </a:ext>
            </a:extLst>
          </p:cNvPr>
          <p:cNvSpPr>
            <a:spLocks noGrp="1"/>
          </p:cNvSpPr>
          <p:nvPr>
            <p:ph type="sldNum" sz="quarter" idx="12"/>
          </p:nvPr>
        </p:nvSpPr>
        <p:spPr/>
        <p:txBody>
          <a:bodyPr/>
          <a:lstStyle/>
          <a:p>
            <a:fld id="{2559E306-2ECC-45F4-9E94-B54F3BFAC461}" type="slidenum">
              <a:rPr lang="ja-JP" altLang="en-US" smtClean="0"/>
              <a:pPr/>
              <a:t>47</a:t>
            </a:fld>
            <a:endParaRPr lang="ja-JP" altLang="en-US" dirty="0"/>
          </a:p>
        </p:txBody>
      </p:sp>
      <p:sp>
        <p:nvSpPr>
          <p:cNvPr id="11" name="サブタイトル 2">
            <a:extLst>
              <a:ext uri="{FF2B5EF4-FFF2-40B4-BE49-F238E27FC236}">
                <a16:creationId xmlns:a16="http://schemas.microsoft.com/office/drawing/2014/main" id="{271104A8-E35A-492B-9F97-1BD3B6F583A8}"/>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４　どうする？気候変動</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12820546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83144D6-489F-4E5F-B162-F7A005A46DAA}"/>
              </a:ext>
            </a:extLst>
          </p:cNvPr>
          <p:cNvSpPr>
            <a:spLocks noGrp="1"/>
          </p:cNvSpPr>
          <p:nvPr>
            <p:ph type="sldNum" sz="quarter" idx="12"/>
          </p:nvPr>
        </p:nvSpPr>
        <p:spPr/>
        <p:txBody>
          <a:bodyPr/>
          <a:lstStyle/>
          <a:p>
            <a:fld id="{2559E306-2ECC-45F4-9E94-B54F3BFAC461}" type="slidenum">
              <a:rPr lang="ja-JP" altLang="en-US" smtClean="0"/>
              <a:pPr/>
              <a:t>48</a:t>
            </a:fld>
            <a:endParaRPr lang="ja-JP" altLang="en-US" dirty="0"/>
          </a:p>
        </p:txBody>
      </p:sp>
      <p:pic>
        <p:nvPicPr>
          <p:cNvPr id="5" name="図 4" descr="抽象, 挿絵 が含まれている画像&#10;&#10;自動的に生成された説明">
            <a:extLst>
              <a:ext uri="{FF2B5EF4-FFF2-40B4-BE49-F238E27FC236}">
                <a16:creationId xmlns:a16="http://schemas.microsoft.com/office/drawing/2014/main" id="{954C8FED-3F07-4D88-8727-ED6324772F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2024" y="1670631"/>
            <a:ext cx="5631976" cy="4223982"/>
          </a:xfrm>
          <a:prstGeom prst="rect">
            <a:avLst/>
          </a:prstGeom>
        </p:spPr>
      </p:pic>
      <p:grpSp>
        <p:nvGrpSpPr>
          <p:cNvPr id="4" name="グループ化 3">
            <a:extLst>
              <a:ext uri="{FF2B5EF4-FFF2-40B4-BE49-F238E27FC236}">
                <a16:creationId xmlns:a16="http://schemas.microsoft.com/office/drawing/2014/main" id="{7CC312E8-DAA7-4478-B95E-C3872334984E}"/>
              </a:ext>
            </a:extLst>
          </p:cNvPr>
          <p:cNvGrpSpPr/>
          <p:nvPr/>
        </p:nvGrpSpPr>
        <p:grpSpPr>
          <a:xfrm>
            <a:off x="381838" y="492912"/>
            <a:ext cx="8380326" cy="1261884"/>
            <a:chOff x="381838" y="492912"/>
            <a:chExt cx="8380326" cy="1261884"/>
          </a:xfrm>
        </p:grpSpPr>
        <p:sp>
          <p:nvSpPr>
            <p:cNvPr id="11" name="正方形/長方形 10">
              <a:extLst>
                <a:ext uri="{FF2B5EF4-FFF2-40B4-BE49-F238E27FC236}">
                  <a16:creationId xmlns:a16="http://schemas.microsoft.com/office/drawing/2014/main" id="{83101217-6787-455E-B4DC-71A7A5006C05}"/>
                </a:ext>
              </a:extLst>
            </p:cNvPr>
            <p:cNvSpPr/>
            <p:nvPr/>
          </p:nvSpPr>
          <p:spPr>
            <a:xfrm>
              <a:off x="381838" y="492912"/>
              <a:ext cx="8380326" cy="1261884"/>
            </a:xfrm>
            <a:prstGeom prst="rect">
              <a:avLst/>
            </a:prstGeom>
            <a:solidFill>
              <a:schemeClr val="accent6">
                <a:lumMod val="20000"/>
                <a:lumOff val="80000"/>
              </a:schemeClr>
            </a:solidFill>
          </p:spPr>
          <p:txBody>
            <a:bodyPr wrap="square">
              <a:spAutoFit/>
            </a:bodyPr>
            <a:lstStyle/>
            <a:p>
              <a:pPr marL="0" lvl="1" indent="0" algn="ctr">
                <a:spcBef>
                  <a:spcPts val="0"/>
                </a:spcBef>
                <a:buClr>
                  <a:srgbClr val="00B050"/>
                </a:buClr>
                <a:buNone/>
              </a:pPr>
              <a:r>
                <a:rPr lang="ja-JP" altLang="en-US" sz="3200" b="1" dirty="0">
                  <a:solidFill>
                    <a:srgbClr val="FF0000"/>
                  </a:solidFill>
                  <a:latin typeface="HG創英角ﾎﾟｯﾌﾟ体" panose="040B0A09000000000000" pitchFamily="49" charset="-128"/>
                  <a:ea typeface="HG創英角ﾎﾟｯﾌﾟ体" panose="040B0A09000000000000" pitchFamily="49" charset="-128"/>
                </a:rPr>
                <a:t>二酸化炭素をなるべく出さないようにしても</a:t>
              </a:r>
              <a:endParaRPr lang="en-US" altLang="ja-JP" sz="1100" b="1" dirty="0">
                <a:solidFill>
                  <a:srgbClr val="FF0000"/>
                </a:solidFill>
                <a:latin typeface="HG創英角ﾎﾟｯﾌﾟ体" panose="040B0A09000000000000" pitchFamily="49" charset="-128"/>
                <a:ea typeface="HG創英角ﾎﾟｯﾌﾟ体" panose="040B0A09000000000000" pitchFamily="49" charset="-128"/>
              </a:endParaRPr>
            </a:p>
            <a:p>
              <a:pPr marL="0" lvl="1" indent="0" algn="ctr">
                <a:spcBef>
                  <a:spcPts val="0"/>
                </a:spcBef>
                <a:buClr>
                  <a:srgbClr val="00B050"/>
                </a:buClr>
                <a:buNone/>
              </a:pPr>
              <a:endParaRPr lang="en-US" altLang="ja-JP" sz="1100" b="1" dirty="0">
                <a:solidFill>
                  <a:srgbClr val="FF0000"/>
                </a:solidFill>
                <a:latin typeface="HG創英角ﾎﾟｯﾌﾟ体" panose="040B0A09000000000000" pitchFamily="49" charset="-128"/>
                <a:ea typeface="HG創英角ﾎﾟｯﾌﾟ体" panose="040B0A09000000000000" pitchFamily="49" charset="-128"/>
              </a:endParaRPr>
            </a:p>
            <a:p>
              <a:pPr marL="0" lvl="1" indent="0" algn="ctr">
                <a:spcBef>
                  <a:spcPts val="0"/>
                </a:spcBef>
                <a:buClr>
                  <a:srgbClr val="00B050"/>
                </a:buClr>
                <a:buNone/>
              </a:pPr>
              <a:r>
                <a:rPr lang="ja-JP" altLang="en-US" sz="3200" b="1" dirty="0">
                  <a:solidFill>
                    <a:srgbClr val="FF0000"/>
                  </a:solidFill>
                  <a:latin typeface="HG創英角ﾎﾟｯﾌﾟ体" panose="040B0A09000000000000" pitchFamily="49" charset="-128"/>
                  <a:ea typeface="HG創英角ﾎﾟｯﾌﾟ体" panose="040B0A09000000000000" pitchFamily="49" charset="-128"/>
                </a:rPr>
                <a:t>影響はすぐにはなくならない。</a:t>
              </a:r>
              <a:endParaRPr lang="en-US" altLang="ja-JP" sz="3200" b="1" dirty="0">
                <a:solidFill>
                  <a:srgbClr val="FF0000"/>
                </a:solidFill>
                <a:latin typeface="HG創英角ﾎﾟｯﾌﾟ体" panose="040B0A09000000000000" pitchFamily="49" charset="-128"/>
                <a:ea typeface="HG創英角ﾎﾟｯﾌﾟ体" panose="040B0A09000000000000" pitchFamily="49" charset="-128"/>
              </a:endParaRPr>
            </a:p>
          </p:txBody>
        </p:sp>
        <p:sp>
          <p:nvSpPr>
            <p:cNvPr id="6" name="テキスト ボックス 5">
              <a:extLst>
                <a:ext uri="{FF2B5EF4-FFF2-40B4-BE49-F238E27FC236}">
                  <a16:creationId xmlns:a16="http://schemas.microsoft.com/office/drawing/2014/main" id="{A679334A-967C-4E40-A0F9-E0F0B9506303}"/>
                </a:ext>
              </a:extLst>
            </p:cNvPr>
            <p:cNvSpPr txBox="1"/>
            <p:nvPr/>
          </p:nvSpPr>
          <p:spPr>
            <a:xfrm>
              <a:off x="1609058" y="1015566"/>
              <a:ext cx="1805650" cy="307777"/>
            </a:xfrm>
            <a:prstGeom prst="rect">
              <a:avLst/>
            </a:prstGeom>
            <a:noFill/>
          </p:spPr>
          <p:txBody>
            <a:bodyPr wrap="square" rtlCol="0">
              <a:spAutoFit/>
            </a:bodyPr>
            <a:lstStyle/>
            <a:p>
              <a:r>
                <a:rPr lang="ja-JP" altLang="en-US" sz="1400" dirty="0">
                  <a:solidFill>
                    <a:srgbClr val="FF0000"/>
                  </a:solidFill>
                  <a:latin typeface="HG創英角ﾎﾟｯﾌﾟ体" panose="040B0A09000000000000" pitchFamily="49" charset="-128"/>
                  <a:ea typeface="HG創英角ﾎﾟｯﾌﾟ体" panose="040B0A09000000000000" pitchFamily="49" charset="-128"/>
                </a:rPr>
                <a:t>えいきょう</a:t>
              </a:r>
            </a:p>
          </p:txBody>
        </p:sp>
      </p:grpSp>
      <p:sp>
        <p:nvSpPr>
          <p:cNvPr id="7" name="正方形/長方形 6">
            <a:extLst>
              <a:ext uri="{FF2B5EF4-FFF2-40B4-BE49-F238E27FC236}">
                <a16:creationId xmlns:a16="http://schemas.microsoft.com/office/drawing/2014/main" id="{1854D436-E797-41DC-B159-10C6C54427AB}"/>
              </a:ext>
            </a:extLst>
          </p:cNvPr>
          <p:cNvSpPr/>
          <p:nvPr/>
        </p:nvSpPr>
        <p:spPr>
          <a:xfrm>
            <a:off x="458036" y="5908100"/>
            <a:ext cx="8380326" cy="584775"/>
          </a:xfrm>
          <a:prstGeom prst="rect">
            <a:avLst/>
          </a:prstGeom>
          <a:solidFill>
            <a:schemeClr val="accent6">
              <a:lumMod val="20000"/>
              <a:lumOff val="80000"/>
            </a:schemeClr>
          </a:solidFill>
        </p:spPr>
        <p:txBody>
          <a:bodyPr wrap="square">
            <a:spAutoFit/>
          </a:bodyPr>
          <a:lstStyle/>
          <a:p>
            <a:pPr marL="0" lvl="1" indent="0" algn="ctr">
              <a:spcBef>
                <a:spcPts val="0"/>
              </a:spcBef>
              <a:buClr>
                <a:srgbClr val="00B050"/>
              </a:buClr>
              <a:buNone/>
            </a:pPr>
            <a:r>
              <a:rPr lang="ja-JP" altLang="en-US" sz="3200" b="1" dirty="0">
                <a:solidFill>
                  <a:srgbClr val="FF0000"/>
                </a:solidFill>
                <a:latin typeface="HG創英角ﾎﾟｯﾌﾟ体" panose="040B0A09000000000000" pitchFamily="49" charset="-128"/>
                <a:ea typeface="HG創英角ﾎﾟｯﾌﾟ体" panose="040B0A09000000000000" pitchFamily="49" charset="-128"/>
              </a:rPr>
              <a:t>じゃあ、どうする？</a:t>
            </a:r>
            <a:endParaRPr lang="en-US" altLang="ja-JP" sz="3200" b="1" dirty="0">
              <a:solidFill>
                <a:srgbClr val="FF0000"/>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162837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decel="96000" fill="hold" nodeType="clickEffect">
                                  <p:stCondLst>
                                    <p:cond delay="0"/>
                                  </p:stCondLst>
                                  <p:childTnLst>
                                    <p:animMotion origin="layout" path="M -3.88889E-6 1.11111E-6 L -0.3592 0.01782 " pathEditMode="relative" rAng="0" ptsTypes="AA">
                                      <p:cBhvr>
                                        <p:cTn id="6" dur="1250" fill="hold"/>
                                        <p:tgtEl>
                                          <p:spTgt spid="5"/>
                                        </p:tgtEl>
                                        <p:attrNameLst>
                                          <p:attrName>ppt_x</p:attrName>
                                          <p:attrName>ppt_y</p:attrName>
                                        </p:attrNameLst>
                                      </p:cBhvr>
                                      <p:rCtr x="-17969" y="880"/>
                                    </p:animMotion>
                                  </p:childTnLst>
                                </p:cTn>
                              </p:par>
                            </p:childTnLst>
                          </p:cTn>
                        </p:par>
                        <p:par>
                          <p:cTn id="7" fill="hold">
                            <p:stCondLst>
                              <p:cond delay="125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9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メモ 6">
            <a:extLst>
              <a:ext uri="{FF2B5EF4-FFF2-40B4-BE49-F238E27FC236}">
                <a16:creationId xmlns:a16="http://schemas.microsoft.com/office/drawing/2014/main" id="{D710292F-9B2D-4B50-9DA6-0891092FC416}"/>
              </a:ext>
            </a:extLst>
          </p:cNvPr>
          <p:cNvSpPr/>
          <p:nvPr/>
        </p:nvSpPr>
        <p:spPr>
          <a:xfrm>
            <a:off x="3576125" y="2615711"/>
            <a:ext cx="5193934" cy="351261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b="1" dirty="0">
              <a:solidFill>
                <a:schemeClr val="tx1"/>
              </a:solidFill>
              <a:highlight>
                <a:srgbClr val="FFFF00"/>
              </a:highlight>
              <a:latin typeface="ＭＳ 明朝" panose="02020609040205080304" pitchFamily="17" charset="-128"/>
              <a:ea typeface="ＭＳ 明朝" panose="02020609040205080304" pitchFamily="17" charset="-128"/>
            </a:endParaRPr>
          </a:p>
          <a:p>
            <a:pPr algn="ctr"/>
            <a:r>
              <a:rPr lang="en-US" altLang="ja-JP" sz="3200" b="1" dirty="0">
                <a:solidFill>
                  <a:schemeClr val="tx1"/>
                </a:solidFill>
                <a:highlight>
                  <a:srgbClr val="FFFF00"/>
                </a:highlight>
                <a:latin typeface="ＭＳ 明朝" panose="02020609040205080304" pitchFamily="17" charset="-128"/>
                <a:ea typeface="ＭＳ 明朝" panose="02020609040205080304" pitchFamily="17" charset="-128"/>
              </a:rPr>
              <a:t>【</a:t>
            </a:r>
            <a:r>
              <a:rPr lang="ja-JP" altLang="en-US" sz="3200" b="1" dirty="0">
                <a:solidFill>
                  <a:schemeClr val="tx1"/>
                </a:solidFill>
                <a:highlight>
                  <a:srgbClr val="FFFF00"/>
                </a:highlight>
                <a:latin typeface="メイリオ" panose="020B0604030504040204" pitchFamily="50" charset="-128"/>
                <a:ea typeface="メイリオ" panose="020B0604030504040204" pitchFamily="50" charset="-128"/>
              </a:rPr>
              <a:t>みんなにできること</a:t>
            </a:r>
            <a:r>
              <a:rPr lang="en-US" altLang="ja-JP" sz="3200" b="1" dirty="0">
                <a:solidFill>
                  <a:schemeClr val="tx1"/>
                </a:solidFill>
                <a:highlight>
                  <a:srgbClr val="FFFF00"/>
                </a:highlight>
                <a:latin typeface="メイリオ" panose="020B0604030504040204" pitchFamily="50" charset="-128"/>
                <a:ea typeface="メイリオ" panose="020B0604030504040204" pitchFamily="50" charset="-128"/>
              </a:rPr>
              <a:t>】</a:t>
            </a:r>
          </a:p>
          <a:p>
            <a:endParaRPr lang="en-US" altLang="ja-JP" sz="1400" b="1" dirty="0">
              <a:solidFill>
                <a:schemeClr val="tx1"/>
              </a:solidFill>
              <a:latin typeface="メイリオ" panose="020B0604030504040204" pitchFamily="50" charset="-128"/>
              <a:ea typeface="メイリオ" panose="020B0604030504040204" pitchFamily="50" charset="-128"/>
            </a:endParaRPr>
          </a:p>
          <a:p>
            <a:r>
              <a:rPr lang="ja-JP" altLang="en-US" sz="2400" b="1" dirty="0">
                <a:solidFill>
                  <a:schemeClr val="tx1"/>
                </a:solidFill>
                <a:latin typeface="メイリオ" panose="020B0604030504040204" pitchFamily="50" charset="-128"/>
                <a:ea typeface="メイリオ" panose="020B0604030504040204" pitchFamily="50" charset="-128"/>
              </a:rPr>
              <a:t>たとえば</a:t>
            </a:r>
            <a:r>
              <a:rPr lang="en-US" altLang="ja-JP" sz="2400" b="1" dirty="0">
                <a:solidFill>
                  <a:schemeClr val="tx1"/>
                </a:solidFill>
                <a:latin typeface="メイリオ" panose="020B0604030504040204" pitchFamily="50" charset="-128"/>
                <a:ea typeface="メイリオ" panose="020B0604030504040204" pitchFamily="50" charset="-128"/>
              </a:rPr>
              <a:t>…</a:t>
            </a:r>
          </a:p>
          <a:p>
            <a:r>
              <a:rPr lang="ja-JP" altLang="en-US" sz="2200" b="1" dirty="0">
                <a:solidFill>
                  <a:schemeClr val="tx1"/>
                </a:solidFill>
                <a:latin typeface="メイリオ" panose="020B0604030504040204" pitchFamily="50" charset="-128"/>
                <a:ea typeface="メイリオ" panose="020B0604030504040204" pitchFamily="50" charset="-128"/>
              </a:rPr>
              <a:t>☑</a:t>
            </a:r>
            <a:r>
              <a:rPr lang="ja-JP" altLang="en-US" sz="2400" b="1" dirty="0">
                <a:solidFill>
                  <a:schemeClr val="tx1"/>
                </a:solidFill>
                <a:latin typeface="メイリオ" panose="020B0604030504040204" pitchFamily="50" charset="-128"/>
                <a:ea typeface="メイリオ" panose="020B0604030504040204" pitchFamily="50" charset="-128"/>
              </a:rPr>
              <a:t>こまめに水を飲む</a:t>
            </a:r>
            <a:endParaRPr lang="en-US" altLang="ja-JP" sz="2400" b="1" dirty="0">
              <a:solidFill>
                <a:schemeClr val="tx1"/>
              </a:solidFill>
              <a:latin typeface="メイリオ" panose="020B0604030504040204" pitchFamily="50" charset="-128"/>
              <a:ea typeface="メイリオ" panose="020B0604030504040204" pitchFamily="50" charset="-128"/>
            </a:endParaRPr>
          </a:p>
          <a:p>
            <a:pPr>
              <a:lnSpc>
                <a:spcPts val="1900"/>
              </a:lnSpc>
            </a:pPr>
            <a:r>
              <a:rPr lang="ja-JP" altLang="en-US" sz="2400" b="1" dirty="0">
                <a:solidFill>
                  <a:schemeClr val="tx1"/>
                </a:solidFill>
                <a:latin typeface="メイリオ" panose="020B0604030504040204" pitchFamily="50" charset="-128"/>
                <a:ea typeface="メイリオ" panose="020B0604030504040204" pitchFamily="50" charset="-128"/>
              </a:rPr>
              <a:t>　</a:t>
            </a:r>
            <a:r>
              <a:rPr lang="ja-JP" altLang="en-US" sz="1400" b="1" dirty="0">
                <a:solidFill>
                  <a:schemeClr val="tx1"/>
                </a:solidFill>
                <a:latin typeface="メイリオ" panose="020B0604030504040204" pitchFamily="50" charset="-128"/>
                <a:ea typeface="メイリオ" panose="020B0604030504040204" pitchFamily="50" charset="-128"/>
              </a:rPr>
              <a:t>ぼうし</a:t>
            </a:r>
            <a:endParaRPr lang="en-US" altLang="ja-JP" sz="2400" b="1" dirty="0">
              <a:solidFill>
                <a:schemeClr val="tx1"/>
              </a:solidFill>
              <a:latin typeface="メイリオ" panose="020B0604030504040204" pitchFamily="50" charset="-128"/>
              <a:ea typeface="メイリオ" panose="020B0604030504040204" pitchFamily="50" charset="-128"/>
            </a:endParaRPr>
          </a:p>
          <a:p>
            <a:r>
              <a:rPr lang="ja-JP" altLang="en-US" sz="2400" b="1" dirty="0">
                <a:solidFill>
                  <a:schemeClr val="tx1"/>
                </a:solidFill>
                <a:latin typeface="メイリオ" panose="020B0604030504040204" pitchFamily="50" charset="-128"/>
                <a:ea typeface="メイリオ" panose="020B0604030504040204" pitchFamily="50" charset="-128"/>
              </a:rPr>
              <a:t>☑帽子をかぶる</a:t>
            </a:r>
            <a:endParaRPr lang="en-US" altLang="ja-JP" sz="2400" b="1" dirty="0">
              <a:solidFill>
                <a:schemeClr val="tx1"/>
              </a:solidFill>
              <a:latin typeface="メイリオ" panose="020B0604030504040204" pitchFamily="50" charset="-128"/>
              <a:ea typeface="メイリオ" panose="020B0604030504040204" pitchFamily="50" charset="-128"/>
            </a:endParaRPr>
          </a:p>
          <a:p>
            <a:r>
              <a:rPr lang="ja-JP" altLang="en-US" sz="2400" b="1" dirty="0">
                <a:solidFill>
                  <a:schemeClr val="tx1"/>
                </a:solidFill>
                <a:latin typeface="メイリオ" panose="020B0604030504040204" pitchFamily="50" charset="-128"/>
                <a:ea typeface="メイリオ" panose="020B0604030504040204" pitchFamily="50" charset="-128"/>
              </a:rPr>
              <a:t>☑エアコンを上手に使う</a:t>
            </a:r>
            <a:endParaRPr lang="en-US" altLang="ja-JP" sz="2400" b="1" dirty="0">
              <a:solidFill>
                <a:schemeClr val="tx1"/>
              </a:solidFill>
              <a:latin typeface="メイリオ" panose="020B0604030504040204" pitchFamily="50" charset="-128"/>
              <a:ea typeface="メイリオ" panose="020B0604030504040204" pitchFamily="50" charset="-128"/>
            </a:endParaRPr>
          </a:p>
          <a:p>
            <a:r>
              <a:rPr lang="ja-JP" altLang="en-US" sz="2400" b="1" dirty="0">
                <a:solidFill>
                  <a:schemeClr val="tx1"/>
                </a:solidFill>
                <a:latin typeface="メイリオ" panose="020B0604030504040204" pitchFamily="50" charset="-128"/>
                <a:ea typeface="メイリオ" panose="020B0604030504040204" pitchFamily="50" charset="-128"/>
              </a:rPr>
              <a:t>☑暑さにそなえた体をつくる</a:t>
            </a:r>
          </a:p>
        </p:txBody>
      </p:sp>
      <p:sp>
        <p:nvSpPr>
          <p:cNvPr id="3" name="テキスト ボックス 2">
            <a:extLst>
              <a:ext uri="{FF2B5EF4-FFF2-40B4-BE49-F238E27FC236}">
                <a16:creationId xmlns:a16="http://schemas.microsoft.com/office/drawing/2014/main" id="{9710B2AC-CBB7-4461-80B3-29D0DCB7A457}"/>
              </a:ext>
            </a:extLst>
          </p:cNvPr>
          <p:cNvSpPr txBox="1"/>
          <p:nvPr/>
        </p:nvSpPr>
        <p:spPr>
          <a:xfrm>
            <a:off x="4725292" y="1760554"/>
            <a:ext cx="2895600" cy="1168539"/>
          </a:xfrm>
          <a:prstGeom prst="ellipse">
            <a:avLst/>
          </a:prstGeom>
          <a:solidFill>
            <a:schemeClr val="accent2">
              <a:lumMod val="20000"/>
              <a:lumOff val="80000"/>
            </a:schemeClr>
          </a:solidFill>
        </p:spPr>
        <p:txBody>
          <a:bodyPr wrap="square" rtlCol="0">
            <a:spAutoFit/>
          </a:bodyPr>
          <a:lstStyle/>
          <a:p>
            <a:pPr algn="ctr"/>
            <a:r>
              <a:rPr kumimoji="1" lang="ja-JP" altLang="en-US" sz="2400" dirty="0">
                <a:solidFill>
                  <a:srgbClr val="FF0000"/>
                </a:solidFill>
                <a:latin typeface="メイリオ" panose="020B0604030504040204" pitchFamily="50" charset="-128"/>
                <a:ea typeface="メイリオ" panose="020B0604030504040204" pitchFamily="50" charset="-128"/>
              </a:rPr>
              <a:t>暑さ</a:t>
            </a:r>
            <a:r>
              <a:rPr kumimoji="1" lang="ja-JP" altLang="en-US" sz="2400" dirty="0">
                <a:latin typeface="メイリオ" panose="020B0604030504040204" pitchFamily="50" charset="-128"/>
                <a:ea typeface="メイリオ" panose="020B0604030504040204" pitchFamily="50" charset="-128"/>
              </a:rPr>
              <a:t>から</a:t>
            </a:r>
            <a:endParaRPr kumimoji="1" lang="en-US" altLang="ja-JP" sz="2400" dirty="0">
              <a:latin typeface="メイリオ" panose="020B0604030504040204" pitchFamily="50" charset="-128"/>
              <a:ea typeface="メイリオ" panose="020B0604030504040204" pitchFamily="50" charset="-128"/>
            </a:endParaRPr>
          </a:p>
          <a:p>
            <a:pPr algn="ctr"/>
            <a:r>
              <a:rPr kumimoji="1" lang="ja-JP" altLang="en-US" sz="2400" dirty="0">
                <a:latin typeface="メイリオ" panose="020B0604030504040204" pitchFamily="50" charset="-128"/>
                <a:ea typeface="メイリオ" panose="020B0604030504040204" pitchFamily="50" charset="-128"/>
              </a:rPr>
              <a:t>身を守るため</a:t>
            </a:r>
            <a:endParaRPr kumimoji="1" lang="en-US" altLang="ja-JP" sz="2400" dirty="0">
              <a:latin typeface="メイリオ" panose="020B0604030504040204" pitchFamily="50" charset="-128"/>
              <a:ea typeface="メイリオ" panose="020B0604030504040204" pitchFamily="50" charset="-128"/>
            </a:endParaRPr>
          </a:p>
        </p:txBody>
      </p:sp>
      <p:sp>
        <p:nvSpPr>
          <p:cNvPr id="19" name="サブタイトル 2">
            <a:extLst>
              <a:ext uri="{FF2B5EF4-FFF2-40B4-BE49-F238E27FC236}">
                <a16:creationId xmlns:a16="http://schemas.microsoft.com/office/drawing/2014/main" id="{7CE32E6D-80DF-410A-957A-6903DDCF131C}"/>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４　どうする？気候変動</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18" name="正方形/長方形 17">
            <a:extLst>
              <a:ext uri="{FF2B5EF4-FFF2-40B4-BE49-F238E27FC236}">
                <a16:creationId xmlns:a16="http://schemas.microsoft.com/office/drawing/2014/main" id="{BDD1C351-34BE-4D36-B8D7-1BB9D43D36DF}"/>
              </a:ext>
            </a:extLst>
          </p:cNvPr>
          <p:cNvSpPr/>
          <p:nvPr/>
        </p:nvSpPr>
        <p:spPr>
          <a:xfrm>
            <a:off x="174304" y="1114223"/>
            <a:ext cx="8969696" cy="646331"/>
          </a:xfrm>
          <a:prstGeom prst="rect">
            <a:avLst/>
          </a:prstGeom>
        </p:spPr>
        <p:txBody>
          <a:bodyPr wrap="square">
            <a:spAutoFit/>
          </a:bodyPr>
          <a:lstStyle/>
          <a:p>
            <a:r>
              <a:rPr lang="ja-JP" altLang="en-US" sz="3600" b="1" dirty="0">
                <a:solidFill>
                  <a:srgbClr val="00B0F0"/>
                </a:solidFill>
                <a:latin typeface="HG創英角ﾎﾟｯﾌﾟ体" panose="040B0A09000000000000" pitchFamily="49" charset="-128"/>
                <a:ea typeface="HG創英角ﾎﾟｯﾌﾟ体" panose="040B0A09000000000000" pitchFamily="49" charset="-128"/>
              </a:rPr>
              <a:t>②それでも出てくる影響に備えよう！</a:t>
            </a:r>
            <a:endParaRPr lang="en-US" altLang="ja-JP" sz="3600" b="1" dirty="0">
              <a:solidFill>
                <a:srgbClr val="00B0F0"/>
              </a:solidFill>
              <a:latin typeface="HG創英角ﾎﾟｯﾌﾟ体" panose="040B0A09000000000000" pitchFamily="49" charset="-128"/>
              <a:ea typeface="HG創英角ﾎﾟｯﾌﾟ体" panose="040B0A09000000000000" pitchFamily="49" charset="-128"/>
            </a:endParaRPr>
          </a:p>
        </p:txBody>
      </p:sp>
      <p:sp>
        <p:nvSpPr>
          <p:cNvPr id="24" name="テキスト ボックス 23">
            <a:extLst>
              <a:ext uri="{FF2B5EF4-FFF2-40B4-BE49-F238E27FC236}">
                <a16:creationId xmlns:a16="http://schemas.microsoft.com/office/drawing/2014/main" id="{7E9FA644-1667-4C70-977D-3070D12DD355}"/>
              </a:ext>
            </a:extLst>
          </p:cNvPr>
          <p:cNvSpPr txBox="1"/>
          <p:nvPr/>
        </p:nvSpPr>
        <p:spPr>
          <a:xfrm>
            <a:off x="4140449" y="898779"/>
            <a:ext cx="1805650" cy="400110"/>
          </a:xfrm>
          <a:prstGeom prst="rect">
            <a:avLst/>
          </a:prstGeom>
          <a:noFill/>
        </p:spPr>
        <p:txBody>
          <a:bodyPr wrap="square" rtlCol="0">
            <a:spAutoFit/>
          </a:bodyPr>
          <a:lstStyle/>
          <a:p>
            <a:r>
              <a:rPr lang="ja-JP" altLang="en-US" sz="2000" dirty="0">
                <a:solidFill>
                  <a:srgbClr val="00B0F0"/>
                </a:solidFill>
                <a:latin typeface="HG創英角ﾎﾟｯﾌﾟ体" panose="040B0A09000000000000" pitchFamily="49" charset="-128"/>
                <a:ea typeface="HG創英角ﾎﾟｯﾌﾟ体" panose="040B0A09000000000000" pitchFamily="49" charset="-128"/>
              </a:rPr>
              <a:t>えいきょう</a:t>
            </a:r>
          </a:p>
        </p:txBody>
      </p:sp>
      <p:sp>
        <p:nvSpPr>
          <p:cNvPr id="15" name="正方形/長方形 14">
            <a:extLst>
              <a:ext uri="{FF2B5EF4-FFF2-40B4-BE49-F238E27FC236}">
                <a16:creationId xmlns:a16="http://schemas.microsoft.com/office/drawing/2014/main" id="{1BBC088C-399A-47F0-AB7F-8CFCABEC5E84}"/>
              </a:ext>
            </a:extLst>
          </p:cNvPr>
          <p:cNvSpPr/>
          <p:nvPr/>
        </p:nvSpPr>
        <p:spPr>
          <a:xfrm>
            <a:off x="521489" y="2050327"/>
            <a:ext cx="3587842" cy="461665"/>
          </a:xfrm>
          <a:prstGeom prst="rect">
            <a:avLst/>
          </a:prstGeom>
        </p:spPr>
        <p:txBody>
          <a:bodyPr wrap="none">
            <a:spAutoFit/>
          </a:bodyPr>
          <a:lstStyle/>
          <a:p>
            <a:r>
              <a:rPr lang="ja-JP" altLang="en-US" sz="2400" b="1" dirty="0">
                <a:solidFill>
                  <a:srgbClr val="FF0000"/>
                </a:solidFill>
                <a:latin typeface="HG創英角ﾎﾟｯﾌﾟ体" panose="040B0A09000000000000" pitchFamily="49" charset="-128"/>
                <a:ea typeface="HG創英角ﾎﾟｯﾌﾟ体" panose="040B0A09000000000000" pitchFamily="49" charset="-128"/>
              </a:rPr>
              <a:t>地球が熱をためこむと</a:t>
            </a:r>
            <a:r>
              <a:rPr lang="en-US" altLang="ja-JP" sz="2400" b="1" dirty="0">
                <a:solidFill>
                  <a:srgbClr val="FF0000"/>
                </a:solidFill>
                <a:latin typeface="HG創英角ﾎﾟｯﾌﾟ体" panose="040B0A09000000000000" pitchFamily="49" charset="-128"/>
                <a:ea typeface="HG創英角ﾎﾟｯﾌﾟ体" panose="040B0A09000000000000" pitchFamily="49" charset="-128"/>
              </a:rPr>
              <a:t>…</a:t>
            </a:r>
            <a:endParaRPr lang="ja-JP" altLang="en-US" sz="2400" dirty="0">
              <a:solidFill>
                <a:srgbClr val="FF0000"/>
              </a:solidFill>
            </a:endParaRPr>
          </a:p>
        </p:txBody>
      </p:sp>
      <p:sp>
        <p:nvSpPr>
          <p:cNvPr id="21" name="テキスト ボックス 20">
            <a:extLst>
              <a:ext uri="{FF2B5EF4-FFF2-40B4-BE49-F238E27FC236}">
                <a16:creationId xmlns:a16="http://schemas.microsoft.com/office/drawing/2014/main" id="{F3EB609C-8929-499F-8862-076B07F7411A}"/>
              </a:ext>
            </a:extLst>
          </p:cNvPr>
          <p:cNvSpPr txBox="1"/>
          <p:nvPr/>
        </p:nvSpPr>
        <p:spPr>
          <a:xfrm>
            <a:off x="192350" y="4749485"/>
            <a:ext cx="2951954" cy="959682"/>
          </a:xfrm>
          <a:prstGeom prst="rect">
            <a:avLst/>
          </a:prstGeom>
          <a:noFill/>
        </p:spPr>
        <p:txBody>
          <a:bodyPr wrap="square" rtlCol="0">
            <a:spAutoFit/>
          </a:bodyPr>
          <a:lstStyle/>
          <a:p>
            <a:pPr algn="ctr"/>
            <a:r>
              <a:rPr kumimoji="1" lang="ja-JP" altLang="en-US" sz="3200" dirty="0">
                <a:solidFill>
                  <a:srgbClr val="FF0000"/>
                </a:solidFill>
                <a:latin typeface="HGS創英角ﾎﾟｯﾌﾟ体" panose="040B0A00000000000000" pitchFamily="50" charset="-128"/>
                <a:ea typeface="HGS創英角ﾎﾟｯﾌﾟ体" panose="040B0A00000000000000" pitchFamily="50" charset="-128"/>
              </a:rPr>
              <a:t>とても暑い日が増える！</a:t>
            </a:r>
          </a:p>
        </p:txBody>
      </p:sp>
      <p:sp>
        <p:nvSpPr>
          <p:cNvPr id="4" name="スライド番号プレースホルダー 3">
            <a:extLst>
              <a:ext uri="{FF2B5EF4-FFF2-40B4-BE49-F238E27FC236}">
                <a16:creationId xmlns:a16="http://schemas.microsoft.com/office/drawing/2014/main" id="{12C889F2-93E2-471A-93DD-49CB8765B7F9}"/>
              </a:ext>
            </a:extLst>
          </p:cNvPr>
          <p:cNvSpPr>
            <a:spLocks noGrp="1"/>
          </p:cNvSpPr>
          <p:nvPr>
            <p:ph type="sldNum" sz="quarter" idx="12"/>
          </p:nvPr>
        </p:nvSpPr>
        <p:spPr/>
        <p:txBody>
          <a:bodyPr/>
          <a:lstStyle/>
          <a:p>
            <a:fld id="{2559E306-2ECC-45F4-9E94-B54F3BFAC461}" type="slidenum">
              <a:rPr lang="ja-JP" altLang="en-US" smtClean="0"/>
              <a:pPr/>
              <a:t>49</a:t>
            </a:fld>
            <a:endParaRPr lang="ja-JP" altLang="en-US" dirty="0"/>
          </a:p>
        </p:txBody>
      </p:sp>
      <p:pic>
        <p:nvPicPr>
          <p:cNvPr id="2" name="図 1">
            <a:extLst>
              <a:ext uri="{FF2B5EF4-FFF2-40B4-BE49-F238E27FC236}">
                <a16:creationId xmlns:a16="http://schemas.microsoft.com/office/drawing/2014/main" id="{9E69C8DD-C952-4847-BD17-F72491A4E385}"/>
              </a:ext>
            </a:extLst>
          </p:cNvPr>
          <p:cNvPicPr>
            <a:picLocks noChangeAspect="1"/>
          </p:cNvPicPr>
          <p:nvPr/>
        </p:nvPicPr>
        <p:blipFill>
          <a:blip r:embed="rId3"/>
          <a:stretch>
            <a:fillRect/>
          </a:stretch>
        </p:blipFill>
        <p:spPr>
          <a:xfrm>
            <a:off x="166034" y="2760663"/>
            <a:ext cx="2964180" cy="1988820"/>
          </a:xfrm>
          <a:prstGeom prst="rect">
            <a:avLst/>
          </a:prstGeom>
          <a:noFill/>
        </p:spPr>
      </p:pic>
    </p:spTree>
    <p:extLst>
      <p:ext uri="{BB962C8B-B14F-4D97-AF65-F5344CB8AC3E}">
        <p14:creationId xmlns:p14="http://schemas.microsoft.com/office/powerpoint/2010/main" val="2690009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サブタイトル 2">
            <a:extLst>
              <a:ext uri="{FF2B5EF4-FFF2-40B4-BE49-F238E27FC236}">
                <a16:creationId xmlns:a16="http://schemas.microsoft.com/office/drawing/2014/main" id="{4F993A73-70E4-42E5-8D67-B5E3E6419C99}"/>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１　気候はどう変わった？</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8" name="コンテンツ プレースホルダー 3">
            <a:extLst>
              <a:ext uri="{FF2B5EF4-FFF2-40B4-BE49-F238E27FC236}">
                <a16:creationId xmlns:a16="http://schemas.microsoft.com/office/drawing/2014/main" id="{7D4B515F-F68F-46DB-AAED-ECC20951ADB2}"/>
              </a:ext>
            </a:extLst>
          </p:cNvPr>
          <p:cNvSpPr txBox="1">
            <a:spLocks/>
          </p:cNvSpPr>
          <p:nvPr/>
        </p:nvSpPr>
        <p:spPr>
          <a:xfrm>
            <a:off x="565337" y="1318944"/>
            <a:ext cx="8346188" cy="725783"/>
          </a:xfrm>
          <a:prstGeom prst="rect">
            <a:avLst/>
          </a:prstGeom>
          <a:solidFill>
            <a:schemeClr val="accent6">
              <a:lumMod val="20000"/>
              <a:lumOff val="80000"/>
            </a:schemeClr>
          </a:solidFill>
          <a:ln w="19050">
            <a:noFill/>
            <a:prstDash val="sysDash"/>
          </a:ln>
        </p:spPr>
        <p:txBody>
          <a:bodyPr vert="horz" lIns="68580" tIns="34290" rIns="68580" bIns="34290" rtlCol="0" anchor="ctr">
            <a:noAutofit/>
          </a:bodyPr>
          <a:lstStyle>
            <a:lvl1pPr marL="342900" indent="-342900" algn="l" defTabSz="457200" rtl="0" eaLnBrk="1" latinLnBrk="0" hangingPunct="1">
              <a:spcBef>
                <a:spcPct val="20000"/>
              </a:spcBef>
              <a:buFont typeface="Wingdings" panose="05000000000000000000" pitchFamily="2" charset="2"/>
              <a:buChar char="n"/>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a:buClr>
                <a:srgbClr val="00B050"/>
              </a:buClr>
              <a:buFont typeface="Wingdings" panose="05000000000000000000" pitchFamily="2" charset="2"/>
              <a:buChar char="l"/>
            </a:pPr>
            <a:r>
              <a:rPr lang="ja-JP" altLang="en-US" sz="3200" dirty="0">
                <a:latin typeface="HG創英角ﾎﾟｯﾌﾟ体" panose="040B0A09000000000000" pitchFamily="49" charset="-128"/>
                <a:ea typeface="HG創英角ﾎﾟｯﾌﾟ体" panose="040B0A09000000000000" pitchFamily="49" charset="-128"/>
              </a:rPr>
              <a:t>事前アンケートの結果をまとめてみよう。</a:t>
            </a:r>
            <a:endParaRPr lang="en-US" altLang="ja-JP" sz="3200" b="1" dirty="0">
              <a:solidFill>
                <a:srgbClr val="FF0000"/>
              </a:solidFill>
              <a:latin typeface="HG創英角ﾎﾟｯﾌﾟ体" panose="040B0A09000000000000" pitchFamily="49" charset="-128"/>
              <a:ea typeface="HG創英角ﾎﾟｯﾌﾟ体" panose="040B0A09000000000000" pitchFamily="49" charset="-128"/>
            </a:endParaRPr>
          </a:p>
        </p:txBody>
      </p:sp>
      <p:sp>
        <p:nvSpPr>
          <p:cNvPr id="19" name="テキスト ボックス 18">
            <a:extLst>
              <a:ext uri="{FF2B5EF4-FFF2-40B4-BE49-F238E27FC236}">
                <a16:creationId xmlns:a16="http://schemas.microsoft.com/office/drawing/2014/main" id="{212C5791-4DB8-438D-BEFA-3602D7ED9625}"/>
              </a:ext>
            </a:extLst>
          </p:cNvPr>
          <p:cNvSpPr txBox="1"/>
          <p:nvPr/>
        </p:nvSpPr>
        <p:spPr>
          <a:xfrm>
            <a:off x="256672" y="2276620"/>
            <a:ext cx="9357569" cy="1569660"/>
          </a:xfrm>
          <a:prstGeom prst="rect">
            <a:avLst/>
          </a:prstGeom>
          <a:noFill/>
        </p:spPr>
        <p:txBody>
          <a:bodyPr wrap="square" rtlCol="0">
            <a:spAutoFit/>
          </a:bodyPr>
          <a:lstStyle/>
          <a:p>
            <a:r>
              <a:rPr lang="ja-JP" altLang="en-US" sz="2400" dirty="0">
                <a:latin typeface="HG創英角ﾎﾟｯﾌﾟ体" panose="040B0A09000000000000" pitchFamily="49" charset="-128"/>
                <a:ea typeface="HG創英角ﾎﾟｯﾌﾟ体" panose="040B0A09000000000000" pitchFamily="49" charset="-128"/>
              </a:rPr>
              <a:t>①皆さんが答えた質問票</a:t>
            </a:r>
            <a:endParaRPr lang="en-US" altLang="ja-JP" sz="2400" dirty="0">
              <a:latin typeface="HG創英角ﾎﾟｯﾌﾟ体" panose="040B0A09000000000000" pitchFamily="49" charset="-128"/>
              <a:ea typeface="HG創英角ﾎﾟｯﾌﾟ体" panose="040B0A09000000000000" pitchFamily="49" charset="-128"/>
            </a:endParaRPr>
          </a:p>
          <a:p>
            <a:endParaRPr lang="en-US" altLang="ja-JP" sz="1200" dirty="0">
              <a:latin typeface="HG創英角ﾎﾟｯﾌﾟ体" panose="040B0A09000000000000" pitchFamily="49" charset="-128"/>
              <a:ea typeface="HG創英角ﾎﾟｯﾌﾟ体" panose="040B0A09000000000000" pitchFamily="49" charset="-128"/>
            </a:endParaRPr>
          </a:p>
          <a:p>
            <a:r>
              <a:rPr lang="ja-JP" altLang="en-US" sz="2400" dirty="0">
                <a:latin typeface="HG創英角ﾎﾟｯﾌﾟ体" panose="040B0A09000000000000" pitchFamily="49" charset="-128"/>
                <a:ea typeface="HG創英角ﾎﾟｯﾌﾟ体" panose="040B0A09000000000000" pitchFamily="49" charset="-128"/>
              </a:rPr>
              <a:t>②大人の方に答えてもらった質問票</a:t>
            </a:r>
            <a:endParaRPr lang="en-US" altLang="ja-JP" sz="2400" dirty="0">
              <a:latin typeface="HG創英角ﾎﾟｯﾌﾟ体" panose="040B0A09000000000000" pitchFamily="49" charset="-128"/>
              <a:ea typeface="HG創英角ﾎﾟｯﾌﾟ体" panose="040B0A09000000000000" pitchFamily="49" charset="-128"/>
            </a:endParaRPr>
          </a:p>
          <a:p>
            <a:r>
              <a:rPr lang="ja-JP" altLang="en-US" sz="1200" dirty="0">
                <a:latin typeface="HG創英角ﾎﾟｯﾌﾟ体" panose="040B0A09000000000000" pitchFamily="49" charset="-128"/>
                <a:ea typeface="HG創英角ﾎﾟｯﾌﾟ体" panose="040B0A09000000000000" pitchFamily="49" charset="-128"/>
              </a:rPr>
              <a:t>　</a:t>
            </a:r>
            <a:endParaRPr lang="en-US" altLang="ja-JP" sz="1200" dirty="0">
              <a:latin typeface="HG創英角ﾎﾟｯﾌﾟ体" panose="040B0A09000000000000" pitchFamily="49" charset="-128"/>
              <a:ea typeface="HG創英角ﾎﾟｯﾌﾟ体" panose="040B0A09000000000000" pitchFamily="49" charset="-128"/>
            </a:endParaRPr>
          </a:p>
          <a:p>
            <a:r>
              <a:rPr lang="ja-JP" altLang="en-US" sz="2400" dirty="0">
                <a:latin typeface="HG創英角ﾎﾟｯﾌﾟ体" panose="040B0A09000000000000" pitchFamily="49" charset="-128"/>
                <a:ea typeface="HG創英角ﾎﾟｯﾌﾟ体" panose="040B0A09000000000000" pitchFamily="49" charset="-128"/>
              </a:rPr>
              <a:t>　　　　　　　　　　　　　　　の２つを用意してください。</a:t>
            </a:r>
          </a:p>
        </p:txBody>
      </p:sp>
      <p:sp>
        <p:nvSpPr>
          <p:cNvPr id="3" name="スライド番号プレースホルダー 2">
            <a:extLst>
              <a:ext uri="{FF2B5EF4-FFF2-40B4-BE49-F238E27FC236}">
                <a16:creationId xmlns:a16="http://schemas.microsoft.com/office/drawing/2014/main" id="{7E5D8EF7-DA4B-413F-A9AC-4E372274BED1}"/>
              </a:ext>
            </a:extLst>
          </p:cNvPr>
          <p:cNvSpPr>
            <a:spLocks noGrp="1"/>
          </p:cNvSpPr>
          <p:nvPr>
            <p:ph type="sldNum" sz="quarter" idx="12"/>
          </p:nvPr>
        </p:nvSpPr>
        <p:spPr/>
        <p:txBody>
          <a:bodyPr/>
          <a:lstStyle/>
          <a:p>
            <a:fld id="{2559E306-2ECC-45F4-9E94-B54F3BFAC461}" type="slidenum">
              <a:rPr lang="ja-JP" altLang="en-US" smtClean="0"/>
              <a:pPr/>
              <a:t>5</a:t>
            </a:fld>
            <a:endParaRPr lang="ja-JP" altLang="en-US" dirty="0"/>
          </a:p>
        </p:txBody>
      </p:sp>
      <p:pic>
        <p:nvPicPr>
          <p:cNvPr id="2" name="図 1">
            <a:extLst>
              <a:ext uri="{FF2B5EF4-FFF2-40B4-BE49-F238E27FC236}">
                <a16:creationId xmlns:a16="http://schemas.microsoft.com/office/drawing/2014/main" id="{C46D229A-8F62-4F55-9A1B-AD562DD925EA}"/>
              </a:ext>
            </a:extLst>
          </p:cNvPr>
          <p:cNvPicPr>
            <a:picLocks noChangeAspect="1"/>
          </p:cNvPicPr>
          <p:nvPr/>
        </p:nvPicPr>
        <p:blipFill>
          <a:blip r:embed="rId3"/>
          <a:stretch>
            <a:fillRect/>
          </a:stretch>
        </p:blipFill>
        <p:spPr>
          <a:xfrm>
            <a:off x="776917" y="4006327"/>
            <a:ext cx="3451860" cy="2735580"/>
          </a:xfrm>
          <a:prstGeom prst="rect">
            <a:avLst/>
          </a:prstGeom>
        </p:spPr>
      </p:pic>
      <p:pic>
        <p:nvPicPr>
          <p:cNvPr id="6" name="図 5">
            <a:extLst>
              <a:ext uri="{FF2B5EF4-FFF2-40B4-BE49-F238E27FC236}">
                <a16:creationId xmlns:a16="http://schemas.microsoft.com/office/drawing/2014/main" id="{C54A0507-493F-4ADD-9ABB-41228068F1CD}"/>
              </a:ext>
            </a:extLst>
          </p:cNvPr>
          <p:cNvPicPr>
            <a:picLocks noChangeAspect="1"/>
          </p:cNvPicPr>
          <p:nvPr/>
        </p:nvPicPr>
        <p:blipFill>
          <a:blip r:embed="rId4"/>
          <a:stretch>
            <a:fillRect/>
          </a:stretch>
        </p:blipFill>
        <p:spPr>
          <a:xfrm>
            <a:off x="4915225" y="3986499"/>
            <a:ext cx="3162300" cy="2506980"/>
          </a:xfrm>
          <a:prstGeom prst="rect">
            <a:avLst/>
          </a:prstGeom>
        </p:spPr>
      </p:pic>
    </p:spTree>
    <p:extLst>
      <p:ext uri="{BB962C8B-B14F-4D97-AF65-F5344CB8AC3E}">
        <p14:creationId xmlns:p14="http://schemas.microsoft.com/office/powerpoint/2010/main" val="4674521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D3D9E51-B1A0-40C8-935B-366FF56D332D}"/>
              </a:ext>
            </a:extLst>
          </p:cNvPr>
          <p:cNvPicPr>
            <a:picLocks noChangeAspect="1"/>
          </p:cNvPicPr>
          <p:nvPr/>
        </p:nvPicPr>
        <p:blipFill>
          <a:blip r:embed="rId3"/>
          <a:stretch>
            <a:fillRect/>
          </a:stretch>
        </p:blipFill>
        <p:spPr>
          <a:xfrm>
            <a:off x="520858" y="4205262"/>
            <a:ext cx="2926080" cy="1554480"/>
          </a:xfrm>
          <a:prstGeom prst="rect">
            <a:avLst/>
          </a:prstGeom>
        </p:spPr>
      </p:pic>
      <p:pic>
        <p:nvPicPr>
          <p:cNvPr id="4" name="図 3">
            <a:extLst>
              <a:ext uri="{FF2B5EF4-FFF2-40B4-BE49-F238E27FC236}">
                <a16:creationId xmlns:a16="http://schemas.microsoft.com/office/drawing/2014/main" id="{5E71003F-A9FC-4AB4-8F86-D09F44B64F25}"/>
              </a:ext>
            </a:extLst>
          </p:cNvPr>
          <p:cNvPicPr>
            <a:picLocks noChangeAspect="1"/>
          </p:cNvPicPr>
          <p:nvPr/>
        </p:nvPicPr>
        <p:blipFill>
          <a:blip r:embed="rId4"/>
          <a:stretch>
            <a:fillRect/>
          </a:stretch>
        </p:blipFill>
        <p:spPr>
          <a:xfrm>
            <a:off x="706949" y="2493664"/>
            <a:ext cx="2430780" cy="1295400"/>
          </a:xfrm>
          <a:prstGeom prst="rect">
            <a:avLst/>
          </a:prstGeom>
        </p:spPr>
      </p:pic>
      <p:sp>
        <p:nvSpPr>
          <p:cNvPr id="7" name="四角形: メモ 6">
            <a:extLst>
              <a:ext uri="{FF2B5EF4-FFF2-40B4-BE49-F238E27FC236}">
                <a16:creationId xmlns:a16="http://schemas.microsoft.com/office/drawing/2014/main" id="{D710292F-9B2D-4B50-9DA6-0891092FC416}"/>
              </a:ext>
            </a:extLst>
          </p:cNvPr>
          <p:cNvSpPr/>
          <p:nvPr/>
        </p:nvSpPr>
        <p:spPr>
          <a:xfrm>
            <a:off x="4078626" y="2531626"/>
            <a:ext cx="4790450" cy="3824725"/>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b="1" dirty="0">
              <a:solidFill>
                <a:schemeClr val="tx1"/>
              </a:solidFill>
              <a:highlight>
                <a:srgbClr val="FFFF00"/>
              </a:highlight>
              <a:latin typeface="ＭＳ 明朝" panose="02020609040205080304" pitchFamily="17" charset="-128"/>
              <a:ea typeface="ＭＳ 明朝" panose="02020609040205080304" pitchFamily="17" charset="-128"/>
            </a:endParaRPr>
          </a:p>
          <a:p>
            <a:pPr algn="ctr"/>
            <a:endParaRPr lang="en-US" altLang="ja-JP" sz="3200" b="1" dirty="0">
              <a:solidFill>
                <a:schemeClr val="tx1"/>
              </a:solidFill>
              <a:highlight>
                <a:srgbClr val="FFFF00"/>
              </a:highlight>
              <a:latin typeface="ＭＳ 明朝" panose="02020609040205080304" pitchFamily="17" charset="-128"/>
              <a:ea typeface="ＭＳ 明朝" panose="02020609040205080304" pitchFamily="17" charset="-128"/>
            </a:endParaRPr>
          </a:p>
          <a:p>
            <a:pPr algn="ctr"/>
            <a:r>
              <a:rPr lang="en-US" altLang="ja-JP" sz="3200" b="1" dirty="0">
                <a:solidFill>
                  <a:schemeClr val="tx1"/>
                </a:solidFill>
                <a:highlight>
                  <a:srgbClr val="FFFF00"/>
                </a:highlight>
                <a:latin typeface="ＭＳ 明朝" panose="02020609040205080304" pitchFamily="17" charset="-128"/>
                <a:ea typeface="ＭＳ 明朝" panose="02020609040205080304" pitchFamily="17" charset="-128"/>
              </a:rPr>
              <a:t>【</a:t>
            </a:r>
            <a:r>
              <a:rPr lang="ja-JP" altLang="en-US" sz="3200" b="1" dirty="0">
                <a:solidFill>
                  <a:schemeClr val="tx1"/>
                </a:solidFill>
                <a:highlight>
                  <a:srgbClr val="FFFF00"/>
                </a:highlight>
                <a:latin typeface="メイリオ" panose="020B0604030504040204" pitchFamily="50" charset="-128"/>
                <a:ea typeface="メイリオ" panose="020B0604030504040204" pitchFamily="50" charset="-128"/>
              </a:rPr>
              <a:t>みんなにできること</a:t>
            </a:r>
            <a:r>
              <a:rPr lang="en-US" altLang="ja-JP" sz="3200" b="1" dirty="0">
                <a:solidFill>
                  <a:schemeClr val="tx1"/>
                </a:solidFill>
                <a:highlight>
                  <a:srgbClr val="FFFF00"/>
                </a:highlight>
                <a:latin typeface="メイリオ" panose="020B0604030504040204" pitchFamily="50" charset="-128"/>
                <a:ea typeface="メイリオ" panose="020B0604030504040204" pitchFamily="50" charset="-128"/>
              </a:rPr>
              <a:t>】</a:t>
            </a:r>
          </a:p>
          <a:p>
            <a:endParaRPr lang="en-US" altLang="ja-JP" sz="1400" b="1" dirty="0">
              <a:solidFill>
                <a:schemeClr val="tx1"/>
              </a:solidFill>
              <a:latin typeface="メイリオ" panose="020B0604030504040204" pitchFamily="50" charset="-128"/>
              <a:ea typeface="メイリオ" panose="020B0604030504040204" pitchFamily="50" charset="-128"/>
            </a:endParaRPr>
          </a:p>
          <a:p>
            <a:r>
              <a:rPr lang="ja-JP" altLang="en-US" sz="2400" b="1" dirty="0">
                <a:solidFill>
                  <a:schemeClr val="tx1"/>
                </a:solidFill>
                <a:latin typeface="メイリオ" panose="020B0604030504040204" pitchFamily="50" charset="-128"/>
                <a:ea typeface="メイリオ" panose="020B0604030504040204" pitchFamily="50" charset="-128"/>
              </a:rPr>
              <a:t>たとえば</a:t>
            </a:r>
            <a:r>
              <a:rPr lang="en-US" altLang="ja-JP" sz="2400" b="1" dirty="0">
                <a:solidFill>
                  <a:schemeClr val="tx1"/>
                </a:solidFill>
                <a:latin typeface="メイリオ" panose="020B0604030504040204" pitchFamily="50" charset="-128"/>
                <a:ea typeface="メイリオ" panose="020B0604030504040204" pitchFamily="50" charset="-128"/>
              </a:rPr>
              <a:t>…</a:t>
            </a:r>
            <a:endParaRPr kumimoji="1" lang="en-US" altLang="ja-JP" sz="2000" b="1" dirty="0">
              <a:solidFill>
                <a:schemeClr val="tx1"/>
              </a:solidFill>
              <a:latin typeface="メイリオ" panose="020B0604030504040204" pitchFamily="50" charset="-128"/>
              <a:ea typeface="メイリオ" panose="020B0604030504040204" pitchFamily="50" charset="-128"/>
            </a:endParaRPr>
          </a:p>
          <a:p>
            <a:r>
              <a:rPr kumimoji="1" lang="ja-JP" altLang="en-US" sz="2400" b="1" dirty="0">
                <a:solidFill>
                  <a:schemeClr val="tx1"/>
                </a:solidFill>
                <a:latin typeface="メイリオ" panose="020B0604030504040204" pitchFamily="50" charset="-128"/>
                <a:ea typeface="メイリオ" panose="020B0604030504040204" pitchFamily="50" charset="-128"/>
              </a:rPr>
              <a:t>☑天気予報をこまめに確認する</a:t>
            </a:r>
            <a:endParaRPr kumimoji="1" lang="en-US" altLang="ja-JP" sz="2400" b="1" dirty="0">
              <a:solidFill>
                <a:schemeClr val="tx1"/>
              </a:solidFill>
              <a:latin typeface="メイリオ" panose="020B0604030504040204" pitchFamily="50" charset="-128"/>
              <a:ea typeface="メイリオ" panose="020B0604030504040204" pitchFamily="50" charset="-128"/>
            </a:endParaRPr>
          </a:p>
          <a:p>
            <a:endParaRPr kumimoji="1" lang="en-US" altLang="ja-JP" sz="2400" b="1" dirty="0">
              <a:solidFill>
                <a:schemeClr val="tx1"/>
              </a:solidFill>
              <a:latin typeface="メイリオ" panose="020B0604030504040204" pitchFamily="50" charset="-128"/>
              <a:ea typeface="メイリオ" panose="020B0604030504040204" pitchFamily="50" charset="-128"/>
            </a:endParaRPr>
          </a:p>
          <a:p>
            <a:r>
              <a:rPr lang="ja-JP" altLang="en-US" sz="2400" b="1" dirty="0">
                <a:solidFill>
                  <a:schemeClr val="tx1"/>
                </a:solidFill>
                <a:latin typeface="メイリオ" panose="020B0604030504040204" pitchFamily="50" charset="-128"/>
                <a:ea typeface="メイリオ" panose="020B0604030504040204" pitchFamily="50" charset="-128"/>
              </a:rPr>
              <a:t>☑ハザードマップを確認しよう</a:t>
            </a:r>
            <a:endParaRPr kumimoji="1" lang="en-US" altLang="ja-JP" sz="2400" b="1" dirty="0">
              <a:solidFill>
                <a:schemeClr val="tx1"/>
              </a:solidFill>
              <a:latin typeface="メイリオ" panose="020B0604030504040204" pitchFamily="50" charset="-128"/>
              <a:ea typeface="メイリオ" panose="020B0604030504040204" pitchFamily="50" charset="-128"/>
            </a:endParaRPr>
          </a:p>
          <a:p>
            <a:endParaRPr kumimoji="1" lang="en-US" altLang="ja-JP" sz="2000" b="1" dirty="0">
              <a:solidFill>
                <a:schemeClr val="tx1"/>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D14C32CC-D24A-4E80-913E-245C2CFB6F1A}"/>
              </a:ext>
            </a:extLst>
          </p:cNvPr>
          <p:cNvSpPr txBox="1"/>
          <p:nvPr/>
        </p:nvSpPr>
        <p:spPr>
          <a:xfrm>
            <a:off x="5026051" y="1870210"/>
            <a:ext cx="2895600" cy="1168539"/>
          </a:xfrm>
          <a:prstGeom prst="ellipse">
            <a:avLst/>
          </a:prstGeom>
          <a:solidFill>
            <a:schemeClr val="accent5">
              <a:lumMod val="20000"/>
              <a:lumOff val="80000"/>
            </a:schemeClr>
          </a:solidFill>
        </p:spPr>
        <p:txBody>
          <a:bodyPr wrap="square" rtlCol="0">
            <a:spAutoFit/>
          </a:bodyPr>
          <a:lstStyle/>
          <a:p>
            <a:pPr algn="ctr"/>
            <a:r>
              <a:rPr lang="ja-JP" altLang="en-US" sz="2400" dirty="0">
                <a:solidFill>
                  <a:schemeClr val="accent1"/>
                </a:solidFill>
                <a:latin typeface="メイリオ" panose="020B0604030504040204" pitchFamily="50" charset="-128"/>
                <a:ea typeface="メイリオ" panose="020B0604030504040204" pitchFamily="50" charset="-128"/>
              </a:rPr>
              <a:t>大雨</a:t>
            </a:r>
            <a:endParaRPr lang="en-US" altLang="ja-JP" sz="2400" dirty="0">
              <a:solidFill>
                <a:schemeClr val="accent1"/>
              </a:solidFill>
              <a:latin typeface="メイリオ" panose="020B0604030504040204" pitchFamily="50" charset="-128"/>
              <a:ea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rPr>
              <a:t>に備える</a:t>
            </a:r>
            <a:r>
              <a:rPr kumimoji="1" lang="ja-JP" altLang="en-US" sz="2400" dirty="0">
                <a:latin typeface="メイリオ" panose="020B0604030504040204" pitchFamily="50" charset="-128"/>
                <a:ea typeface="メイリオ" panose="020B0604030504040204" pitchFamily="50" charset="-128"/>
              </a:rPr>
              <a:t>ため</a:t>
            </a:r>
            <a:endParaRPr kumimoji="1" lang="en-US" altLang="ja-JP" sz="2400" dirty="0">
              <a:latin typeface="メイリオ" panose="020B0604030504040204" pitchFamily="50" charset="-128"/>
              <a:ea typeface="メイリオ" panose="020B0604030504040204" pitchFamily="50" charset="-128"/>
            </a:endParaRPr>
          </a:p>
        </p:txBody>
      </p:sp>
      <p:sp>
        <p:nvSpPr>
          <p:cNvPr id="19" name="サブタイトル 2">
            <a:extLst>
              <a:ext uri="{FF2B5EF4-FFF2-40B4-BE49-F238E27FC236}">
                <a16:creationId xmlns:a16="http://schemas.microsoft.com/office/drawing/2014/main" id="{7CE32E6D-80DF-410A-957A-6903DDCF131C}"/>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４　どうする？気候変動</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21" name="テキスト ボックス 20">
            <a:extLst>
              <a:ext uri="{FF2B5EF4-FFF2-40B4-BE49-F238E27FC236}">
                <a16:creationId xmlns:a16="http://schemas.microsoft.com/office/drawing/2014/main" id="{E97CCD13-BF85-4AAD-8E51-EFFDF6B82BCB}"/>
              </a:ext>
            </a:extLst>
          </p:cNvPr>
          <p:cNvSpPr txBox="1"/>
          <p:nvPr/>
        </p:nvSpPr>
        <p:spPr>
          <a:xfrm>
            <a:off x="7063426" y="4183892"/>
            <a:ext cx="1805650" cy="307777"/>
          </a:xfrm>
          <a:prstGeom prst="rect">
            <a:avLst/>
          </a:prstGeom>
          <a:noFill/>
        </p:spPr>
        <p:txBody>
          <a:bodyPr wrap="square" rtlCol="0">
            <a:spAutoFit/>
          </a:bodyPr>
          <a:lstStyle/>
          <a:p>
            <a:r>
              <a:rPr lang="ja-JP" altLang="en-US" sz="1400" dirty="0">
                <a:latin typeface="HG創英角ﾎﾟｯﾌﾟ体" panose="040B0A09000000000000" pitchFamily="49" charset="-128"/>
                <a:ea typeface="HG創英角ﾎﾟｯﾌﾟ体" panose="040B0A09000000000000" pitchFamily="49" charset="-128"/>
              </a:rPr>
              <a:t>かくにん</a:t>
            </a:r>
          </a:p>
        </p:txBody>
      </p:sp>
      <p:sp>
        <p:nvSpPr>
          <p:cNvPr id="27" name="正方形/長方形 26">
            <a:extLst>
              <a:ext uri="{FF2B5EF4-FFF2-40B4-BE49-F238E27FC236}">
                <a16:creationId xmlns:a16="http://schemas.microsoft.com/office/drawing/2014/main" id="{EEFC641B-935E-44BC-BC21-24D9EE936D2E}"/>
              </a:ext>
            </a:extLst>
          </p:cNvPr>
          <p:cNvSpPr/>
          <p:nvPr/>
        </p:nvSpPr>
        <p:spPr>
          <a:xfrm>
            <a:off x="521489" y="2050327"/>
            <a:ext cx="3587842" cy="461665"/>
          </a:xfrm>
          <a:prstGeom prst="rect">
            <a:avLst/>
          </a:prstGeom>
        </p:spPr>
        <p:txBody>
          <a:bodyPr wrap="none">
            <a:spAutoFit/>
          </a:bodyPr>
          <a:lstStyle/>
          <a:p>
            <a:r>
              <a:rPr lang="ja-JP" altLang="en-US" sz="2400" b="1" dirty="0">
                <a:solidFill>
                  <a:srgbClr val="FF0000"/>
                </a:solidFill>
                <a:latin typeface="HG創英角ﾎﾟｯﾌﾟ体" panose="040B0A09000000000000" pitchFamily="49" charset="-128"/>
                <a:ea typeface="HG創英角ﾎﾟｯﾌﾟ体" panose="040B0A09000000000000" pitchFamily="49" charset="-128"/>
              </a:rPr>
              <a:t>地球が熱をためこむと</a:t>
            </a:r>
            <a:r>
              <a:rPr lang="en-US" altLang="ja-JP" sz="2400" b="1" dirty="0">
                <a:solidFill>
                  <a:srgbClr val="FF0000"/>
                </a:solidFill>
                <a:latin typeface="HG創英角ﾎﾟｯﾌﾟ体" panose="040B0A09000000000000" pitchFamily="49" charset="-128"/>
                <a:ea typeface="HG創英角ﾎﾟｯﾌﾟ体" panose="040B0A09000000000000" pitchFamily="49" charset="-128"/>
              </a:rPr>
              <a:t>…</a:t>
            </a:r>
            <a:endParaRPr lang="ja-JP" altLang="en-US" sz="2400" dirty="0">
              <a:solidFill>
                <a:srgbClr val="FF0000"/>
              </a:solidFill>
            </a:endParaRPr>
          </a:p>
        </p:txBody>
      </p:sp>
      <p:sp>
        <p:nvSpPr>
          <p:cNvPr id="15" name="テキスト ボックス 14">
            <a:extLst>
              <a:ext uri="{FF2B5EF4-FFF2-40B4-BE49-F238E27FC236}">
                <a16:creationId xmlns:a16="http://schemas.microsoft.com/office/drawing/2014/main" id="{0EF0546D-69D8-4AB9-9DC7-4007CCACA88A}"/>
              </a:ext>
            </a:extLst>
          </p:cNvPr>
          <p:cNvSpPr txBox="1"/>
          <p:nvPr/>
        </p:nvSpPr>
        <p:spPr>
          <a:xfrm>
            <a:off x="6755268" y="4903431"/>
            <a:ext cx="1805650" cy="307777"/>
          </a:xfrm>
          <a:prstGeom prst="rect">
            <a:avLst/>
          </a:prstGeom>
          <a:noFill/>
        </p:spPr>
        <p:txBody>
          <a:bodyPr wrap="square" rtlCol="0">
            <a:spAutoFit/>
          </a:bodyPr>
          <a:lstStyle/>
          <a:p>
            <a:r>
              <a:rPr lang="ja-JP" altLang="en-US" sz="1400" dirty="0">
                <a:latin typeface="HG創英角ﾎﾟｯﾌﾟ体" panose="040B0A09000000000000" pitchFamily="49" charset="-128"/>
                <a:ea typeface="HG創英角ﾎﾟｯﾌﾟ体" panose="040B0A09000000000000" pitchFamily="49" charset="-128"/>
              </a:rPr>
              <a:t>かくにん</a:t>
            </a:r>
          </a:p>
        </p:txBody>
      </p:sp>
      <p:sp>
        <p:nvSpPr>
          <p:cNvPr id="16" name="正方形/長方形 15">
            <a:extLst>
              <a:ext uri="{FF2B5EF4-FFF2-40B4-BE49-F238E27FC236}">
                <a16:creationId xmlns:a16="http://schemas.microsoft.com/office/drawing/2014/main" id="{BD0EF1BA-E469-4C0D-8BB9-1F7EF5280483}"/>
              </a:ext>
            </a:extLst>
          </p:cNvPr>
          <p:cNvSpPr/>
          <p:nvPr/>
        </p:nvSpPr>
        <p:spPr>
          <a:xfrm>
            <a:off x="174304" y="1114223"/>
            <a:ext cx="8969696" cy="646331"/>
          </a:xfrm>
          <a:prstGeom prst="rect">
            <a:avLst/>
          </a:prstGeom>
        </p:spPr>
        <p:txBody>
          <a:bodyPr wrap="square">
            <a:spAutoFit/>
          </a:bodyPr>
          <a:lstStyle/>
          <a:p>
            <a:r>
              <a:rPr lang="ja-JP" altLang="en-US" sz="3600" b="1" dirty="0">
                <a:solidFill>
                  <a:srgbClr val="00B0F0"/>
                </a:solidFill>
                <a:latin typeface="HG創英角ﾎﾟｯﾌﾟ体" panose="040B0A09000000000000" pitchFamily="49" charset="-128"/>
                <a:ea typeface="HG創英角ﾎﾟｯﾌﾟ体" panose="040B0A09000000000000" pitchFamily="49" charset="-128"/>
              </a:rPr>
              <a:t>②それでも出てくる影響に備えよう！</a:t>
            </a:r>
            <a:endParaRPr lang="en-US" altLang="ja-JP" sz="3600" b="1" dirty="0">
              <a:solidFill>
                <a:srgbClr val="00B0F0"/>
              </a:solidFill>
              <a:latin typeface="HG創英角ﾎﾟｯﾌﾟ体" panose="040B0A09000000000000" pitchFamily="49" charset="-128"/>
              <a:ea typeface="HG創英角ﾎﾟｯﾌﾟ体" panose="040B0A09000000000000" pitchFamily="49" charset="-128"/>
            </a:endParaRPr>
          </a:p>
        </p:txBody>
      </p:sp>
      <p:sp>
        <p:nvSpPr>
          <p:cNvPr id="17" name="テキスト ボックス 16">
            <a:extLst>
              <a:ext uri="{FF2B5EF4-FFF2-40B4-BE49-F238E27FC236}">
                <a16:creationId xmlns:a16="http://schemas.microsoft.com/office/drawing/2014/main" id="{84C36B1B-0593-471A-B180-EE3426B6312C}"/>
              </a:ext>
            </a:extLst>
          </p:cNvPr>
          <p:cNvSpPr txBox="1"/>
          <p:nvPr/>
        </p:nvSpPr>
        <p:spPr>
          <a:xfrm>
            <a:off x="4140449" y="898779"/>
            <a:ext cx="1805650" cy="400110"/>
          </a:xfrm>
          <a:prstGeom prst="rect">
            <a:avLst/>
          </a:prstGeom>
          <a:noFill/>
        </p:spPr>
        <p:txBody>
          <a:bodyPr wrap="square" rtlCol="0">
            <a:spAutoFit/>
          </a:bodyPr>
          <a:lstStyle/>
          <a:p>
            <a:r>
              <a:rPr lang="ja-JP" altLang="en-US" sz="2000" dirty="0">
                <a:solidFill>
                  <a:srgbClr val="00B0F0"/>
                </a:solidFill>
                <a:latin typeface="HG創英角ﾎﾟｯﾌﾟ体" panose="040B0A09000000000000" pitchFamily="49" charset="-128"/>
                <a:ea typeface="HG創英角ﾎﾟｯﾌﾟ体" panose="040B0A09000000000000" pitchFamily="49" charset="-128"/>
              </a:rPr>
              <a:t>えいきょう</a:t>
            </a:r>
          </a:p>
        </p:txBody>
      </p:sp>
      <p:sp>
        <p:nvSpPr>
          <p:cNvPr id="30" name="テキスト ボックス 29">
            <a:extLst>
              <a:ext uri="{FF2B5EF4-FFF2-40B4-BE49-F238E27FC236}">
                <a16:creationId xmlns:a16="http://schemas.microsoft.com/office/drawing/2014/main" id="{AB0047E6-ACCB-4EBC-9634-2ECDBDB46BA7}"/>
              </a:ext>
            </a:extLst>
          </p:cNvPr>
          <p:cNvSpPr txBox="1"/>
          <p:nvPr/>
        </p:nvSpPr>
        <p:spPr>
          <a:xfrm>
            <a:off x="-42931" y="5703392"/>
            <a:ext cx="4304477" cy="461665"/>
          </a:xfrm>
          <a:prstGeom prst="rect">
            <a:avLst/>
          </a:prstGeom>
          <a:noFill/>
        </p:spPr>
        <p:txBody>
          <a:bodyPr wrap="square" rtlCol="0">
            <a:spAutoFit/>
          </a:bodyPr>
          <a:lstStyle/>
          <a:p>
            <a:pPr algn="ctr"/>
            <a:r>
              <a:rPr kumimoji="1" lang="ja-JP" altLang="en-US" sz="2400" dirty="0">
                <a:solidFill>
                  <a:schemeClr val="accent5">
                    <a:lumMod val="75000"/>
                  </a:schemeClr>
                </a:solidFill>
                <a:latin typeface="HGS創英角ﾎﾟｯﾌﾟ体" panose="040B0A00000000000000" pitchFamily="50" charset="-128"/>
                <a:ea typeface="HGS創英角ﾎﾟｯﾌﾟ体" panose="040B0A00000000000000" pitchFamily="50" charset="-128"/>
              </a:rPr>
              <a:t>台風が強くなる！</a:t>
            </a:r>
            <a:endParaRPr kumimoji="1" lang="en-US" altLang="ja-JP" sz="2400" dirty="0">
              <a:solidFill>
                <a:schemeClr val="accent5">
                  <a:lumMod val="75000"/>
                </a:schemeClr>
              </a:solidFill>
              <a:latin typeface="HGS創英角ﾎﾟｯﾌﾟ体" panose="040B0A00000000000000" pitchFamily="50" charset="-128"/>
              <a:ea typeface="HGS創英角ﾎﾟｯﾌﾟ体" panose="040B0A00000000000000" pitchFamily="50" charset="-128"/>
            </a:endParaRPr>
          </a:p>
        </p:txBody>
      </p:sp>
      <p:sp>
        <p:nvSpPr>
          <p:cNvPr id="18" name="テキスト ボックス 17">
            <a:extLst>
              <a:ext uri="{FF2B5EF4-FFF2-40B4-BE49-F238E27FC236}">
                <a16:creationId xmlns:a16="http://schemas.microsoft.com/office/drawing/2014/main" id="{64F43E8D-8C8C-4B2F-86FC-0ADC45193FB4}"/>
              </a:ext>
            </a:extLst>
          </p:cNvPr>
          <p:cNvSpPr txBox="1"/>
          <p:nvPr/>
        </p:nvSpPr>
        <p:spPr>
          <a:xfrm>
            <a:off x="171986" y="3697012"/>
            <a:ext cx="3926477" cy="707886"/>
          </a:xfrm>
          <a:prstGeom prst="rect">
            <a:avLst/>
          </a:prstGeom>
          <a:noFill/>
        </p:spPr>
        <p:txBody>
          <a:bodyPr wrap="square" rtlCol="0">
            <a:spAutoFit/>
          </a:bodyPr>
          <a:lstStyle/>
          <a:p>
            <a:r>
              <a:rPr lang="ja-JP" altLang="en-US" sz="1600" dirty="0">
                <a:solidFill>
                  <a:srgbClr val="00B0F0"/>
                </a:solidFill>
                <a:latin typeface="HGS創英角ﾎﾟｯﾌﾟ体" panose="040B0A00000000000000" pitchFamily="50" charset="-128"/>
                <a:ea typeface="HGS創英角ﾎﾟｯﾌﾟ体" panose="040B0A00000000000000" pitchFamily="50" charset="-128"/>
              </a:rPr>
              <a:t>             はげ</a:t>
            </a:r>
            <a:endParaRPr kumimoji="1" lang="en-US" altLang="ja-JP" dirty="0">
              <a:solidFill>
                <a:srgbClr val="00B0F0"/>
              </a:solidFill>
              <a:latin typeface="HGS創英角ﾎﾟｯﾌﾟ体" panose="040B0A00000000000000" pitchFamily="50" charset="-128"/>
              <a:ea typeface="HGS創英角ﾎﾟｯﾌﾟ体" panose="040B0A00000000000000" pitchFamily="50" charset="-128"/>
            </a:endParaRPr>
          </a:p>
          <a:p>
            <a:pPr algn="ctr"/>
            <a:r>
              <a:rPr kumimoji="1" lang="ja-JP" altLang="en-US" sz="2400" dirty="0">
                <a:solidFill>
                  <a:srgbClr val="00B0F0"/>
                </a:solidFill>
                <a:latin typeface="HGS創英角ﾎﾟｯﾌﾟ体" panose="040B0A00000000000000" pitchFamily="50" charset="-128"/>
                <a:ea typeface="HGS創英角ﾎﾟｯﾌﾟ体" panose="040B0A00000000000000" pitchFamily="50" charset="-128"/>
              </a:rPr>
              <a:t>強くて激しい雨が増える！</a:t>
            </a:r>
          </a:p>
        </p:txBody>
      </p:sp>
      <p:sp>
        <p:nvSpPr>
          <p:cNvPr id="3" name="スライド番号プレースホルダー 2">
            <a:extLst>
              <a:ext uri="{FF2B5EF4-FFF2-40B4-BE49-F238E27FC236}">
                <a16:creationId xmlns:a16="http://schemas.microsoft.com/office/drawing/2014/main" id="{17B274AF-9174-4FD5-B11A-D445E7A491EF}"/>
              </a:ext>
            </a:extLst>
          </p:cNvPr>
          <p:cNvSpPr>
            <a:spLocks noGrp="1"/>
          </p:cNvSpPr>
          <p:nvPr>
            <p:ph type="sldNum" sz="quarter" idx="12"/>
          </p:nvPr>
        </p:nvSpPr>
        <p:spPr/>
        <p:txBody>
          <a:bodyPr/>
          <a:lstStyle/>
          <a:p>
            <a:fld id="{2559E306-2ECC-45F4-9E94-B54F3BFAC461}" type="slidenum">
              <a:rPr lang="ja-JP" altLang="en-US" smtClean="0"/>
              <a:pPr/>
              <a:t>50</a:t>
            </a:fld>
            <a:endParaRPr lang="ja-JP" altLang="en-US" dirty="0"/>
          </a:p>
        </p:txBody>
      </p:sp>
    </p:spTree>
    <p:extLst>
      <p:ext uri="{BB962C8B-B14F-4D97-AF65-F5344CB8AC3E}">
        <p14:creationId xmlns:p14="http://schemas.microsoft.com/office/powerpoint/2010/main" val="18195442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E8C77126-DB8C-4518-98EE-77183457D85C}"/>
              </a:ext>
            </a:extLst>
          </p:cNvPr>
          <p:cNvSpPr txBox="1"/>
          <p:nvPr/>
        </p:nvSpPr>
        <p:spPr>
          <a:xfrm>
            <a:off x="800100" y="2574952"/>
            <a:ext cx="7315200" cy="3847207"/>
          </a:xfrm>
          <a:prstGeom prst="rect">
            <a:avLst/>
          </a:prstGeom>
          <a:solidFill>
            <a:srgbClr val="CCFFCC"/>
          </a:solidFill>
        </p:spPr>
        <p:txBody>
          <a:bodyPr wrap="square" rtlCol="0">
            <a:spAutoFit/>
          </a:bodyPr>
          <a:lstStyle/>
          <a:p>
            <a:pPr algn="ctr"/>
            <a:endParaRPr kumimoji="1" lang="en-US" altLang="ja-JP" dirty="0"/>
          </a:p>
          <a:p>
            <a:pPr algn="ctr"/>
            <a:endParaRPr lang="en-US" altLang="ja-JP" dirty="0"/>
          </a:p>
          <a:p>
            <a:pPr algn="ctr"/>
            <a:endParaRPr lang="en-US" altLang="ja-JP" dirty="0"/>
          </a:p>
          <a:p>
            <a:pPr algn="ctr"/>
            <a:endParaRPr lang="en-US" altLang="ja-JP" dirty="0"/>
          </a:p>
          <a:p>
            <a:pPr algn="ctr"/>
            <a:endParaRPr kumimoji="1" lang="en-US" altLang="ja-JP" dirty="0"/>
          </a:p>
          <a:p>
            <a:pPr algn="ctr"/>
            <a:r>
              <a:rPr lang="ja-JP" altLang="en-US" sz="2800" dirty="0">
                <a:latin typeface="メイリオ" panose="020B0604030504040204" pitchFamily="50" charset="-128"/>
                <a:ea typeface="メイリオ" panose="020B0604030504040204" pitchFamily="50" charset="-128"/>
              </a:rPr>
              <a:t>小学校周辺のハザードマップ</a:t>
            </a:r>
            <a:r>
              <a:rPr kumimoji="1" lang="ja-JP" altLang="en-US" sz="2800" dirty="0">
                <a:latin typeface="メイリオ" panose="020B0604030504040204" pitchFamily="50" charset="-128"/>
                <a:ea typeface="メイリオ" panose="020B0604030504040204" pitchFamily="50" charset="-128"/>
              </a:rPr>
              <a:t>を貼る</a:t>
            </a:r>
            <a:endParaRPr lang="en-US" altLang="ja-JP" sz="2800" dirty="0">
              <a:latin typeface="メイリオ" panose="020B0604030504040204" pitchFamily="50" charset="-128"/>
              <a:ea typeface="メイリオ" panose="020B0604030504040204" pitchFamily="50" charset="-128"/>
            </a:endParaRPr>
          </a:p>
          <a:p>
            <a:pPr algn="ctr"/>
            <a:endParaRPr kumimoji="1" lang="en-US" altLang="ja-JP" dirty="0"/>
          </a:p>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ja-JP" altLang="en-US" dirty="0"/>
          </a:p>
        </p:txBody>
      </p:sp>
      <p:sp>
        <p:nvSpPr>
          <p:cNvPr id="4" name="サブタイトル 2">
            <a:extLst>
              <a:ext uri="{FF2B5EF4-FFF2-40B4-BE49-F238E27FC236}">
                <a16:creationId xmlns:a16="http://schemas.microsoft.com/office/drawing/2014/main" id="{3D3D6803-EF8C-4D1F-9FD8-9B48E8999B5C}"/>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４　どうする？気候変動</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10" name="正方形/長方形 9">
            <a:extLst>
              <a:ext uri="{FF2B5EF4-FFF2-40B4-BE49-F238E27FC236}">
                <a16:creationId xmlns:a16="http://schemas.microsoft.com/office/drawing/2014/main" id="{0E2AB912-EE83-4259-A6B3-48505A71BF8E}"/>
              </a:ext>
            </a:extLst>
          </p:cNvPr>
          <p:cNvSpPr/>
          <p:nvPr/>
        </p:nvSpPr>
        <p:spPr>
          <a:xfrm>
            <a:off x="174304" y="1769206"/>
            <a:ext cx="8700755" cy="474489"/>
          </a:xfrm>
          <a:prstGeom prst="rect">
            <a:avLst/>
          </a:prstGeom>
          <a:solidFill>
            <a:srgbClr val="FFFF00"/>
          </a:solidFill>
        </p:spPr>
        <p:txBody>
          <a:bodyPr wrap="square">
            <a:spAutoFit/>
          </a:bodyPr>
          <a:lstStyle/>
          <a:p>
            <a:pPr>
              <a:lnSpc>
                <a:spcPts val="100"/>
              </a:lnSpc>
            </a:pPr>
            <a:r>
              <a:rPr lang="en-US" altLang="ja-JP" sz="2400" b="1" dirty="0">
                <a:solidFill>
                  <a:srgbClr val="FF0000"/>
                </a:solidFill>
                <a:latin typeface="HG創英角ﾎﾟｯﾌﾟ体" panose="040B0A09000000000000" pitchFamily="49" charset="-128"/>
                <a:ea typeface="HG創英角ﾎﾟｯﾌﾟ体" panose="040B0A09000000000000" pitchFamily="49" charset="-128"/>
              </a:rPr>
              <a:t>                  </a:t>
            </a:r>
            <a:r>
              <a:rPr lang="ja-JP" altLang="en-US" sz="2400" b="1" dirty="0">
                <a:solidFill>
                  <a:srgbClr val="FF0000"/>
                </a:solidFill>
                <a:latin typeface="HG創英角ﾎﾟｯﾌﾟ体" panose="040B0A09000000000000" pitchFamily="49" charset="-128"/>
                <a:ea typeface="HG創英角ﾎﾟｯﾌﾟ体" panose="040B0A09000000000000" pitchFamily="49" charset="-128"/>
              </a:rPr>
              <a:t>  </a:t>
            </a:r>
            <a:r>
              <a:rPr lang="ja-JP" altLang="en-US" sz="1400" b="1" dirty="0">
                <a:latin typeface="HG創英角ﾎﾟｯﾌﾟ体" panose="040B0A09000000000000" pitchFamily="49" charset="-128"/>
                <a:ea typeface="HG創英角ﾎﾟｯﾌﾟ体" panose="040B0A09000000000000" pitchFamily="49" charset="-128"/>
              </a:rPr>
              <a:t>きけん</a:t>
            </a:r>
            <a:endParaRPr lang="en-US" altLang="ja-JP" sz="2400" b="1" dirty="0">
              <a:latin typeface="HG創英角ﾎﾟｯﾌﾟ体" panose="040B0A09000000000000" pitchFamily="49" charset="-128"/>
              <a:ea typeface="HG創英角ﾎﾟｯﾌﾟ体" panose="040B0A09000000000000" pitchFamily="49" charset="-128"/>
            </a:endParaRPr>
          </a:p>
          <a:p>
            <a:r>
              <a:rPr lang="ja-JP" altLang="en-US" sz="2400" b="1" dirty="0">
                <a:solidFill>
                  <a:srgbClr val="FF0000"/>
                </a:solidFill>
                <a:latin typeface="HG創英角ﾎﾟｯﾌﾟ体" panose="040B0A09000000000000" pitchFamily="49" charset="-128"/>
                <a:ea typeface="HG創英角ﾎﾟｯﾌﾟ体" panose="040B0A09000000000000" pitchFamily="49" charset="-128"/>
              </a:rPr>
              <a:t>ハザードマップ </a:t>
            </a:r>
            <a:r>
              <a:rPr lang="ja-JP" altLang="en-US" sz="2000" b="1" dirty="0">
                <a:latin typeface="HG創英角ﾎﾟｯﾌﾟ体" panose="040B0A09000000000000" pitchFamily="49" charset="-128"/>
                <a:ea typeface="HG創英角ﾎﾟｯﾌﾟ体" panose="040B0A09000000000000" pitchFamily="49" charset="-128"/>
              </a:rPr>
              <a:t>災害の危険が大きいところやひなん場所がわかるよ。</a:t>
            </a:r>
            <a:endParaRPr lang="ja-JP" altLang="en-US" sz="2400" dirty="0">
              <a:latin typeface="HG創英角ﾎﾟｯﾌﾟ体" panose="040B0A09000000000000" pitchFamily="49" charset="-128"/>
              <a:ea typeface="HG創英角ﾎﾟｯﾌﾟ体" panose="040B0A09000000000000" pitchFamily="49" charset="-128"/>
            </a:endParaRPr>
          </a:p>
        </p:txBody>
      </p:sp>
      <p:sp>
        <p:nvSpPr>
          <p:cNvPr id="13" name="テキスト ボックス 12">
            <a:extLst>
              <a:ext uri="{FF2B5EF4-FFF2-40B4-BE49-F238E27FC236}">
                <a16:creationId xmlns:a16="http://schemas.microsoft.com/office/drawing/2014/main" id="{208B5B25-6DE2-4AAD-9840-C97D05A2F7BD}"/>
              </a:ext>
            </a:extLst>
          </p:cNvPr>
          <p:cNvSpPr txBox="1"/>
          <p:nvPr/>
        </p:nvSpPr>
        <p:spPr>
          <a:xfrm>
            <a:off x="2299353" y="4652882"/>
            <a:ext cx="1297409" cy="461665"/>
          </a:xfrm>
          <a:prstGeom prst="rect">
            <a:avLst/>
          </a:prstGeom>
          <a:noFill/>
        </p:spPr>
        <p:txBody>
          <a:bodyPr wrap="square" rtlCol="0">
            <a:spAutoFit/>
          </a:bodyPr>
          <a:lstStyle/>
          <a:p>
            <a:r>
              <a:rPr lang="ja-JP" altLang="en-US" sz="2400" b="1" dirty="0">
                <a:latin typeface="ＭＳ ゴシック" panose="020B0609070205080204" pitchFamily="49" charset="-128"/>
                <a:ea typeface="ＭＳ ゴシック" panose="020B0609070205080204" pitchFamily="49" charset="-128"/>
              </a:rPr>
              <a:t>○○</a:t>
            </a:r>
            <a:r>
              <a:rPr kumimoji="1" lang="ja-JP" altLang="en-US" sz="2400" b="1" dirty="0">
                <a:latin typeface="ＭＳ ゴシック" panose="020B0609070205080204" pitchFamily="49" charset="-128"/>
                <a:ea typeface="ＭＳ ゴシック" panose="020B0609070205080204" pitchFamily="49" charset="-128"/>
              </a:rPr>
              <a:t>小</a:t>
            </a:r>
          </a:p>
        </p:txBody>
      </p:sp>
      <p:sp>
        <p:nvSpPr>
          <p:cNvPr id="16" name="吹き出し: 円形 15">
            <a:extLst>
              <a:ext uri="{FF2B5EF4-FFF2-40B4-BE49-F238E27FC236}">
                <a16:creationId xmlns:a16="http://schemas.microsoft.com/office/drawing/2014/main" id="{A9E2561A-9CB0-40B2-9E36-170C7CFFEF35}"/>
              </a:ext>
            </a:extLst>
          </p:cNvPr>
          <p:cNvSpPr/>
          <p:nvPr/>
        </p:nvSpPr>
        <p:spPr>
          <a:xfrm>
            <a:off x="3380708" y="5120006"/>
            <a:ext cx="3462052" cy="1502160"/>
          </a:xfrm>
          <a:prstGeom prst="wedgeEllipseCallout">
            <a:avLst>
              <a:gd name="adj1" fmla="val -39088"/>
              <a:gd name="adj2" fmla="val -63029"/>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000" dirty="0">
                <a:solidFill>
                  <a:schemeClr val="tx1"/>
                </a:solidFill>
                <a:latin typeface="ＭＳ ゴシック" panose="020B0609070205080204" pitchFamily="49" charset="-128"/>
                <a:ea typeface="ＭＳ ゴシック" panose="020B0609070205080204" pitchFamily="49" charset="-128"/>
              </a:rPr>
              <a:t>○○小はひなん場所になっているね！</a:t>
            </a:r>
            <a:endParaRPr kumimoji="1" lang="ja-JP" altLang="en-US" sz="2000" dirty="0">
              <a:solidFill>
                <a:schemeClr val="tx1"/>
              </a:solidFill>
              <a:latin typeface="ＭＳ ゴシック" panose="020B0609070205080204" pitchFamily="49" charset="-128"/>
              <a:ea typeface="ＭＳ ゴシック" panose="020B0609070205080204" pitchFamily="49" charset="-128"/>
            </a:endParaRPr>
          </a:p>
        </p:txBody>
      </p:sp>
      <p:sp>
        <p:nvSpPr>
          <p:cNvPr id="15" name="正方形/長方形 14">
            <a:extLst>
              <a:ext uri="{FF2B5EF4-FFF2-40B4-BE49-F238E27FC236}">
                <a16:creationId xmlns:a16="http://schemas.microsoft.com/office/drawing/2014/main" id="{8DC56358-E28D-47F9-AED6-34CCCE185068}"/>
              </a:ext>
            </a:extLst>
          </p:cNvPr>
          <p:cNvSpPr/>
          <p:nvPr/>
        </p:nvSpPr>
        <p:spPr>
          <a:xfrm>
            <a:off x="174304" y="1114223"/>
            <a:ext cx="8969696" cy="646331"/>
          </a:xfrm>
          <a:prstGeom prst="rect">
            <a:avLst/>
          </a:prstGeom>
        </p:spPr>
        <p:txBody>
          <a:bodyPr wrap="square">
            <a:spAutoFit/>
          </a:bodyPr>
          <a:lstStyle/>
          <a:p>
            <a:r>
              <a:rPr lang="ja-JP" altLang="en-US" sz="3600" b="1" dirty="0">
                <a:solidFill>
                  <a:srgbClr val="00B0F0"/>
                </a:solidFill>
                <a:latin typeface="HG創英角ﾎﾟｯﾌﾟ体" panose="040B0A09000000000000" pitchFamily="49" charset="-128"/>
                <a:ea typeface="HG創英角ﾎﾟｯﾌﾟ体" panose="040B0A09000000000000" pitchFamily="49" charset="-128"/>
              </a:rPr>
              <a:t>②それでも出てくる影響に備えよう！</a:t>
            </a:r>
            <a:endParaRPr lang="en-US" altLang="ja-JP" sz="3600" b="1" dirty="0">
              <a:solidFill>
                <a:srgbClr val="00B0F0"/>
              </a:solidFill>
              <a:latin typeface="HG創英角ﾎﾟｯﾌﾟ体" panose="040B0A09000000000000" pitchFamily="49" charset="-128"/>
              <a:ea typeface="HG創英角ﾎﾟｯﾌﾟ体" panose="040B0A09000000000000" pitchFamily="49" charset="-128"/>
            </a:endParaRPr>
          </a:p>
        </p:txBody>
      </p:sp>
      <p:sp>
        <p:nvSpPr>
          <p:cNvPr id="18" name="テキスト ボックス 17">
            <a:extLst>
              <a:ext uri="{FF2B5EF4-FFF2-40B4-BE49-F238E27FC236}">
                <a16:creationId xmlns:a16="http://schemas.microsoft.com/office/drawing/2014/main" id="{2B2837CD-F8AC-4A0C-BB6E-F520F6C13BDE}"/>
              </a:ext>
            </a:extLst>
          </p:cNvPr>
          <p:cNvSpPr txBox="1"/>
          <p:nvPr/>
        </p:nvSpPr>
        <p:spPr>
          <a:xfrm>
            <a:off x="4140449" y="898779"/>
            <a:ext cx="1805650" cy="400110"/>
          </a:xfrm>
          <a:prstGeom prst="rect">
            <a:avLst/>
          </a:prstGeom>
          <a:noFill/>
        </p:spPr>
        <p:txBody>
          <a:bodyPr wrap="square" rtlCol="0">
            <a:spAutoFit/>
          </a:bodyPr>
          <a:lstStyle/>
          <a:p>
            <a:r>
              <a:rPr lang="ja-JP" altLang="en-US" sz="2000" dirty="0">
                <a:solidFill>
                  <a:srgbClr val="00B0F0"/>
                </a:solidFill>
                <a:latin typeface="HG創英角ﾎﾟｯﾌﾟ体" panose="040B0A09000000000000" pitchFamily="49" charset="-128"/>
                <a:ea typeface="HG創英角ﾎﾟｯﾌﾟ体" panose="040B0A09000000000000" pitchFamily="49" charset="-128"/>
              </a:rPr>
              <a:t>えいきょう</a:t>
            </a:r>
          </a:p>
        </p:txBody>
      </p:sp>
      <p:pic>
        <p:nvPicPr>
          <p:cNvPr id="1028" name="Picture 4">
            <a:extLst>
              <a:ext uri="{FF2B5EF4-FFF2-40B4-BE49-F238E27FC236}">
                <a16:creationId xmlns:a16="http://schemas.microsoft.com/office/drawing/2014/main" id="{4D8F5633-B794-4AB3-9276-A00B175654A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99353" y="4979815"/>
            <a:ext cx="1081355" cy="812069"/>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a:extLst>
              <a:ext uri="{FF2B5EF4-FFF2-40B4-BE49-F238E27FC236}">
                <a16:creationId xmlns:a16="http://schemas.microsoft.com/office/drawing/2014/main" id="{A42D01B8-DA26-41B4-94E8-D68F280278CF}"/>
              </a:ext>
            </a:extLst>
          </p:cNvPr>
          <p:cNvSpPr>
            <a:spLocks noGrp="1"/>
          </p:cNvSpPr>
          <p:nvPr>
            <p:ph type="sldNum" sz="quarter" idx="12"/>
          </p:nvPr>
        </p:nvSpPr>
        <p:spPr/>
        <p:txBody>
          <a:bodyPr/>
          <a:lstStyle/>
          <a:p>
            <a:fld id="{2559E306-2ECC-45F4-9E94-B54F3BFAC461}" type="slidenum">
              <a:rPr lang="ja-JP" altLang="en-US" smtClean="0"/>
              <a:pPr/>
              <a:t>51</a:t>
            </a:fld>
            <a:endParaRPr lang="ja-JP" altLang="en-US" dirty="0"/>
          </a:p>
        </p:txBody>
      </p:sp>
      <p:pic>
        <p:nvPicPr>
          <p:cNvPr id="12" name="Picture 2" descr="避難場所のシルエット | 無料のAi・PNG白黒シルエットイラスト">
            <a:extLst>
              <a:ext uri="{FF2B5EF4-FFF2-40B4-BE49-F238E27FC236}">
                <a16:creationId xmlns:a16="http://schemas.microsoft.com/office/drawing/2014/main" id="{7C49DC89-AEDA-4744-A0C1-891131792167}"/>
              </a:ext>
            </a:extLst>
          </p:cNvPr>
          <p:cNvPicPr>
            <a:picLocks noChangeAspect="1" noChangeArrowheads="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270542" y="4598132"/>
            <a:ext cx="432110" cy="43211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361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87324A39-DD1E-4940-9B23-3AB619A2D836}"/>
              </a:ext>
            </a:extLst>
          </p:cNvPr>
          <p:cNvSpPr txBox="1"/>
          <p:nvPr/>
        </p:nvSpPr>
        <p:spPr>
          <a:xfrm>
            <a:off x="628650" y="2154911"/>
            <a:ext cx="7886700" cy="3877985"/>
          </a:xfrm>
          <a:prstGeom prst="rect">
            <a:avLst/>
          </a:prstGeom>
          <a:solidFill>
            <a:srgbClr val="CCFFCC"/>
          </a:solidFill>
        </p:spPr>
        <p:txBody>
          <a:bodyPr wrap="square" rtlCol="0">
            <a:spAutoFit/>
          </a:bodyPr>
          <a:lstStyle/>
          <a:p>
            <a:pPr algn="ctr"/>
            <a:endParaRPr kumimoji="1" lang="en-US" altLang="ja-JP" dirty="0"/>
          </a:p>
          <a:p>
            <a:pPr algn="ctr"/>
            <a:endParaRPr lang="en-US" altLang="ja-JP" dirty="0"/>
          </a:p>
          <a:p>
            <a:pPr algn="ctr"/>
            <a:endParaRPr lang="en-US" altLang="ja-JP" dirty="0"/>
          </a:p>
          <a:p>
            <a:pPr algn="ctr"/>
            <a:endParaRPr lang="en-US" altLang="ja-JP" dirty="0"/>
          </a:p>
          <a:p>
            <a:pPr algn="ctr"/>
            <a:endParaRPr kumimoji="1" lang="en-US" altLang="ja-JP" dirty="0"/>
          </a:p>
          <a:p>
            <a:pPr algn="ctr"/>
            <a:r>
              <a:rPr lang="ja-JP" altLang="en-US" sz="2800" dirty="0">
                <a:latin typeface="メイリオ" panose="020B0604030504040204" pitchFamily="50" charset="-128"/>
                <a:ea typeface="メイリオ" panose="020B0604030504040204" pitchFamily="50" charset="-128"/>
              </a:rPr>
              <a:t>小学校近隣または市内等で特に危険なエリアのマップを必要に応じて貼り、危険箇所の説明を簡単に入れる</a:t>
            </a: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ja-JP" altLang="en-US" dirty="0"/>
          </a:p>
        </p:txBody>
      </p:sp>
      <p:sp>
        <p:nvSpPr>
          <p:cNvPr id="2" name="タイトル 1">
            <a:extLst>
              <a:ext uri="{FF2B5EF4-FFF2-40B4-BE49-F238E27FC236}">
                <a16:creationId xmlns:a16="http://schemas.microsoft.com/office/drawing/2014/main" id="{D30AA06E-CF67-4D17-A1E3-AA78C5EEB462}"/>
              </a:ext>
            </a:extLst>
          </p:cNvPr>
          <p:cNvSpPr>
            <a:spLocks noGrp="1"/>
          </p:cNvSpPr>
          <p:nvPr>
            <p:ph type="title"/>
          </p:nvPr>
        </p:nvSpPr>
        <p:spPr>
          <a:xfrm>
            <a:off x="628650" y="829348"/>
            <a:ext cx="7886700" cy="1325563"/>
          </a:xfrm>
        </p:spPr>
        <p:txBody>
          <a:bodyPr>
            <a:normAutofit/>
          </a:bodyPr>
          <a:lstStyle/>
          <a:p>
            <a:r>
              <a:rPr lang="ja-JP" altLang="en-US" sz="3600" dirty="0">
                <a:latin typeface="HGP創英角ﾎﾟｯﾌﾟ体" panose="040B0A00000000000000" pitchFamily="50" charset="-128"/>
                <a:ea typeface="HGP創英角ﾎﾟｯﾌﾟ体" panose="040B0A00000000000000" pitchFamily="50" charset="-128"/>
              </a:rPr>
              <a:t>ハザードマップ（○○・○○川周辺）</a:t>
            </a:r>
            <a:endParaRPr kumimoji="1" lang="ja-JP" altLang="en-US" sz="3600" dirty="0"/>
          </a:p>
        </p:txBody>
      </p:sp>
      <p:sp>
        <p:nvSpPr>
          <p:cNvPr id="4" name="スライド番号プレースホルダー 3">
            <a:extLst>
              <a:ext uri="{FF2B5EF4-FFF2-40B4-BE49-F238E27FC236}">
                <a16:creationId xmlns:a16="http://schemas.microsoft.com/office/drawing/2014/main" id="{DC6C8B07-2269-4E6E-B3DC-4EA16171878A}"/>
              </a:ext>
            </a:extLst>
          </p:cNvPr>
          <p:cNvSpPr>
            <a:spLocks noGrp="1"/>
          </p:cNvSpPr>
          <p:nvPr>
            <p:ph type="sldNum" sz="quarter" idx="12"/>
          </p:nvPr>
        </p:nvSpPr>
        <p:spPr/>
        <p:txBody>
          <a:bodyPr/>
          <a:lstStyle/>
          <a:p>
            <a:fld id="{2559E306-2ECC-45F4-9E94-B54F3BFAC461}" type="slidenum">
              <a:rPr lang="ja-JP" altLang="en-US" smtClean="0"/>
              <a:pPr/>
              <a:t>52</a:t>
            </a:fld>
            <a:endParaRPr lang="ja-JP" altLang="en-US" dirty="0"/>
          </a:p>
        </p:txBody>
      </p:sp>
      <p:sp>
        <p:nvSpPr>
          <p:cNvPr id="8" name="吹き出し: 角を丸めた四角形 7">
            <a:extLst>
              <a:ext uri="{FF2B5EF4-FFF2-40B4-BE49-F238E27FC236}">
                <a16:creationId xmlns:a16="http://schemas.microsoft.com/office/drawing/2014/main" id="{21613B4C-DBBF-4F71-A152-0ABF7E692B5A}"/>
              </a:ext>
            </a:extLst>
          </p:cNvPr>
          <p:cNvSpPr/>
          <p:nvPr/>
        </p:nvSpPr>
        <p:spPr>
          <a:xfrm>
            <a:off x="6725934" y="4863720"/>
            <a:ext cx="1789416" cy="670428"/>
          </a:xfrm>
          <a:prstGeom prst="wedgeRoundRectCallout">
            <a:avLst>
              <a:gd name="adj1" fmla="val -56888"/>
              <a:gd name="adj2" fmla="val 72695"/>
              <a:gd name="adj3" fmla="val 16667"/>
            </a:avLst>
          </a:prstGeom>
          <a:solidFill>
            <a:schemeClr val="bg1">
              <a:alpha val="61000"/>
            </a:schemeClr>
          </a:solidFill>
          <a:ln>
            <a:solidFill>
              <a:srgbClr val="0EBC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ysClr val="windowText" lastClr="000000"/>
                </a:solidFill>
                <a:latin typeface="HGP創英角ﾎﾟｯﾌﾟ体" panose="040B0A00000000000000" pitchFamily="50" charset="-128"/>
                <a:ea typeface="HGP創英角ﾎﾟｯﾌﾟ体" panose="040B0A00000000000000" pitchFamily="50" charset="-128"/>
              </a:rPr>
              <a:t>5m</a:t>
            </a:r>
            <a:r>
              <a:rPr kumimoji="1" lang="ja-JP" altLang="en-US" sz="1400" dirty="0">
                <a:solidFill>
                  <a:sysClr val="windowText" lastClr="000000"/>
                </a:solidFill>
                <a:latin typeface="HGP創英角ﾎﾟｯﾌﾟ体" panose="040B0A00000000000000" pitchFamily="50" charset="-128"/>
                <a:ea typeface="HGP創英角ﾎﾟｯﾌﾟ体" panose="040B0A00000000000000" pitchFamily="50" charset="-128"/>
              </a:rPr>
              <a:t>以上の高さまで</a:t>
            </a:r>
            <a:endParaRPr kumimoji="1" lang="en-US" altLang="ja-JP" sz="1400" dirty="0">
              <a:solidFill>
                <a:sysClr val="windowText" lastClr="000000"/>
              </a:solidFill>
              <a:latin typeface="HGP創英角ﾎﾟｯﾌﾟ体" panose="040B0A00000000000000" pitchFamily="50" charset="-128"/>
              <a:ea typeface="HGP創英角ﾎﾟｯﾌﾟ体" panose="040B0A00000000000000" pitchFamily="50" charset="-128"/>
            </a:endParaRPr>
          </a:p>
          <a:p>
            <a:pPr algn="ctr"/>
            <a:r>
              <a:rPr kumimoji="1" lang="ja-JP" altLang="en-US" sz="1400" dirty="0">
                <a:solidFill>
                  <a:sysClr val="windowText" lastClr="000000"/>
                </a:solidFill>
                <a:latin typeface="HGP創英角ﾎﾟｯﾌﾟ体" panose="040B0A00000000000000" pitchFamily="50" charset="-128"/>
                <a:ea typeface="HGP創英角ﾎﾟｯﾌﾟ体" panose="040B0A00000000000000" pitchFamily="50" charset="-128"/>
              </a:rPr>
              <a:t>水が</a:t>
            </a:r>
            <a:r>
              <a:rPr lang="ja-JP" altLang="en-US" sz="1400" dirty="0">
                <a:solidFill>
                  <a:sysClr val="windowText" lastClr="000000"/>
                </a:solidFill>
                <a:latin typeface="HGP創英角ﾎﾟｯﾌﾟ体" panose="040B0A00000000000000" pitchFamily="50" charset="-128"/>
                <a:ea typeface="HGP創英角ﾎﾟｯﾌﾟ体" panose="040B0A00000000000000" pitchFamily="50" charset="-128"/>
              </a:rPr>
              <a:t>くるかも</a:t>
            </a:r>
            <a:r>
              <a:rPr lang="en-US" altLang="ja-JP" sz="1400" dirty="0">
                <a:solidFill>
                  <a:sysClr val="windowText" lastClr="000000"/>
                </a:solidFill>
                <a:latin typeface="HGP創英角ﾎﾟｯﾌﾟ体" panose="040B0A00000000000000" pitchFamily="50" charset="-128"/>
                <a:ea typeface="HGP創英角ﾎﾟｯﾌﾟ体" panose="040B0A00000000000000" pitchFamily="50" charset="-128"/>
              </a:rPr>
              <a:t>…</a:t>
            </a:r>
            <a:endParaRPr kumimoji="1" lang="en-US" altLang="ja-JP" sz="1400" dirty="0">
              <a:solidFill>
                <a:sysClr val="windowText" lastClr="000000"/>
              </a:solidFill>
              <a:latin typeface="HGP創英角ﾎﾟｯﾌﾟ体" panose="040B0A00000000000000" pitchFamily="50" charset="-128"/>
              <a:ea typeface="HGP創英角ﾎﾟｯﾌﾟ体" panose="040B0A00000000000000" pitchFamily="50" charset="-128"/>
            </a:endParaRPr>
          </a:p>
        </p:txBody>
      </p:sp>
      <p:sp>
        <p:nvSpPr>
          <p:cNvPr id="9" name="サブタイトル 2">
            <a:extLst>
              <a:ext uri="{FF2B5EF4-FFF2-40B4-BE49-F238E27FC236}">
                <a16:creationId xmlns:a16="http://schemas.microsoft.com/office/drawing/2014/main" id="{60C2B9DE-0457-4B08-A16C-58AFA9955E1F}"/>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４　どうする？気候変動</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20718533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7CF75683-9379-4D4B-BF46-E4FD9B55F668}"/>
              </a:ext>
            </a:extLst>
          </p:cNvPr>
          <p:cNvSpPr txBox="1"/>
          <p:nvPr/>
        </p:nvSpPr>
        <p:spPr>
          <a:xfrm>
            <a:off x="628650" y="2154911"/>
            <a:ext cx="7886700" cy="3877985"/>
          </a:xfrm>
          <a:prstGeom prst="rect">
            <a:avLst/>
          </a:prstGeom>
          <a:solidFill>
            <a:srgbClr val="CCFFCC"/>
          </a:solidFill>
        </p:spPr>
        <p:txBody>
          <a:bodyPr wrap="square" rtlCol="0">
            <a:spAutoFit/>
          </a:bodyPr>
          <a:lstStyle/>
          <a:p>
            <a:pPr algn="ctr"/>
            <a:endParaRPr kumimoji="1" lang="en-US" altLang="ja-JP" dirty="0"/>
          </a:p>
          <a:p>
            <a:pPr algn="ctr"/>
            <a:endParaRPr lang="en-US" altLang="ja-JP" dirty="0"/>
          </a:p>
          <a:p>
            <a:pPr algn="ctr"/>
            <a:endParaRPr lang="en-US" altLang="ja-JP" dirty="0"/>
          </a:p>
          <a:p>
            <a:pPr algn="ctr"/>
            <a:endParaRPr lang="en-US" altLang="ja-JP" dirty="0"/>
          </a:p>
          <a:p>
            <a:pPr algn="ctr"/>
            <a:endParaRPr kumimoji="1" lang="en-US" altLang="ja-JP" dirty="0"/>
          </a:p>
          <a:p>
            <a:pPr algn="ctr"/>
            <a:r>
              <a:rPr lang="ja-JP" altLang="en-US" sz="2800" dirty="0">
                <a:latin typeface="メイリオ" panose="020B0604030504040204" pitchFamily="50" charset="-128"/>
                <a:ea typeface="メイリオ" panose="020B0604030504040204" pitchFamily="50" charset="-128"/>
              </a:rPr>
              <a:t>小学校近隣または市内等で特に危険なエリアのマップを必要に応じて貼り、危険箇所の説明を簡単に入れる</a:t>
            </a: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ja-JP" altLang="en-US" dirty="0"/>
          </a:p>
        </p:txBody>
      </p:sp>
      <p:sp>
        <p:nvSpPr>
          <p:cNvPr id="2" name="タイトル 1">
            <a:extLst>
              <a:ext uri="{FF2B5EF4-FFF2-40B4-BE49-F238E27FC236}">
                <a16:creationId xmlns:a16="http://schemas.microsoft.com/office/drawing/2014/main" id="{D30AA06E-CF67-4D17-A1E3-AA78C5EEB462}"/>
              </a:ext>
            </a:extLst>
          </p:cNvPr>
          <p:cNvSpPr>
            <a:spLocks noGrp="1"/>
          </p:cNvSpPr>
          <p:nvPr>
            <p:ph type="title"/>
          </p:nvPr>
        </p:nvSpPr>
        <p:spPr>
          <a:xfrm>
            <a:off x="628650" y="792637"/>
            <a:ext cx="7886700" cy="1325563"/>
          </a:xfrm>
        </p:spPr>
        <p:txBody>
          <a:bodyPr>
            <a:normAutofit/>
          </a:bodyPr>
          <a:lstStyle/>
          <a:p>
            <a:r>
              <a:rPr kumimoji="1" lang="ja-JP" altLang="en-US" sz="3600" dirty="0">
                <a:latin typeface="HGP創英角ﾎﾟｯﾌﾟ体" panose="040B0A00000000000000" pitchFamily="50" charset="-128"/>
                <a:ea typeface="HGP創英角ﾎﾟｯﾌﾟ体" panose="040B0A00000000000000" pitchFamily="50" charset="-128"/>
              </a:rPr>
              <a:t>ハザードマップ（</a:t>
            </a:r>
            <a:r>
              <a:rPr lang="ja-JP" altLang="en-US" sz="3600" dirty="0">
                <a:latin typeface="HGP創英角ﾎﾟｯﾌﾟ体" panose="040B0A00000000000000" pitchFamily="50" charset="-128"/>
                <a:ea typeface="HGP創英角ﾎﾟｯﾌﾟ体" panose="040B0A00000000000000" pitchFamily="50" charset="-128"/>
              </a:rPr>
              <a:t>○○</a:t>
            </a:r>
            <a:r>
              <a:rPr kumimoji="1" lang="ja-JP" altLang="en-US" sz="3600" dirty="0">
                <a:latin typeface="HGP創英角ﾎﾟｯﾌﾟ体" panose="040B0A00000000000000" pitchFamily="50" charset="-128"/>
                <a:ea typeface="HGP創英角ﾎﾟｯﾌﾟ体" panose="040B0A00000000000000" pitchFamily="50" charset="-128"/>
              </a:rPr>
              <a:t>・</a:t>
            </a:r>
            <a:r>
              <a:rPr lang="ja-JP" altLang="en-US" sz="3600" dirty="0">
                <a:latin typeface="HGP創英角ﾎﾟｯﾌﾟ体" panose="040B0A00000000000000" pitchFamily="50" charset="-128"/>
                <a:ea typeface="HGP創英角ﾎﾟｯﾌﾟ体" panose="040B0A00000000000000" pitchFamily="50" charset="-128"/>
              </a:rPr>
              <a:t>○○</a:t>
            </a:r>
            <a:r>
              <a:rPr kumimoji="1" lang="ja-JP" altLang="en-US" sz="3600" dirty="0">
                <a:latin typeface="HGP創英角ﾎﾟｯﾌﾟ体" panose="040B0A00000000000000" pitchFamily="50" charset="-128"/>
                <a:ea typeface="HGP創英角ﾎﾟｯﾌﾟ体" panose="040B0A00000000000000" pitchFamily="50" charset="-128"/>
              </a:rPr>
              <a:t>川周辺）</a:t>
            </a:r>
          </a:p>
        </p:txBody>
      </p:sp>
      <p:sp>
        <p:nvSpPr>
          <p:cNvPr id="4" name="スライド番号プレースホルダー 3">
            <a:extLst>
              <a:ext uri="{FF2B5EF4-FFF2-40B4-BE49-F238E27FC236}">
                <a16:creationId xmlns:a16="http://schemas.microsoft.com/office/drawing/2014/main" id="{DC6C8B07-2269-4E6E-B3DC-4EA16171878A}"/>
              </a:ext>
            </a:extLst>
          </p:cNvPr>
          <p:cNvSpPr>
            <a:spLocks noGrp="1"/>
          </p:cNvSpPr>
          <p:nvPr>
            <p:ph type="sldNum" sz="quarter" idx="12"/>
          </p:nvPr>
        </p:nvSpPr>
        <p:spPr/>
        <p:txBody>
          <a:bodyPr/>
          <a:lstStyle/>
          <a:p>
            <a:fld id="{2559E306-2ECC-45F4-9E94-B54F3BFAC461}" type="slidenum">
              <a:rPr lang="ja-JP" altLang="en-US" smtClean="0"/>
              <a:pPr/>
              <a:t>53</a:t>
            </a:fld>
            <a:endParaRPr lang="ja-JP" altLang="en-US" dirty="0"/>
          </a:p>
        </p:txBody>
      </p:sp>
      <p:sp>
        <p:nvSpPr>
          <p:cNvPr id="12" name="吹き出し: 角を丸めた四角形 11">
            <a:extLst>
              <a:ext uri="{FF2B5EF4-FFF2-40B4-BE49-F238E27FC236}">
                <a16:creationId xmlns:a16="http://schemas.microsoft.com/office/drawing/2014/main" id="{EABB8317-097F-469A-AEAB-FBC5E1DEB3E2}"/>
              </a:ext>
            </a:extLst>
          </p:cNvPr>
          <p:cNvSpPr/>
          <p:nvPr/>
        </p:nvSpPr>
        <p:spPr>
          <a:xfrm>
            <a:off x="3267310" y="1860698"/>
            <a:ext cx="1772390" cy="551716"/>
          </a:xfrm>
          <a:prstGeom prst="wedgeRoundRectCallout">
            <a:avLst>
              <a:gd name="adj1" fmla="val -60559"/>
              <a:gd name="adj2" fmla="val 126853"/>
              <a:gd name="adj3" fmla="val 16667"/>
            </a:avLst>
          </a:prstGeom>
          <a:solidFill>
            <a:schemeClr val="bg1">
              <a:alpha val="61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ysClr val="windowText" lastClr="000000"/>
                </a:solidFill>
                <a:latin typeface="HGP創英角ﾎﾟｯﾌﾟ体" panose="040B0A00000000000000" pitchFamily="50" charset="-128"/>
                <a:ea typeface="HGP創英角ﾎﾟｯﾌﾟ体" panose="040B0A00000000000000" pitchFamily="50" charset="-128"/>
              </a:rPr>
              <a:t>土砂災害</a:t>
            </a:r>
            <a:r>
              <a:rPr lang="ja-JP" altLang="en-US" sz="1400" dirty="0">
                <a:solidFill>
                  <a:sysClr val="windowText" lastClr="000000"/>
                </a:solidFill>
                <a:latin typeface="HGP創英角ﾎﾟｯﾌﾟ体" panose="040B0A00000000000000" pitchFamily="50" charset="-128"/>
                <a:ea typeface="HGP創英角ﾎﾟｯﾌﾟ体" panose="040B0A00000000000000" pitchFamily="50" charset="-128"/>
              </a:rPr>
              <a:t>の</a:t>
            </a:r>
            <a:endParaRPr lang="en-US" altLang="ja-JP" sz="1400" dirty="0">
              <a:solidFill>
                <a:sysClr val="windowText" lastClr="000000"/>
              </a:solidFill>
              <a:latin typeface="HGP創英角ﾎﾟｯﾌﾟ体" panose="040B0A00000000000000" pitchFamily="50" charset="-128"/>
              <a:ea typeface="HGP創英角ﾎﾟｯﾌﾟ体" panose="040B0A00000000000000" pitchFamily="50" charset="-128"/>
            </a:endParaRPr>
          </a:p>
          <a:p>
            <a:pPr algn="ctr"/>
            <a:r>
              <a:rPr kumimoji="1" lang="ja-JP" altLang="en-US" sz="1400" dirty="0">
                <a:solidFill>
                  <a:sysClr val="windowText" lastClr="000000"/>
                </a:solidFill>
                <a:latin typeface="HGP創英角ﾎﾟｯﾌﾟ体" panose="040B0A00000000000000" pitchFamily="50" charset="-128"/>
                <a:ea typeface="HGP創英角ﾎﾟｯﾌﾟ体" panose="040B0A00000000000000" pitchFamily="50" charset="-128"/>
              </a:rPr>
              <a:t>おそれがあるところ</a:t>
            </a:r>
            <a:endParaRPr kumimoji="1" lang="en-US" altLang="ja-JP" sz="1400" dirty="0">
              <a:solidFill>
                <a:sysClr val="windowText" lastClr="000000"/>
              </a:solidFill>
              <a:latin typeface="HGP創英角ﾎﾟｯﾌﾟ体" panose="040B0A00000000000000" pitchFamily="50" charset="-128"/>
              <a:ea typeface="HGP創英角ﾎﾟｯﾌﾟ体" panose="040B0A00000000000000" pitchFamily="50" charset="-128"/>
            </a:endParaRPr>
          </a:p>
        </p:txBody>
      </p:sp>
      <p:sp>
        <p:nvSpPr>
          <p:cNvPr id="15" name="吹き出し: 角を丸めた四角形 14">
            <a:extLst>
              <a:ext uri="{FF2B5EF4-FFF2-40B4-BE49-F238E27FC236}">
                <a16:creationId xmlns:a16="http://schemas.microsoft.com/office/drawing/2014/main" id="{77CCB8D7-C4F7-4E7C-B391-B9C69875EF5A}"/>
              </a:ext>
            </a:extLst>
          </p:cNvPr>
          <p:cNvSpPr/>
          <p:nvPr/>
        </p:nvSpPr>
        <p:spPr>
          <a:xfrm>
            <a:off x="5635401" y="1763715"/>
            <a:ext cx="2284248" cy="773847"/>
          </a:xfrm>
          <a:prstGeom prst="wedgeRoundRectCallout">
            <a:avLst>
              <a:gd name="adj1" fmla="val -60559"/>
              <a:gd name="adj2" fmla="val 126853"/>
              <a:gd name="adj3" fmla="val 16667"/>
            </a:avLst>
          </a:prstGeom>
          <a:solidFill>
            <a:schemeClr val="bg1">
              <a:alpha val="6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ysClr val="windowText" lastClr="000000"/>
                </a:solidFill>
                <a:latin typeface="HGP創英角ﾎﾟｯﾌﾟ体" panose="040B0A00000000000000" pitchFamily="50" charset="-128"/>
                <a:ea typeface="HGP創英角ﾎﾟｯﾌﾟ体" panose="040B0A00000000000000" pitchFamily="50" charset="-128"/>
              </a:rPr>
              <a:t>土砂災害が発生した場合、</a:t>
            </a:r>
            <a:endParaRPr lang="en-US" altLang="ja-JP" sz="1400" dirty="0">
              <a:solidFill>
                <a:sysClr val="windowText" lastClr="000000"/>
              </a:solidFill>
              <a:latin typeface="HGP創英角ﾎﾟｯﾌﾟ体" panose="040B0A00000000000000" pitchFamily="50" charset="-128"/>
              <a:ea typeface="HGP創英角ﾎﾟｯﾌﾟ体" panose="040B0A00000000000000" pitchFamily="50" charset="-128"/>
            </a:endParaRPr>
          </a:p>
          <a:p>
            <a:pPr algn="ctr"/>
            <a:r>
              <a:rPr lang="ja-JP" altLang="en-US" sz="1400" dirty="0">
                <a:solidFill>
                  <a:sysClr val="windowText" lastClr="000000"/>
                </a:solidFill>
                <a:latin typeface="HGP創英角ﾎﾟｯﾌﾟ体" panose="040B0A00000000000000" pitchFamily="50" charset="-128"/>
                <a:ea typeface="HGP創英角ﾎﾟｯﾌﾟ体" panose="040B0A00000000000000" pitchFamily="50" charset="-128"/>
              </a:rPr>
              <a:t>人や建物に特に</a:t>
            </a:r>
            <a:endParaRPr lang="en-US" altLang="ja-JP" sz="1400" dirty="0">
              <a:solidFill>
                <a:sysClr val="windowText" lastClr="000000"/>
              </a:solidFill>
              <a:latin typeface="HGP創英角ﾎﾟｯﾌﾟ体" panose="040B0A00000000000000" pitchFamily="50" charset="-128"/>
              <a:ea typeface="HGP創英角ﾎﾟｯﾌﾟ体" panose="040B0A00000000000000" pitchFamily="50" charset="-128"/>
            </a:endParaRPr>
          </a:p>
          <a:p>
            <a:pPr algn="ctr"/>
            <a:r>
              <a:rPr lang="ja-JP" altLang="en-US" sz="1400" dirty="0">
                <a:solidFill>
                  <a:sysClr val="windowText" lastClr="000000"/>
                </a:solidFill>
                <a:latin typeface="HGP創英角ﾎﾟｯﾌﾟ体" panose="040B0A00000000000000" pitchFamily="50" charset="-128"/>
                <a:ea typeface="HGP創英角ﾎﾟｯﾌﾟ体" panose="040B0A00000000000000" pitchFamily="50" charset="-128"/>
              </a:rPr>
              <a:t>大きな被害がおこるかも</a:t>
            </a:r>
            <a:r>
              <a:rPr lang="en-US" altLang="ja-JP" sz="1400" dirty="0">
                <a:solidFill>
                  <a:sysClr val="windowText" lastClr="000000"/>
                </a:solidFill>
                <a:latin typeface="HGP創英角ﾎﾟｯﾌﾟ体" panose="040B0A00000000000000" pitchFamily="50" charset="-128"/>
                <a:ea typeface="HGP創英角ﾎﾟｯﾌﾟ体" panose="040B0A00000000000000" pitchFamily="50" charset="-128"/>
              </a:rPr>
              <a:t>…</a:t>
            </a:r>
            <a:endParaRPr kumimoji="1" lang="en-US" altLang="ja-JP" sz="1400" dirty="0">
              <a:solidFill>
                <a:sysClr val="windowText" lastClr="000000"/>
              </a:solidFill>
              <a:latin typeface="HGP創英角ﾎﾟｯﾌﾟ体" panose="040B0A00000000000000" pitchFamily="50" charset="-128"/>
              <a:ea typeface="HGP創英角ﾎﾟｯﾌﾟ体" panose="040B0A00000000000000" pitchFamily="50" charset="-128"/>
            </a:endParaRPr>
          </a:p>
        </p:txBody>
      </p:sp>
      <p:sp>
        <p:nvSpPr>
          <p:cNvPr id="8" name="サブタイトル 2">
            <a:extLst>
              <a:ext uri="{FF2B5EF4-FFF2-40B4-BE49-F238E27FC236}">
                <a16:creationId xmlns:a16="http://schemas.microsoft.com/office/drawing/2014/main" id="{566D5479-1156-4664-A563-9574AF633B4E}"/>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４　どうする？気候変動</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1432698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4977566-7EA0-433D-BE9C-DE0F9FB89CD7}"/>
              </a:ext>
            </a:extLst>
          </p:cNvPr>
          <p:cNvPicPr>
            <a:picLocks noChangeAspect="1"/>
          </p:cNvPicPr>
          <p:nvPr/>
        </p:nvPicPr>
        <p:blipFill rotWithShape="1">
          <a:blip r:embed="rId3"/>
          <a:srcRect l="15116"/>
          <a:stretch/>
        </p:blipFill>
        <p:spPr>
          <a:xfrm>
            <a:off x="-1" y="3190960"/>
            <a:ext cx="2884797" cy="3398520"/>
          </a:xfrm>
          <a:prstGeom prst="rect">
            <a:avLst/>
          </a:prstGeom>
        </p:spPr>
      </p:pic>
      <p:sp>
        <p:nvSpPr>
          <p:cNvPr id="7" name="吹き出し: 円形 6">
            <a:extLst>
              <a:ext uri="{FF2B5EF4-FFF2-40B4-BE49-F238E27FC236}">
                <a16:creationId xmlns:a16="http://schemas.microsoft.com/office/drawing/2014/main" id="{85A7331E-8201-44ED-AF24-22AF1E4BDEEE}"/>
              </a:ext>
            </a:extLst>
          </p:cNvPr>
          <p:cNvSpPr/>
          <p:nvPr/>
        </p:nvSpPr>
        <p:spPr>
          <a:xfrm>
            <a:off x="1993901" y="1066800"/>
            <a:ext cx="7150099" cy="3162299"/>
          </a:xfrm>
          <a:prstGeom prst="wedgeEllipseCallout">
            <a:avLst>
              <a:gd name="adj1" fmla="val -46694"/>
              <a:gd name="adj2" fmla="val 555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3600" b="1" dirty="0">
                <a:solidFill>
                  <a:schemeClr val="tx1"/>
                </a:solidFill>
                <a:latin typeface="HGS創英角ﾎﾟｯﾌﾟ体" panose="040B0A00000000000000" pitchFamily="50" charset="-128"/>
                <a:ea typeface="HGS創英角ﾎﾟｯﾌﾟ体" panose="040B0A00000000000000" pitchFamily="50" charset="-128"/>
              </a:rPr>
              <a:t>君は何ができるまる？</a:t>
            </a:r>
            <a:endParaRPr lang="en-US" altLang="ja-JP" sz="3600" b="1" dirty="0">
              <a:solidFill>
                <a:schemeClr val="tx1"/>
              </a:solidFill>
              <a:latin typeface="HGS創英角ﾎﾟｯﾌﾟ体" panose="040B0A00000000000000" pitchFamily="50" charset="-128"/>
              <a:ea typeface="HGS創英角ﾎﾟｯﾌﾟ体" panose="040B0A00000000000000" pitchFamily="50" charset="-128"/>
            </a:endParaRPr>
          </a:p>
          <a:p>
            <a:pPr algn="ctr"/>
            <a:r>
              <a:rPr lang="ja-JP" altLang="en-US" sz="3600" b="1" dirty="0">
                <a:solidFill>
                  <a:schemeClr val="tx1"/>
                </a:solidFill>
                <a:latin typeface="HGS創英角ﾎﾟｯﾌﾟ体" panose="040B0A00000000000000" pitchFamily="50" charset="-128"/>
                <a:ea typeface="HGS創英角ﾎﾟｯﾌﾟ体" panose="040B0A00000000000000" pitchFamily="50" charset="-128"/>
              </a:rPr>
              <a:t>班のみんなで話しながら</a:t>
            </a:r>
            <a:endParaRPr lang="en-US" altLang="ja-JP" sz="3600" b="1" dirty="0">
              <a:solidFill>
                <a:schemeClr val="tx1"/>
              </a:solidFill>
              <a:latin typeface="HGS創英角ﾎﾟｯﾌﾟ体" panose="040B0A00000000000000" pitchFamily="50" charset="-128"/>
              <a:ea typeface="HGS創英角ﾎﾟｯﾌﾟ体" panose="040B0A00000000000000" pitchFamily="50" charset="-128"/>
            </a:endParaRPr>
          </a:p>
          <a:p>
            <a:pPr algn="ctr"/>
            <a:r>
              <a:rPr lang="ja-JP" altLang="en-US" sz="3600" b="1" dirty="0">
                <a:solidFill>
                  <a:schemeClr val="tx1"/>
                </a:solidFill>
                <a:latin typeface="HGS創英角ﾎﾟｯﾌﾟ体" panose="040B0A00000000000000" pitchFamily="50" charset="-128"/>
                <a:ea typeface="HGS創英角ﾎﾟｯﾌﾟ体" panose="040B0A00000000000000" pitchFamily="50" charset="-128"/>
              </a:rPr>
              <a:t>考えてみるまる☆☆</a:t>
            </a:r>
            <a:endParaRPr lang="ja-JP" altLang="en-US" sz="3600" b="1" dirty="0">
              <a:latin typeface="HGS創英角ﾎﾟｯﾌﾟ体" panose="040B0A00000000000000" pitchFamily="50" charset="-128"/>
              <a:ea typeface="HGS創英角ﾎﾟｯﾌﾟ体" panose="040B0A00000000000000" pitchFamily="50" charset="-128"/>
            </a:endParaRPr>
          </a:p>
        </p:txBody>
      </p:sp>
      <p:sp>
        <p:nvSpPr>
          <p:cNvPr id="8" name="サブタイトル 2">
            <a:extLst>
              <a:ext uri="{FF2B5EF4-FFF2-40B4-BE49-F238E27FC236}">
                <a16:creationId xmlns:a16="http://schemas.microsoft.com/office/drawing/2014/main" id="{85BE9C86-9696-482D-9673-519177C05ECF}"/>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４　どうする？気候変動</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4" name="スライド番号プレースホルダー 3">
            <a:extLst>
              <a:ext uri="{FF2B5EF4-FFF2-40B4-BE49-F238E27FC236}">
                <a16:creationId xmlns:a16="http://schemas.microsoft.com/office/drawing/2014/main" id="{74081328-085F-4C8A-95D8-E228AF742479}"/>
              </a:ext>
            </a:extLst>
          </p:cNvPr>
          <p:cNvSpPr>
            <a:spLocks noGrp="1"/>
          </p:cNvSpPr>
          <p:nvPr>
            <p:ph type="sldNum" sz="quarter" idx="12"/>
          </p:nvPr>
        </p:nvSpPr>
        <p:spPr/>
        <p:txBody>
          <a:bodyPr/>
          <a:lstStyle/>
          <a:p>
            <a:fld id="{2559E306-2ECC-45F4-9E94-B54F3BFAC461}" type="slidenum">
              <a:rPr lang="ja-JP" altLang="en-US" smtClean="0"/>
              <a:pPr/>
              <a:t>54</a:t>
            </a:fld>
            <a:endParaRPr lang="ja-JP" altLang="en-US" dirty="0"/>
          </a:p>
        </p:txBody>
      </p:sp>
      <p:sp>
        <p:nvSpPr>
          <p:cNvPr id="9" name="テキスト ボックス 8">
            <a:extLst>
              <a:ext uri="{FF2B5EF4-FFF2-40B4-BE49-F238E27FC236}">
                <a16:creationId xmlns:a16="http://schemas.microsoft.com/office/drawing/2014/main" id="{1FC4D014-D111-43A4-A6DD-6DF9B03278B1}"/>
              </a:ext>
            </a:extLst>
          </p:cNvPr>
          <p:cNvSpPr txBox="1"/>
          <p:nvPr/>
        </p:nvSpPr>
        <p:spPr>
          <a:xfrm>
            <a:off x="2520996" y="5329535"/>
            <a:ext cx="6381011" cy="461665"/>
          </a:xfrm>
          <a:prstGeom prst="rect">
            <a:avLst/>
          </a:prstGeom>
          <a:noFill/>
        </p:spPr>
        <p:txBody>
          <a:bodyPr wrap="square" rtlCol="0">
            <a:spAutoFit/>
          </a:bodyPr>
          <a:lstStyle/>
          <a:p>
            <a:r>
              <a:rPr lang="ja-JP" altLang="en-US" sz="2400" b="1" dirty="0">
                <a:solidFill>
                  <a:schemeClr val="tx1">
                    <a:lumMod val="50000"/>
                    <a:lumOff val="50000"/>
                  </a:schemeClr>
                </a:solidFill>
                <a:latin typeface="HG創英角ﾎﾟｯﾌﾟ体" panose="040B0A09000000000000" pitchFamily="49" charset="-128"/>
                <a:ea typeface="HG創英角ﾎﾟｯﾌﾟ体" panose="040B0A09000000000000" pitchFamily="49" charset="-128"/>
              </a:rPr>
              <a:t>何をやるのか、</a:t>
            </a:r>
            <a:r>
              <a:rPr lang="ja-JP" altLang="en-US" sz="2400" b="1" dirty="0">
                <a:solidFill>
                  <a:schemeClr val="accent2"/>
                </a:solidFill>
                <a:latin typeface="HG創英角ﾎﾟｯﾌﾟ体" panose="040B0A09000000000000" pitchFamily="49" charset="-128"/>
                <a:ea typeface="HG創英角ﾎﾟｯﾌﾟ体" panose="040B0A09000000000000" pitchFamily="49" charset="-128"/>
              </a:rPr>
              <a:t>宣言書</a:t>
            </a:r>
            <a:r>
              <a:rPr lang="en-US" altLang="ja-JP" sz="2400" b="1" dirty="0">
                <a:solidFill>
                  <a:schemeClr val="accent2"/>
                </a:solidFill>
                <a:latin typeface="HG創英角ﾎﾟｯﾌﾟ体" panose="040B0A09000000000000" pitchFamily="49" charset="-128"/>
                <a:ea typeface="HG創英角ﾎﾟｯﾌﾟ体" panose="040B0A09000000000000" pitchFamily="49" charset="-128"/>
              </a:rPr>
              <a:t>(</a:t>
            </a:r>
            <a:r>
              <a:rPr lang="ja-JP" altLang="en-US" sz="2400" b="1" dirty="0">
                <a:solidFill>
                  <a:schemeClr val="accent2"/>
                </a:solidFill>
                <a:latin typeface="HG創英角ﾎﾟｯﾌﾟ体" panose="040B0A09000000000000" pitchFamily="49" charset="-128"/>
                <a:ea typeface="HG創英角ﾎﾟｯﾌﾟ体" panose="040B0A09000000000000" pitchFamily="49" charset="-128"/>
              </a:rPr>
              <a:t>２</a:t>
            </a:r>
            <a:r>
              <a:rPr lang="en-US" altLang="ja-JP" sz="2400" b="1" dirty="0">
                <a:solidFill>
                  <a:schemeClr val="accent2"/>
                </a:solidFill>
                <a:latin typeface="HG創英角ﾎﾟｯﾌﾟ体" panose="040B0A09000000000000" pitchFamily="49" charset="-128"/>
                <a:ea typeface="HG創英角ﾎﾟｯﾌﾟ体" panose="040B0A09000000000000" pitchFamily="49" charset="-128"/>
              </a:rPr>
              <a:t>)</a:t>
            </a:r>
            <a:r>
              <a:rPr lang="ja-JP" altLang="en-US" sz="2400" b="1" dirty="0">
                <a:solidFill>
                  <a:schemeClr val="tx1">
                    <a:lumMod val="50000"/>
                    <a:lumOff val="50000"/>
                  </a:schemeClr>
                </a:solidFill>
                <a:latin typeface="HG創英角ﾎﾟｯﾌﾟ体" panose="040B0A09000000000000" pitchFamily="49" charset="-128"/>
                <a:ea typeface="HG創英角ﾎﾟｯﾌﾟ体" panose="040B0A09000000000000" pitchFamily="49" charset="-128"/>
              </a:rPr>
              <a:t>に書いてみよう！</a:t>
            </a:r>
            <a:endParaRPr lang="en-US" altLang="ja-JP" sz="2400" b="1" dirty="0">
              <a:solidFill>
                <a:schemeClr val="tx1">
                  <a:lumMod val="50000"/>
                  <a:lumOff val="50000"/>
                </a:schemeClr>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7769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21BC3174-4878-4219-B3E1-A37D4CF8C7AB}"/>
              </a:ext>
            </a:extLst>
          </p:cNvPr>
          <p:cNvPicPr>
            <a:picLocks noChangeAspect="1"/>
          </p:cNvPicPr>
          <p:nvPr/>
        </p:nvPicPr>
        <p:blipFill>
          <a:blip r:embed="rId3"/>
          <a:stretch>
            <a:fillRect/>
          </a:stretch>
        </p:blipFill>
        <p:spPr>
          <a:xfrm>
            <a:off x="0" y="1218116"/>
            <a:ext cx="9144000" cy="5440680"/>
          </a:xfrm>
          <a:prstGeom prst="rect">
            <a:avLst/>
          </a:prstGeom>
        </p:spPr>
      </p:pic>
      <p:sp>
        <p:nvSpPr>
          <p:cNvPr id="7" name="テキスト ボックス 6">
            <a:extLst>
              <a:ext uri="{FF2B5EF4-FFF2-40B4-BE49-F238E27FC236}">
                <a16:creationId xmlns:a16="http://schemas.microsoft.com/office/drawing/2014/main" id="{F71EE5FE-FC0B-48E2-9F52-6341475B90B2}"/>
              </a:ext>
            </a:extLst>
          </p:cNvPr>
          <p:cNvSpPr txBox="1"/>
          <p:nvPr/>
        </p:nvSpPr>
        <p:spPr>
          <a:xfrm>
            <a:off x="3717953" y="1835644"/>
            <a:ext cx="1805650" cy="400110"/>
          </a:xfrm>
          <a:prstGeom prst="rect">
            <a:avLst/>
          </a:prstGeom>
          <a:noFill/>
        </p:spPr>
        <p:txBody>
          <a:bodyPr wrap="square" rtlCol="0">
            <a:spAutoFit/>
          </a:bodyPr>
          <a:lstStyle/>
          <a:p>
            <a:r>
              <a:rPr lang="ja-JP" altLang="en-US" sz="2000" dirty="0">
                <a:latin typeface="HG創英角ﾎﾟｯﾌﾟ体" panose="040B0A09000000000000" pitchFamily="49" charset="-128"/>
                <a:ea typeface="HG創英角ﾎﾟｯﾌﾟ体" panose="040B0A09000000000000" pitchFamily="49" charset="-128"/>
              </a:rPr>
              <a:t>せんげんしょ</a:t>
            </a:r>
          </a:p>
        </p:txBody>
      </p:sp>
      <p:sp>
        <p:nvSpPr>
          <p:cNvPr id="10" name="テキスト ボックス 9">
            <a:extLst>
              <a:ext uri="{FF2B5EF4-FFF2-40B4-BE49-F238E27FC236}">
                <a16:creationId xmlns:a16="http://schemas.microsoft.com/office/drawing/2014/main" id="{213254B9-4604-4576-B3A8-0F3226556FEB}"/>
              </a:ext>
            </a:extLst>
          </p:cNvPr>
          <p:cNvSpPr txBox="1"/>
          <p:nvPr/>
        </p:nvSpPr>
        <p:spPr>
          <a:xfrm>
            <a:off x="195418" y="1523934"/>
            <a:ext cx="8841709" cy="4924425"/>
          </a:xfrm>
          <a:prstGeom prst="rect">
            <a:avLst/>
          </a:prstGeom>
          <a:noFill/>
        </p:spPr>
        <p:txBody>
          <a:bodyPr wrap="square" rtlCol="0">
            <a:spAutoFit/>
          </a:bodyPr>
          <a:lstStyle/>
          <a:p>
            <a:r>
              <a:rPr lang="ja-JP" altLang="en-US" sz="3600" b="1" dirty="0">
                <a:solidFill>
                  <a:schemeClr val="tx1">
                    <a:lumMod val="50000"/>
                    <a:lumOff val="50000"/>
                  </a:schemeClr>
                </a:solidFill>
                <a:latin typeface="HG創英角ﾎﾟｯﾌﾟ体" panose="040B0A09000000000000" pitchFamily="49" charset="-128"/>
                <a:ea typeface="HG創英角ﾎﾟｯﾌﾟ体" panose="040B0A09000000000000" pitchFamily="49" charset="-128"/>
              </a:rPr>
              <a:t>               </a:t>
            </a:r>
            <a:endParaRPr lang="en-US" altLang="ja-JP" sz="3600" b="1" dirty="0">
              <a:solidFill>
                <a:schemeClr val="tx1">
                  <a:lumMod val="50000"/>
                  <a:lumOff val="50000"/>
                </a:schemeClr>
              </a:solidFill>
              <a:latin typeface="HG創英角ﾎﾟｯﾌﾟ体" panose="040B0A09000000000000" pitchFamily="49" charset="-128"/>
              <a:ea typeface="HG創英角ﾎﾟｯﾌﾟ体" panose="040B0A09000000000000" pitchFamily="49" charset="-128"/>
            </a:endParaRPr>
          </a:p>
          <a:p>
            <a:r>
              <a:rPr lang="ja-JP" altLang="en-US" sz="3600" b="1" dirty="0">
                <a:solidFill>
                  <a:schemeClr val="tx1">
                    <a:lumMod val="50000"/>
                    <a:lumOff val="50000"/>
                  </a:schemeClr>
                </a:solidFill>
                <a:latin typeface="HG創英角ﾎﾟｯﾌﾟ体" panose="040B0A09000000000000" pitchFamily="49" charset="-128"/>
                <a:ea typeface="HG創英角ﾎﾟｯﾌﾟ体" panose="040B0A09000000000000" pitchFamily="49" charset="-128"/>
              </a:rPr>
              <a:t>　　　　　　　</a:t>
            </a:r>
            <a:r>
              <a:rPr lang="ja-JP" altLang="en-US" sz="2400" b="1" dirty="0">
                <a:solidFill>
                  <a:schemeClr val="tx1">
                    <a:lumMod val="50000"/>
                    <a:lumOff val="50000"/>
                  </a:schemeClr>
                </a:solidFill>
                <a:latin typeface="HG創英角ﾎﾟｯﾌﾟ体" panose="040B0A09000000000000" pitchFamily="49" charset="-128"/>
                <a:ea typeface="HG創英角ﾎﾟｯﾌﾟ体" panose="040B0A09000000000000" pitchFamily="49" charset="-128"/>
              </a:rPr>
              <a:t>  </a:t>
            </a:r>
            <a:r>
              <a:rPr lang="ja-JP" altLang="en-US" sz="3600" b="1" dirty="0">
                <a:latin typeface="HG創英角ﾎﾟｯﾌﾟ体" panose="040B0A09000000000000" pitchFamily="49" charset="-128"/>
                <a:ea typeface="HG創英角ﾎﾟｯﾌﾟ体" panose="040B0A09000000000000" pitchFamily="49" charset="-128"/>
              </a:rPr>
              <a:t>宣言書</a:t>
            </a:r>
            <a:endParaRPr lang="en-US" altLang="ja-JP" sz="1400" b="1" dirty="0">
              <a:latin typeface="HG創英角ﾎﾟｯﾌﾟ体" panose="040B0A09000000000000" pitchFamily="49" charset="-128"/>
              <a:ea typeface="HG創英角ﾎﾟｯﾌﾟ体" panose="040B0A09000000000000" pitchFamily="49" charset="-128"/>
            </a:endParaRPr>
          </a:p>
          <a:p>
            <a:endParaRPr lang="en-US" altLang="ja-JP" sz="1400" b="1" dirty="0">
              <a:latin typeface="HG創英角ﾎﾟｯﾌﾟ体" panose="040B0A09000000000000" pitchFamily="49" charset="-128"/>
              <a:ea typeface="HG創英角ﾎﾟｯﾌﾟ体" panose="040B0A09000000000000" pitchFamily="49" charset="-128"/>
            </a:endParaRPr>
          </a:p>
          <a:p>
            <a:r>
              <a:rPr lang="ja-JP" altLang="en-US" sz="3200" b="1" dirty="0">
                <a:latin typeface="HG創英角ﾎﾟｯﾌﾟ体" panose="040B0A09000000000000" pitchFamily="49" charset="-128"/>
                <a:ea typeface="HG創英角ﾎﾟｯﾌﾟ体" panose="040B0A09000000000000" pitchFamily="49" charset="-128"/>
              </a:rPr>
              <a:t>　</a:t>
            </a:r>
            <a:r>
              <a:rPr lang="ja-JP" altLang="en-US" sz="3200" b="1" u="sng" dirty="0">
                <a:latin typeface="HG創英角ﾎﾟｯﾌﾟ体" panose="040B0A09000000000000" pitchFamily="49" charset="-128"/>
                <a:ea typeface="HG創英角ﾎﾟｯﾌﾟ体" panose="040B0A09000000000000" pitchFamily="49" charset="-128"/>
              </a:rPr>
              <a:t>（自分の名前）</a:t>
            </a:r>
            <a:r>
              <a:rPr lang="ja-JP" altLang="en-US" sz="3200" b="1" dirty="0">
                <a:latin typeface="HG創英角ﾎﾟｯﾌﾟ体" panose="040B0A09000000000000" pitchFamily="49" charset="-128"/>
                <a:ea typeface="HG創英角ﾎﾟｯﾌﾟ体" panose="040B0A09000000000000" pitchFamily="49" charset="-128"/>
              </a:rPr>
              <a:t>は、</a:t>
            </a:r>
            <a:endParaRPr lang="en-US" altLang="ja-JP" sz="3200" b="1" dirty="0">
              <a:latin typeface="HG創英角ﾎﾟｯﾌﾟ体" panose="040B0A09000000000000" pitchFamily="49" charset="-128"/>
              <a:ea typeface="HG創英角ﾎﾟｯﾌﾟ体" panose="040B0A09000000000000" pitchFamily="49" charset="-128"/>
            </a:endParaRPr>
          </a:p>
          <a:p>
            <a:r>
              <a:rPr lang="ja-JP" altLang="en-US" sz="3200" b="1" dirty="0">
                <a:latin typeface="HG創英角ﾎﾟｯﾌﾟ体" panose="040B0A09000000000000" pitchFamily="49" charset="-128"/>
                <a:ea typeface="HG創英角ﾎﾟｯﾌﾟ体" panose="040B0A09000000000000" pitchFamily="49" charset="-128"/>
              </a:rPr>
              <a:t> </a:t>
            </a:r>
            <a:r>
              <a:rPr lang="ja-JP" altLang="en-US" sz="3200" b="1" dirty="0">
                <a:solidFill>
                  <a:schemeClr val="bg1">
                    <a:lumMod val="85000"/>
                  </a:schemeClr>
                </a:solidFill>
                <a:latin typeface="HG創英角ﾎﾟｯﾌﾟ体" panose="040B0A09000000000000" pitchFamily="49" charset="-128"/>
                <a:ea typeface="HG創英角ﾎﾟｯﾌﾟ体" panose="040B0A09000000000000" pitchFamily="49" charset="-128"/>
              </a:rPr>
              <a:t>１．二酸化炭素をなるべく出さないよう、</a:t>
            </a:r>
            <a:endParaRPr lang="en-US" altLang="ja-JP" sz="3200" b="1" dirty="0">
              <a:solidFill>
                <a:schemeClr val="bg1">
                  <a:lumMod val="85000"/>
                </a:schemeClr>
              </a:solidFill>
              <a:latin typeface="HG創英角ﾎﾟｯﾌﾟ体" panose="040B0A09000000000000" pitchFamily="49" charset="-128"/>
              <a:ea typeface="HG創英角ﾎﾟｯﾌﾟ体" panose="040B0A09000000000000" pitchFamily="49" charset="-128"/>
            </a:endParaRPr>
          </a:p>
          <a:p>
            <a:r>
              <a:rPr lang="ja-JP" altLang="en-US" sz="3200" b="1" dirty="0">
                <a:solidFill>
                  <a:schemeClr val="bg1">
                    <a:lumMod val="85000"/>
                  </a:schemeClr>
                </a:solidFill>
                <a:latin typeface="HG創英角ﾎﾟｯﾌﾟ体" panose="040B0A09000000000000" pitchFamily="49" charset="-128"/>
                <a:ea typeface="HG創英角ﾎﾟｯﾌﾟ体" panose="040B0A09000000000000" pitchFamily="49" charset="-128"/>
              </a:rPr>
              <a:t>　　　</a:t>
            </a:r>
            <a:r>
              <a:rPr lang="ja-JP" altLang="en-US" sz="3000" b="1" u="sng" dirty="0">
                <a:solidFill>
                  <a:schemeClr val="bg1">
                    <a:lumMod val="85000"/>
                  </a:schemeClr>
                </a:solidFill>
                <a:latin typeface="HG創英角ﾎﾟｯﾌﾟ体" panose="040B0A09000000000000" pitchFamily="49" charset="-128"/>
                <a:ea typeface="HG創英角ﾎﾟｯﾌﾟ体" panose="040B0A09000000000000" pitchFamily="49" charset="-128"/>
              </a:rPr>
              <a:t>　　　　　　　　　</a:t>
            </a:r>
            <a:r>
              <a:rPr lang="ja-JP" altLang="en-US" sz="3000" b="1" dirty="0">
                <a:solidFill>
                  <a:schemeClr val="bg1">
                    <a:lumMod val="85000"/>
                  </a:schemeClr>
                </a:solidFill>
                <a:latin typeface="HG創英角ﾎﾟｯﾌﾟ体" panose="040B0A09000000000000" pitchFamily="49" charset="-128"/>
                <a:ea typeface="HG創英角ﾎﾟｯﾌﾟ体" panose="040B0A09000000000000" pitchFamily="49" charset="-128"/>
              </a:rPr>
              <a:t>をします</a:t>
            </a:r>
            <a:r>
              <a:rPr lang="en-US" altLang="ja-JP" sz="3000" b="1" dirty="0">
                <a:solidFill>
                  <a:schemeClr val="bg1">
                    <a:lumMod val="85000"/>
                  </a:schemeClr>
                </a:solidFill>
                <a:latin typeface="HG創英角ﾎﾟｯﾌﾟ体" panose="040B0A09000000000000" pitchFamily="49" charset="-128"/>
                <a:ea typeface="HG創英角ﾎﾟｯﾌﾟ体" panose="040B0A09000000000000" pitchFamily="49" charset="-128"/>
              </a:rPr>
              <a:t>/</a:t>
            </a:r>
            <a:r>
              <a:rPr lang="ja-JP" altLang="en-US" sz="3000" b="1" dirty="0">
                <a:solidFill>
                  <a:schemeClr val="bg1">
                    <a:lumMod val="85000"/>
                  </a:schemeClr>
                </a:solidFill>
                <a:latin typeface="HG創英角ﾎﾟｯﾌﾟ体" panose="040B0A09000000000000" pitchFamily="49" charset="-128"/>
                <a:ea typeface="HG創英角ﾎﾟｯﾌﾟ体" panose="040B0A09000000000000" pitchFamily="49" charset="-128"/>
              </a:rPr>
              <a:t>しません！</a:t>
            </a:r>
            <a:endParaRPr lang="en-US" altLang="ja-JP" sz="3000" b="1" dirty="0">
              <a:solidFill>
                <a:schemeClr val="bg1">
                  <a:lumMod val="85000"/>
                </a:schemeClr>
              </a:solidFill>
              <a:latin typeface="HG創英角ﾎﾟｯﾌﾟ体" panose="040B0A09000000000000" pitchFamily="49" charset="-128"/>
              <a:ea typeface="HG創英角ﾎﾟｯﾌﾟ体" panose="040B0A09000000000000" pitchFamily="49" charset="-128"/>
            </a:endParaRPr>
          </a:p>
          <a:p>
            <a:endParaRPr lang="en-US" altLang="ja-JP" sz="3200" b="1" dirty="0">
              <a:latin typeface="HG創英角ﾎﾟｯﾌﾟ体" panose="040B0A09000000000000" pitchFamily="49" charset="-128"/>
              <a:ea typeface="HG創英角ﾎﾟｯﾌﾟ体" panose="040B0A09000000000000" pitchFamily="49" charset="-128"/>
            </a:endParaRPr>
          </a:p>
          <a:p>
            <a:r>
              <a:rPr lang="ja-JP" altLang="en-US" sz="3200" b="1" dirty="0">
                <a:latin typeface="HG創英角ﾎﾟｯﾌﾟ体" panose="040B0A09000000000000" pitchFamily="49" charset="-128"/>
                <a:ea typeface="HG創英角ﾎﾟｯﾌﾟ体" panose="040B0A09000000000000" pitchFamily="49" charset="-128"/>
              </a:rPr>
              <a:t> ２．それでも出てくる影響に備えるために</a:t>
            </a:r>
            <a:r>
              <a:rPr lang="ja-JP" altLang="en-US" sz="3200" b="1" u="sng" dirty="0">
                <a:latin typeface="HG創英角ﾎﾟｯﾌﾟ体" panose="040B0A09000000000000" pitchFamily="49" charset="-128"/>
                <a:ea typeface="HG創英角ﾎﾟｯﾌﾟ体" panose="040B0A09000000000000" pitchFamily="49" charset="-128"/>
              </a:rPr>
              <a:t>　　　　　　　　</a:t>
            </a:r>
            <a:endParaRPr lang="en-US" altLang="ja-JP" sz="3200" b="1" u="sng" dirty="0">
              <a:latin typeface="HG創英角ﾎﾟｯﾌﾟ体" panose="040B0A09000000000000" pitchFamily="49" charset="-128"/>
              <a:ea typeface="HG創英角ﾎﾟｯﾌﾟ体" panose="040B0A09000000000000" pitchFamily="49" charset="-128"/>
            </a:endParaRPr>
          </a:p>
          <a:p>
            <a:r>
              <a:rPr lang="ja-JP" altLang="en-US" sz="3200" b="1" dirty="0">
                <a:latin typeface="HG創英角ﾎﾟｯﾌﾟ体" panose="040B0A09000000000000" pitchFamily="49" charset="-128"/>
                <a:ea typeface="HG創英角ﾎﾟｯﾌﾟ体" panose="040B0A09000000000000" pitchFamily="49" charset="-128"/>
              </a:rPr>
              <a:t>　　　</a:t>
            </a:r>
            <a:r>
              <a:rPr lang="ja-JP" altLang="en-US" sz="3200" b="1" u="sng" dirty="0">
                <a:latin typeface="HG創英角ﾎﾟｯﾌﾟ体" panose="040B0A09000000000000" pitchFamily="49" charset="-128"/>
                <a:ea typeface="HG創英角ﾎﾟｯﾌﾟ体" panose="040B0A09000000000000" pitchFamily="49" charset="-128"/>
              </a:rPr>
              <a:t>　　　　　　　　</a:t>
            </a:r>
            <a:r>
              <a:rPr lang="ja-JP" altLang="en-US" sz="3200" b="1" dirty="0">
                <a:latin typeface="HG創英角ﾎﾟｯﾌﾟ体" panose="040B0A09000000000000" pitchFamily="49" charset="-128"/>
                <a:ea typeface="HG創英角ﾎﾟｯﾌﾟ体" panose="040B0A09000000000000" pitchFamily="49" charset="-128"/>
              </a:rPr>
              <a:t>をします</a:t>
            </a:r>
            <a:r>
              <a:rPr lang="en-US" altLang="ja-JP" sz="3200" b="1" dirty="0">
                <a:latin typeface="HG創英角ﾎﾟｯﾌﾟ体" panose="040B0A09000000000000" pitchFamily="49" charset="-128"/>
                <a:ea typeface="HG創英角ﾎﾟｯﾌﾟ体" panose="040B0A09000000000000" pitchFamily="49" charset="-128"/>
              </a:rPr>
              <a:t>/</a:t>
            </a:r>
            <a:r>
              <a:rPr lang="ja-JP" altLang="en-US" sz="3200" b="1" dirty="0">
                <a:latin typeface="HG創英角ﾎﾟｯﾌﾟ体" panose="040B0A09000000000000" pitchFamily="49" charset="-128"/>
                <a:ea typeface="HG創英角ﾎﾟｯﾌﾟ体" panose="040B0A09000000000000" pitchFamily="49" charset="-128"/>
              </a:rPr>
              <a:t>しません！</a:t>
            </a:r>
            <a:endParaRPr lang="en-US" altLang="ja-JP" sz="3200" b="1" dirty="0">
              <a:latin typeface="HG創英角ﾎﾟｯﾌﾟ体" panose="040B0A09000000000000" pitchFamily="49" charset="-128"/>
              <a:ea typeface="HG創英角ﾎﾟｯﾌﾟ体" panose="040B0A09000000000000" pitchFamily="49" charset="-128"/>
            </a:endParaRPr>
          </a:p>
          <a:p>
            <a:r>
              <a:rPr lang="ja-JP" altLang="en-US" sz="3600" b="1" dirty="0">
                <a:latin typeface="HG創英角ﾎﾟｯﾌﾟ体" panose="040B0A09000000000000" pitchFamily="49" charset="-128"/>
                <a:ea typeface="HG創英角ﾎﾟｯﾌﾟ体" panose="040B0A09000000000000" pitchFamily="49" charset="-128"/>
              </a:rPr>
              <a:t>　</a:t>
            </a:r>
            <a:endParaRPr lang="ja-JP" altLang="en-US" sz="4500" b="1" dirty="0">
              <a:latin typeface="HG創英角ﾎﾟｯﾌﾟ体" panose="040B0A09000000000000" pitchFamily="49" charset="-128"/>
              <a:ea typeface="HG創英角ﾎﾟｯﾌﾟ体" panose="040B0A09000000000000" pitchFamily="49" charset="-128"/>
            </a:endParaRPr>
          </a:p>
        </p:txBody>
      </p:sp>
      <p:sp>
        <p:nvSpPr>
          <p:cNvPr id="3" name="スライド番号プレースホルダー 2">
            <a:extLst>
              <a:ext uri="{FF2B5EF4-FFF2-40B4-BE49-F238E27FC236}">
                <a16:creationId xmlns:a16="http://schemas.microsoft.com/office/drawing/2014/main" id="{3D6EFDF7-07E7-4A68-A3AD-AB25D4EE7ECA}"/>
              </a:ext>
            </a:extLst>
          </p:cNvPr>
          <p:cNvSpPr>
            <a:spLocks noGrp="1"/>
          </p:cNvSpPr>
          <p:nvPr>
            <p:ph type="sldNum" sz="quarter" idx="12"/>
          </p:nvPr>
        </p:nvSpPr>
        <p:spPr/>
        <p:txBody>
          <a:bodyPr/>
          <a:lstStyle/>
          <a:p>
            <a:fld id="{2559E306-2ECC-45F4-9E94-B54F3BFAC461}" type="slidenum">
              <a:rPr lang="ja-JP" altLang="en-US" smtClean="0"/>
              <a:pPr/>
              <a:t>55</a:t>
            </a:fld>
            <a:endParaRPr lang="ja-JP" altLang="en-US" dirty="0"/>
          </a:p>
        </p:txBody>
      </p:sp>
      <p:sp>
        <p:nvSpPr>
          <p:cNvPr id="11" name="サブタイトル 2">
            <a:extLst>
              <a:ext uri="{FF2B5EF4-FFF2-40B4-BE49-F238E27FC236}">
                <a16:creationId xmlns:a16="http://schemas.microsoft.com/office/drawing/2014/main" id="{49F9FFD8-5C15-428D-BE97-97D2925B2DF1}"/>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４　どうする？気候変動</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18913945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サブタイトル 2">
            <a:extLst>
              <a:ext uri="{FF2B5EF4-FFF2-40B4-BE49-F238E27FC236}">
                <a16:creationId xmlns:a16="http://schemas.microsoft.com/office/drawing/2014/main" id="{49DE96D0-6778-477B-A6E8-37561FAA1B59}"/>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４　どうする？気候変動</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10" name="テキスト ボックス 9">
            <a:extLst>
              <a:ext uri="{FF2B5EF4-FFF2-40B4-BE49-F238E27FC236}">
                <a16:creationId xmlns:a16="http://schemas.microsoft.com/office/drawing/2014/main" id="{BB75035F-D255-4947-8C68-08F17C72D9B2}"/>
              </a:ext>
            </a:extLst>
          </p:cNvPr>
          <p:cNvSpPr txBox="1"/>
          <p:nvPr/>
        </p:nvSpPr>
        <p:spPr>
          <a:xfrm>
            <a:off x="154281" y="1195170"/>
            <a:ext cx="8835437" cy="5032147"/>
          </a:xfrm>
          <a:prstGeom prst="rect">
            <a:avLst/>
          </a:prstGeom>
          <a:noFill/>
        </p:spPr>
        <p:txBody>
          <a:bodyPr wrap="square" rtlCol="0">
            <a:spAutoFit/>
          </a:bodyPr>
          <a:lstStyle/>
          <a:p>
            <a:r>
              <a:rPr lang="en-US" altLang="ja-JP" sz="4800" b="1" dirty="0">
                <a:latin typeface="HG創英角ﾎﾟｯﾌﾟ体" panose="040B0A09000000000000" pitchFamily="49" charset="-128"/>
                <a:ea typeface="HG創英角ﾎﾟｯﾌﾟ体" panose="040B0A09000000000000" pitchFamily="49" charset="-128"/>
              </a:rPr>
              <a:t>【</a:t>
            </a:r>
            <a:r>
              <a:rPr lang="ja-JP" altLang="en-US" sz="5400" b="1" dirty="0">
                <a:latin typeface="HG創英角ﾎﾟｯﾌﾟ体" panose="040B0A09000000000000" pitchFamily="49" charset="-128"/>
                <a:ea typeface="HG創英角ﾎﾟｯﾌﾟ体" panose="040B0A09000000000000" pitchFamily="49" charset="-128"/>
              </a:rPr>
              <a:t>大切なこと</a:t>
            </a:r>
            <a:r>
              <a:rPr lang="en-US" altLang="ja-JP" sz="5400" b="1" dirty="0">
                <a:latin typeface="HG創英角ﾎﾟｯﾌﾟ体" panose="040B0A09000000000000" pitchFamily="49" charset="-128"/>
                <a:ea typeface="HG創英角ﾎﾟｯﾌﾟ体" panose="040B0A09000000000000" pitchFamily="49" charset="-128"/>
              </a:rPr>
              <a:t>】</a:t>
            </a:r>
            <a:endParaRPr lang="en-US" altLang="ja-JP" sz="4800" b="1" dirty="0">
              <a:solidFill>
                <a:srgbClr val="00B0F0"/>
              </a:solidFill>
              <a:latin typeface="HG創英角ﾎﾟｯﾌﾟ体" panose="040B0A09000000000000" pitchFamily="49" charset="-128"/>
              <a:ea typeface="HG創英角ﾎﾟｯﾌﾟ体" panose="040B0A09000000000000" pitchFamily="49" charset="-128"/>
            </a:endParaRPr>
          </a:p>
          <a:p>
            <a:r>
              <a:rPr lang="ja-JP" altLang="en-US" sz="4800" b="1" dirty="0">
                <a:solidFill>
                  <a:srgbClr val="00B0F0"/>
                </a:solidFill>
                <a:latin typeface="HG創英角ﾎﾟｯﾌﾟ体" panose="040B0A09000000000000" pitchFamily="49" charset="-128"/>
                <a:ea typeface="HG創英角ﾎﾟｯﾌﾟ体" panose="040B0A09000000000000" pitchFamily="49" charset="-128"/>
              </a:rPr>
              <a:t>①二酸化炭素をなるべく出さないようにしよう！</a:t>
            </a:r>
            <a:endParaRPr lang="en-US" altLang="ja-JP" sz="4800" b="1" dirty="0">
              <a:solidFill>
                <a:srgbClr val="00B0F0"/>
              </a:solidFill>
              <a:latin typeface="HG創英角ﾎﾟｯﾌﾟ体" panose="040B0A09000000000000" pitchFamily="49" charset="-128"/>
              <a:ea typeface="HG創英角ﾎﾟｯﾌﾟ体" panose="040B0A09000000000000" pitchFamily="49" charset="-128"/>
            </a:endParaRPr>
          </a:p>
          <a:p>
            <a:r>
              <a:rPr lang="en-US" altLang="ja-JP" sz="2400" b="1" dirty="0">
                <a:solidFill>
                  <a:srgbClr val="00B0F0"/>
                </a:solidFill>
                <a:latin typeface="HG創英角ﾎﾟｯﾌﾟ体" panose="040B0A09000000000000" pitchFamily="49" charset="-128"/>
                <a:ea typeface="HG創英角ﾎﾟｯﾌﾟ体" panose="040B0A09000000000000" pitchFamily="49" charset="-128"/>
              </a:rPr>
              <a:t>	</a:t>
            </a:r>
            <a:r>
              <a:rPr lang="ja-JP" altLang="en-US" sz="2400" b="1" dirty="0">
                <a:solidFill>
                  <a:srgbClr val="00B0F0"/>
                </a:solidFill>
                <a:latin typeface="HG創英角ﾎﾟｯﾌﾟ体" panose="040B0A09000000000000" pitchFamily="49" charset="-128"/>
                <a:ea typeface="HG創英角ﾎﾟｯﾌﾟ体" panose="040B0A09000000000000" pitchFamily="49" charset="-128"/>
              </a:rPr>
              <a:t>・二酸化炭素を出さないエネルギーを使う</a:t>
            </a:r>
            <a:endParaRPr lang="en-US" altLang="ja-JP" sz="2400" b="1" dirty="0">
              <a:solidFill>
                <a:srgbClr val="00B0F0"/>
              </a:solidFill>
              <a:latin typeface="HG創英角ﾎﾟｯﾌﾟ体" panose="040B0A09000000000000" pitchFamily="49" charset="-128"/>
              <a:ea typeface="HG創英角ﾎﾟｯﾌﾟ体" panose="040B0A09000000000000" pitchFamily="49" charset="-128"/>
            </a:endParaRPr>
          </a:p>
          <a:p>
            <a:r>
              <a:rPr lang="en-US" altLang="ja-JP" sz="2400" b="1" dirty="0">
                <a:solidFill>
                  <a:srgbClr val="00B0F0"/>
                </a:solidFill>
                <a:latin typeface="HG創英角ﾎﾟｯﾌﾟ体" panose="040B0A09000000000000" pitchFamily="49" charset="-128"/>
                <a:ea typeface="HG創英角ﾎﾟｯﾌﾟ体" panose="040B0A09000000000000" pitchFamily="49" charset="-128"/>
              </a:rPr>
              <a:t>	</a:t>
            </a:r>
            <a:r>
              <a:rPr lang="ja-JP" altLang="en-US" sz="2400" b="1" dirty="0">
                <a:solidFill>
                  <a:srgbClr val="00B0F0"/>
                </a:solidFill>
                <a:latin typeface="HG創英角ﾎﾟｯﾌﾟ体" panose="040B0A09000000000000" pitchFamily="49" charset="-128"/>
                <a:ea typeface="HG創英角ﾎﾟｯﾌﾟ体" panose="040B0A09000000000000" pitchFamily="49" charset="-128"/>
              </a:rPr>
              <a:t>・エネルギーのむだ使いをしない　　　　　など</a:t>
            </a:r>
            <a:endParaRPr lang="en-US" altLang="ja-JP" sz="2400" b="1" dirty="0">
              <a:solidFill>
                <a:srgbClr val="00B0F0"/>
              </a:solidFill>
              <a:latin typeface="HG創英角ﾎﾟｯﾌﾟ体" panose="040B0A09000000000000" pitchFamily="49" charset="-128"/>
              <a:ea typeface="HG創英角ﾎﾟｯﾌﾟ体" panose="040B0A09000000000000" pitchFamily="49" charset="-128"/>
            </a:endParaRPr>
          </a:p>
          <a:p>
            <a:endParaRPr lang="en-US" altLang="ja-JP" sz="900" b="1" dirty="0">
              <a:solidFill>
                <a:srgbClr val="00B0F0"/>
              </a:solidFill>
              <a:latin typeface="HG創英角ﾎﾟｯﾌﾟ体" panose="040B0A09000000000000" pitchFamily="49" charset="-128"/>
              <a:ea typeface="HG創英角ﾎﾟｯﾌﾟ体" panose="040B0A09000000000000" pitchFamily="49" charset="-128"/>
            </a:endParaRPr>
          </a:p>
          <a:p>
            <a:endParaRPr lang="en-US" altLang="ja-JP" sz="900" b="1" dirty="0">
              <a:solidFill>
                <a:srgbClr val="00B0F0"/>
              </a:solidFill>
              <a:latin typeface="HG創英角ﾎﾟｯﾌﾟ体" panose="040B0A09000000000000" pitchFamily="49" charset="-128"/>
              <a:ea typeface="HG創英角ﾎﾟｯﾌﾟ体" panose="040B0A09000000000000" pitchFamily="49" charset="-128"/>
            </a:endParaRPr>
          </a:p>
          <a:p>
            <a:endParaRPr lang="en-US" altLang="ja-JP" sz="900" b="1" dirty="0">
              <a:solidFill>
                <a:srgbClr val="00B0F0"/>
              </a:solidFill>
              <a:latin typeface="HG創英角ﾎﾟｯﾌﾟ体" panose="040B0A09000000000000" pitchFamily="49" charset="-128"/>
              <a:ea typeface="HG創英角ﾎﾟｯﾌﾟ体" panose="040B0A09000000000000" pitchFamily="49" charset="-128"/>
            </a:endParaRPr>
          </a:p>
          <a:p>
            <a:r>
              <a:rPr lang="ja-JP" altLang="en-US" sz="4800" b="1" dirty="0">
                <a:solidFill>
                  <a:srgbClr val="00B0F0"/>
                </a:solidFill>
                <a:latin typeface="HG創英角ﾎﾟｯﾌﾟ体" panose="040B0A09000000000000" pitchFamily="49" charset="-128"/>
                <a:ea typeface="HG創英角ﾎﾟｯﾌﾟ体" panose="040B0A09000000000000" pitchFamily="49" charset="-128"/>
              </a:rPr>
              <a:t>②それでも出てくる影響に備えよう！</a:t>
            </a:r>
            <a:endParaRPr lang="en-US" altLang="ja-JP" sz="4800" b="1" dirty="0">
              <a:solidFill>
                <a:srgbClr val="00B0F0"/>
              </a:solidFill>
              <a:latin typeface="HG創英角ﾎﾟｯﾌﾟ体" panose="040B0A09000000000000" pitchFamily="49" charset="-128"/>
              <a:ea typeface="HG創英角ﾎﾟｯﾌﾟ体" panose="040B0A09000000000000" pitchFamily="49" charset="-128"/>
            </a:endParaRPr>
          </a:p>
        </p:txBody>
      </p:sp>
      <p:sp>
        <p:nvSpPr>
          <p:cNvPr id="7" name="テキスト ボックス 6">
            <a:extLst>
              <a:ext uri="{FF2B5EF4-FFF2-40B4-BE49-F238E27FC236}">
                <a16:creationId xmlns:a16="http://schemas.microsoft.com/office/drawing/2014/main" id="{CD30157B-A343-4931-8378-3F41FEEC27AA}"/>
              </a:ext>
            </a:extLst>
          </p:cNvPr>
          <p:cNvSpPr txBox="1"/>
          <p:nvPr/>
        </p:nvSpPr>
        <p:spPr>
          <a:xfrm>
            <a:off x="5681000" y="4354688"/>
            <a:ext cx="1805650" cy="400110"/>
          </a:xfrm>
          <a:prstGeom prst="rect">
            <a:avLst/>
          </a:prstGeom>
          <a:noFill/>
        </p:spPr>
        <p:txBody>
          <a:bodyPr wrap="square" rtlCol="0">
            <a:spAutoFit/>
          </a:bodyPr>
          <a:lstStyle/>
          <a:p>
            <a:r>
              <a:rPr lang="ja-JP" altLang="en-US" sz="2000" dirty="0">
                <a:solidFill>
                  <a:srgbClr val="00B0F0"/>
                </a:solidFill>
                <a:latin typeface="HG創英角ﾎﾟｯﾌﾟ体" panose="040B0A09000000000000" pitchFamily="49" charset="-128"/>
                <a:ea typeface="HG創英角ﾎﾟｯﾌﾟ体" panose="040B0A09000000000000" pitchFamily="49" charset="-128"/>
              </a:rPr>
              <a:t>えいきょう</a:t>
            </a:r>
          </a:p>
        </p:txBody>
      </p:sp>
      <p:sp>
        <p:nvSpPr>
          <p:cNvPr id="3" name="スライド番号プレースホルダー 2">
            <a:extLst>
              <a:ext uri="{FF2B5EF4-FFF2-40B4-BE49-F238E27FC236}">
                <a16:creationId xmlns:a16="http://schemas.microsoft.com/office/drawing/2014/main" id="{07F1CEAD-D730-4EFF-B922-5DE71A7FF2E7}"/>
              </a:ext>
            </a:extLst>
          </p:cNvPr>
          <p:cNvSpPr>
            <a:spLocks noGrp="1"/>
          </p:cNvSpPr>
          <p:nvPr>
            <p:ph type="sldNum" sz="quarter" idx="12"/>
          </p:nvPr>
        </p:nvSpPr>
        <p:spPr/>
        <p:txBody>
          <a:bodyPr/>
          <a:lstStyle/>
          <a:p>
            <a:fld id="{2559E306-2ECC-45F4-9E94-B54F3BFAC461}" type="slidenum">
              <a:rPr lang="ja-JP" altLang="en-US" smtClean="0"/>
              <a:pPr/>
              <a:t>56</a:t>
            </a:fld>
            <a:endParaRPr lang="ja-JP" altLang="en-US" dirty="0"/>
          </a:p>
        </p:txBody>
      </p:sp>
    </p:spTree>
    <p:extLst>
      <p:ext uri="{BB962C8B-B14F-4D97-AF65-F5344CB8AC3E}">
        <p14:creationId xmlns:p14="http://schemas.microsoft.com/office/powerpoint/2010/main" val="28796364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BAD27FD-9A48-40D9-BBB3-2B40395A3EF5}"/>
              </a:ext>
            </a:extLst>
          </p:cNvPr>
          <p:cNvPicPr>
            <a:picLocks noChangeAspect="1"/>
          </p:cNvPicPr>
          <p:nvPr/>
        </p:nvPicPr>
        <p:blipFill>
          <a:blip r:embed="rId3"/>
          <a:stretch>
            <a:fillRect/>
          </a:stretch>
        </p:blipFill>
        <p:spPr>
          <a:xfrm>
            <a:off x="3172330" y="3676634"/>
            <a:ext cx="3154680" cy="3162300"/>
          </a:xfrm>
          <a:prstGeom prst="rect">
            <a:avLst/>
          </a:prstGeom>
        </p:spPr>
      </p:pic>
      <p:sp>
        <p:nvSpPr>
          <p:cNvPr id="5" name="テキスト ボックス 4">
            <a:extLst>
              <a:ext uri="{FF2B5EF4-FFF2-40B4-BE49-F238E27FC236}">
                <a16:creationId xmlns:a16="http://schemas.microsoft.com/office/drawing/2014/main" id="{CDF72B0E-469F-4CC3-965C-1984C058E445}"/>
              </a:ext>
            </a:extLst>
          </p:cNvPr>
          <p:cNvSpPr txBox="1"/>
          <p:nvPr/>
        </p:nvSpPr>
        <p:spPr>
          <a:xfrm>
            <a:off x="1317789" y="740994"/>
            <a:ext cx="6859425" cy="3416320"/>
          </a:xfrm>
          <a:prstGeom prst="rect">
            <a:avLst/>
          </a:prstGeom>
          <a:noFill/>
        </p:spPr>
        <p:txBody>
          <a:bodyPr wrap="square" rtlCol="0">
            <a:spAutoFit/>
          </a:bodyPr>
          <a:lstStyle/>
          <a:p>
            <a:r>
              <a:rPr lang="ja-JP" altLang="en-US" sz="4000" dirty="0">
                <a:latin typeface="HG創英角ﾎﾟｯﾌﾟ体" panose="040B0A09000000000000" pitchFamily="49" charset="-128"/>
                <a:ea typeface="HG創英角ﾎﾟｯﾌﾟ体" panose="040B0A09000000000000" pitchFamily="49" charset="-128"/>
              </a:rPr>
              <a:t>今日一日ありがとう！</a:t>
            </a:r>
            <a:endParaRPr lang="en-US" altLang="ja-JP" sz="4000" dirty="0">
              <a:latin typeface="HG創英角ﾎﾟｯﾌﾟ体" panose="040B0A09000000000000" pitchFamily="49" charset="-128"/>
              <a:ea typeface="HG創英角ﾎﾟｯﾌﾟ体" panose="040B0A09000000000000" pitchFamily="49" charset="-128"/>
            </a:endParaRPr>
          </a:p>
          <a:p>
            <a:r>
              <a:rPr lang="ja-JP" altLang="en-US" sz="4000" dirty="0">
                <a:latin typeface="HG創英角ﾎﾟｯﾌﾟ体" panose="040B0A09000000000000" pitchFamily="49" charset="-128"/>
                <a:ea typeface="HG創英角ﾎﾟｯﾌﾟ体" panose="040B0A09000000000000" pitchFamily="49" charset="-128"/>
              </a:rPr>
              <a:t>今日学んだことを</a:t>
            </a:r>
            <a:endParaRPr lang="en-US" altLang="ja-JP" sz="4000" dirty="0">
              <a:latin typeface="HG創英角ﾎﾟｯﾌﾟ体" panose="040B0A09000000000000" pitchFamily="49" charset="-128"/>
              <a:ea typeface="HG創英角ﾎﾟｯﾌﾟ体" panose="040B0A09000000000000" pitchFamily="49" charset="-128"/>
            </a:endParaRPr>
          </a:p>
          <a:p>
            <a:r>
              <a:rPr lang="ja-JP" altLang="en-US" sz="4000" dirty="0">
                <a:latin typeface="HG創英角ﾎﾟｯﾌﾟ体" panose="040B0A09000000000000" pitchFamily="49" charset="-128"/>
                <a:ea typeface="HG創英角ﾎﾟｯﾌﾟ体" panose="040B0A09000000000000" pitchFamily="49" charset="-128"/>
              </a:rPr>
              <a:t>おうちの方ともお話してね。</a:t>
            </a:r>
            <a:endParaRPr lang="en-US" altLang="ja-JP" sz="4000" dirty="0">
              <a:latin typeface="HG創英角ﾎﾟｯﾌﾟ体" panose="040B0A09000000000000" pitchFamily="49" charset="-128"/>
              <a:ea typeface="HG創英角ﾎﾟｯﾌﾟ体" panose="040B0A09000000000000" pitchFamily="49" charset="-128"/>
            </a:endParaRPr>
          </a:p>
          <a:p>
            <a:endParaRPr lang="en-US" altLang="ja-JP" sz="1600" dirty="0">
              <a:latin typeface="HG創英角ﾎﾟｯﾌﾟ体" panose="040B0A09000000000000" pitchFamily="49" charset="-128"/>
              <a:ea typeface="HG創英角ﾎﾟｯﾌﾟ体" panose="040B0A09000000000000" pitchFamily="49" charset="-128"/>
            </a:endParaRPr>
          </a:p>
          <a:p>
            <a:r>
              <a:rPr lang="ja-JP" altLang="en-US" sz="4000" dirty="0">
                <a:latin typeface="HG創英角ﾎﾟｯﾌﾟ体" panose="040B0A09000000000000" pitchFamily="49" charset="-128"/>
                <a:ea typeface="HG創英角ﾎﾟｯﾌﾟ体" panose="040B0A09000000000000" pitchFamily="49" charset="-128"/>
              </a:rPr>
              <a:t>宣言書はおうちの見える所に貼ってね。</a:t>
            </a:r>
            <a:endParaRPr lang="en-US" altLang="ja-JP" sz="4000" dirty="0">
              <a:latin typeface="HG創英角ﾎﾟｯﾌﾟ体" panose="040B0A09000000000000" pitchFamily="49" charset="-128"/>
              <a:ea typeface="HG創英角ﾎﾟｯﾌﾟ体" panose="040B0A09000000000000" pitchFamily="49" charset="-128"/>
            </a:endParaRPr>
          </a:p>
        </p:txBody>
      </p:sp>
      <p:sp>
        <p:nvSpPr>
          <p:cNvPr id="8" name="テキスト ボックス 7">
            <a:extLst>
              <a:ext uri="{FF2B5EF4-FFF2-40B4-BE49-F238E27FC236}">
                <a16:creationId xmlns:a16="http://schemas.microsoft.com/office/drawing/2014/main" id="{38569154-1934-4F48-A658-EBA24445EED1}"/>
              </a:ext>
            </a:extLst>
          </p:cNvPr>
          <p:cNvSpPr txBox="1"/>
          <p:nvPr/>
        </p:nvSpPr>
        <p:spPr>
          <a:xfrm>
            <a:off x="1357545" y="2586760"/>
            <a:ext cx="1805650" cy="400110"/>
          </a:xfrm>
          <a:prstGeom prst="rect">
            <a:avLst/>
          </a:prstGeom>
          <a:noFill/>
        </p:spPr>
        <p:txBody>
          <a:bodyPr wrap="square" rtlCol="0">
            <a:spAutoFit/>
          </a:bodyPr>
          <a:lstStyle/>
          <a:p>
            <a:r>
              <a:rPr lang="ja-JP" altLang="en-US" sz="2000" dirty="0">
                <a:latin typeface="HG創英角ﾎﾟｯﾌﾟ体" panose="040B0A09000000000000" pitchFamily="49" charset="-128"/>
                <a:ea typeface="HG創英角ﾎﾟｯﾌﾟ体" panose="040B0A09000000000000" pitchFamily="49" charset="-128"/>
              </a:rPr>
              <a:t>せんげんしょ</a:t>
            </a:r>
          </a:p>
        </p:txBody>
      </p:sp>
      <p:sp>
        <p:nvSpPr>
          <p:cNvPr id="4" name="スライド番号プレースホルダー 3">
            <a:extLst>
              <a:ext uri="{FF2B5EF4-FFF2-40B4-BE49-F238E27FC236}">
                <a16:creationId xmlns:a16="http://schemas.microsoft.com/office/drawing/2014/main" id="{46944466-1781-4175-85EB-C7C8D87FACC8}"/>
              </a:ext>
            </a:extLst>
          </p:cNvPr>
          <p:cNvSpPr>
            <a:spLocks noGrp="1"/>
          </p:cNvSpPr>
          <p:nvPr>
            <p:ph type="sldNum" sz="quarter" idx="12"/>
          </p:nvPr>
        </p:nvSpPr>
        <p:spPr/>
        <p:txBody>
          <a:bodyPr/>
          <a:lstStyle/>
          <a:p>
            <a:fld id="{2559E306-2ECC-45F4-9E94-B54F3BFAC461}" type="slidenum">
              <a:rPr lang="ja-JP" altLang="en-US" smtClean="0"/>
              <a:pPr/>
              <a:t>57</a:t>
            </a:fld>
            <a:endParaRPr lang="ja-JP" altLang="en-US" dirty="0"/>
          </a:p>
        </p:txBody>
      </p:sp>
    </p:spTree>
    <p:extLst>
      <p:ext uri="{BB962C8B-B14F-4D97-AF65-F5344CB8AC3E}">
        <p14:creationId xmlns:p14="http://schemas.microsoft.com/office/powerpoint/2010/main" val="3380299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6D390D9-BEF0-420D-8722-582F7B755950}"/>
              </a:ext>
            </a:extLst>
          </p:cNvPr>
          <p:cNvPicPr>
            <a:picLocks noChangeAspect="1"/>
          </p:cNvPicPr>
          <p:nvPr/>
        </p:nvPicPr>
        <p:blipFill>
          <a:blip r:embed="rId3"/>
          <a:stretch>
            <a:fillRect/>
          </a:stretch>
        </p:blipFill>
        <p:spPr>
          <a:xfrm>
            <a:off x="4215274" y="3011569"/>
            <a:ext cx="4754880" cy="3566160"/>
          </a:xfrm>
          <a:prstGeom prst="rect">
            <a:avLst/>
          </a:prstGeom>
        </p:spPr>
      </p:pic>
      <p:sp>
        <p:nvSpPr>
          <p:cNvPr id="3" name="コンテンツ プレースホルダー 3">
            <a:extLst>
              <a:ext uri="{FF2B5EF4-FFF2-40B4-BE49-F238E27FC236}">
                <a16:creationId xmlns:a16="http://schemas.microsoft.com/office/drawing/2014/main" id="{9BC63A02-A38D-4B2C-8728-F6112F981CE3}"/>
              </a:ext>
            </a:extLst>
          </p:cNvPr>
          <p:cNvSpPr txBox="1">
            <a:spLocks/>
          </p:cNvSpPr>
          <p:nvPr/>
        </p:nvSpPr>
        <p:spPr>
          <a:xfrm>
            <a:off x="262481" y="957312"/>
            <a:ext cx="8668696" cy="1551691"/>
          </a:xfrm>
          <a:prstGeom prst="rect">
            <a:avLst/>
          </a:prstGeom>
          <a:solidFill>
            <a:schemeClr val="accent6">
              <a:lumMod val="20000"/>
              <a:lumOff val="80000"/>
            </a:schemeClr>
          </a:solidFill>
          <a:ln w="19050">
            <a:noFill/>
            <a:prstDash val="sysDash"/>
          </a:ln>
        </p:spPr>
        <p:txBody>
          <a:bodyPr vert="horz" lIns="68580" tIns="34290" rIns="68580" bIns="34290" rtlCol="0" anchor="ctr">
            <a:noAutofit/>
          </a:bodyPr>
          <a:lstStyle>
            <a:lvl1pPr marL="342900" indent="-342900" algn="l" defTabSz="457200" rtl="0" eaLnBrk="1" latinLnBrk="0" hangingPunct="1">
              <a:spcBef>
                <a:spcPct val="20000"/>
              </a:spcBef>
              <a:buFont typeface="Wingdings" panose="05000000000000000000" pitchFamily="2" charset="2"/>
              <a:buChar char="n"/>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457200" rtl="0" eaLnBrk="1" latinLnBrk="0" hangingPunct="1">
              <a:spcBef>
                <a:spcPct val="20000"/>
              </a:spcBef>
              <a:buFont typeface="Arial"/>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457200" rtl="0" eaLnBrk="1" latinLnBrk="0" hangingPunct="1">
              <a:spcBef>
                <a:spcPct val="20000"/>
              </a:spcBef>
              <a:buFont typeface="Arial"/>
              <a:buChar char="»"/>
              <a:defRPr kumimoji="1"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lvl="1">
              <a:buClr>
                <a:srgbClr val="00B050"/>
              </a:buClr>
              <a:buFont typeface="Wingdings" panose="05000000000000000000" pitchFamily="2" charset="2"/>
              <a:buChar char="l"/>
            </a:pPr>
            <a:r>
              <a:rPr lang="ja-JP" altLang="en-US" sz="2800" dirty="0">
                <a:latin typeface="HG創英角ﾎﾟｯﾌﾟ体" panose="040B0A09000000000000" pitchFamily="49" charset="-128"/>
                <a:ea typeface="HG創英角ﾎﾟｯﾌﾟ体" panose="040B0A09000000000000" pitchFamily="49" charset="-128"/>
              </a:rPr>
              <a:t>アンケートの答えを見て顔のマグネットを</a:t>
            </a:r>
            <a:endParaRPr lang="en-US" altLang="ja-JP" sz="2800" dirty="0">
              <a:latin typeface="HG創英角ﾎﾟｯﾌﾟ体" panose="040B0A09000000000000" pitchFamily="49" charset="-128"/>
              <a:ea typeface="HG創英角ﾎﾟｯﾌﾟ体" panose="040B0A09000000000000" pitchFamily="49" charset="-128"/>
            </a:endParaRPr>
          </a:p>
          <a:p>
            <a:pPr marL="457200" lvl="1" indent="0">
              <a:buClr>
                <a:srgbClr val="00B050"/>
              </a:buClr>
              <a:buNone/>
            </a:pPr>
            <a:r>
              <a:rPr lang="ja-JP" altLang="en-US" sz="2800" dirty="0">
                <a:latin typeface="HG創英角ﾎﾟｯﾌﾟ体" panose="040B0A09000000000000" pitchFamily="49" charset="-128"/>
                <a:ea typeface="HG創英角ﾎﾟｯﾌﾟ体" panose="040B0A09000000000000" pitchFamily="49" charset="-128"/>
              </a:rPr>
              <a:t>　模造紙にはっていこう！</a:t>
            </a:r>
            <a:endParaRPr lang="en-US" altLang="ja-JP" sz="2800" dirty="0">
              <a:latin typeface="HG創英角ﾎﾟｯﾌﾟ体" panose="040B0A09000000000000" pitchFamily="49" charset="-128"/>
              <a:ea typeface="HG創英角ﾎﾟｯﾌﾟ体" panose="040B0A09000000000000" pitchFamily="49" charset="-128"/>
            </a:endParaRPr>
          </a:p>
          <a:p>
            <a:pPr lvl="1">
              <a:buClr>
                <a:srgbClr val="00B050"/>
              </a:buClr>
              <a:buFont typeface="Wingdings" panose="05000000000000000000" pitchFamily="2" charset="2"/>
              <a:buChar char="l"/>
            </a:pPr>
            <a:r>
              <a:rPr lang="ja-JP" altLang="en-US" sz="2800" dirty="0">
                <a:latin typeface="HG創英角ﾎﾟｯﾌﾟ体" panose="040B0A09000000000000" pitchFamily="49" charset="-128"/>
                <a:ea typeface="HG創英角ﾎﾟｯﾌﾟ体" panose="040B0A09000000000000" pitchFamily="49" charset="-128"/>
              </a:rPr>
              <a:t>気づいたことを発表しよう！</a:t>
            </a:r>
            <a:endParaRPr lang="en-US" altLang="ja-JP" sz="2800" dirty="0">
              <a:latin typeface="HG創英角ﾎﾟｯﾌﾟ体" panose="040B0A09000000000000" pitchFamily="49" charset="-128"/>
              <a:ea typeface="HG創英角ﾎﾟｯﾌﾟ体" panose="040B0A09000000000000" pitchFamily="49" charset="-128"/>
            </a:endParaRPr>
          </a:p>
        </p:txBody>
      </p:sp>
      <p:sp>
        <p:nvSpPr>
          <p:cNvPr id="12" name="矢印: 右 11">
            <a:extLst>
              <a:ext uri="{FF2B5EF4-FFF2-40B4-BE49-F238E27FC236}">
                <a16:creationId xmlns:a16="http://schemas.microsoft.com/office/drawing/2014/main" id="{8EA6E5EF-EBC9-4FA5-ACED-933016256276}"/>
              </a:ext>
            </a:extLst>
          </p:cNvPr>
          <p:cNvSpPr/>
          <p:nvPr/>
        </p:nvSpPr>
        <p:spPr>
          <a:xfrm>
            <a:off x="3280807" y="3988511"/>
            <a:ext cx="766842" cy="64860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 name="テキスト ボックス 12">
            <a:extLst>
              <a:ext uri="{FF2B5EF4-FFF2-40B4-BE49-F238E27FC236}">
                <a16:creationId xmlns:a16="http://schemas.microsoft.com/office/drawing/2014/main" id="{2E8B3802-3F7A-4AEE-8FC2-8BCFF32FE457}"/>
              </a:ext>
            </a:extLst>
          </p:cNvPr>
          <p:cNvSpPr txBox="1"/>
          <p:nvPr/>
        </p:nvSpPr>
        <p:spPr>
          <a:xfrm>
            <a:off x="6134056" y="2485803"/>
            <a:ext cx="1107996" cy="461665"/>
          </a:xfrm>
          <a:prstGeom prst="rect">
            <a:avLst/>
          </a:prstGeom>
          <a:noFill/>
        </p:spPr>
        <p:txBody>
          <a:bodyPr wrap="none" rtlCol="0">
            <a:spAutoFit/>
          </a:bodyPr>
          <a:lstStyle/>
          <a:p>
            <a:r>
              <a:rPr lang="ja-JP" altLang="en-US" sz="2400" dirty="0">
                <a:solidFill>
                  <a:srgbClr val="FF0000"/>
                </a:solidFill>
                <a:latin typeface="HG創英角ﾎﾟｯﾌﾟ体" panose="040B0A09000000000000" pitchFamily="49" charset="-128"/>
                <a:ea typeface="HG創英角ﾎﾟｯﾌﾟ体" panose="040B0A09000000000000" pitchFamily="49" charset="-128"/>
              </a:rPr>
              <a:t>完成！</a:t>
            </a:r>
          </a:p>
        </p:txBody>
      </p:sp>
      <p:sp>
        <p:nvSpPr>
          <p:cNvPr id="18" name="テキスト ボックス 17">
            <a:extLst>
              <a:ext uri="{FF2B5EF4-FFF2-40B4-BE49-F238E27FC236}">
                <a16:creationId xmlns:a16="http://schemas.microsoft.com/office/drawing/2014/main" id="{2E2CCC81-04BC-4E0F-86DA-B8039B930DEC}"/>
              </a:ext>
            </a:extLst>
          </p:cNvPr>
          <p:cNvSpPr txBox="1"/>
          <p:nvPr/>
        </p:nvSpPr>
        <p:spPr>
          <a:xfrm>
            <a:off x="453166" y="2587881"/>
            <a:ext cx="2839239" cy="369332"/>
          </a:xfrm>
          <a:prstGeom prst="rect">
            <a:avLst/>
          </a:prstGeom>
          <a:noFill/>
        </p:spPr>
        <p:txBody>
          <a:bodyPr wrap="non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結果まとめボード 例</a:t>
            </a:r>
            <a:r>
              <a:rPr lang="en-US" altLang="ja-JP" dirty="0">
                <a:latin typeface="HG創英角ﾎﾟｯﾌﾟ体" panose="040B0A09000000000000" pitchFamily="49" charset="-128"/>
                <a:ea typeface="HG創英角ﾎﾟｯﾌﾟ体" panose="040B0A09000000000000" pitchFamily="49" charset="-128"/>
              </a:rPr>
              <a:t>】</a:t>
            </a:r>
            <a:endParaRPr lang="ja-JP" altLang="en-US" dirty="0">
              <a:latin typeface="HG創英角ﾎﾟｯﾌﾟ体" panose="040B0A09000000000000" pitchFamily="49" charset="-128"/>
              <a:ea typeface="HG創英角ﾎﾟｯﾌﾟ体" panose="040B0A09000000000000" pitchFamily="49" charset="-128"/>
            </a:endParaRPr>
          </a:p>
        </p:txBody>
      </p:sp>
      <p:sp>
        <p:nvSpPr>
          <p:cNvPr id="21" name="テキスト ボックス 20">
            <a:extLst>
              <a:ext uri="{FF2B5EF4-FFF2-40B4-BE49-F238E27FC236}">
                <a16:creationId xmlns:a16="http://schemas.microsoft.com/office/drawing/2014/main" id="{6FFE57E7-256A-4DA1-9922-8C55AD5F704C}"/>
              </a:ext>
            </a:extLst>
          </p:cNvPr>
          <p:cNvSpPr txBox="1"/>
          <p:nvPr/>
        </p:nvSpPr>
        <p:spPr>
          <a:xfrm>
            <a:off x="715870" y="4813180"/>
            <a:ext cx="2262158" cy="369332"/>
          </a:xfrm>
          <a:prstGeom prst="rect">
            <a:avLst/>
          </a:prstGeom>
          <a:noFill/>
        </p:spPr>
        <p:txBody>
          <a:bodyPr wrap="non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顔のマグネット</a:t>
            </a:r>
            <a:r>
              <a:rPr lang="en-US" altLang="ja-JP" dirty="0">
                <a:latin typeface="HG創英角ﾎﾟｯﾌﾟ体" panose="040B0A09000000000000" pitchFamily="49" charset="-128"/>
                <a:ea typeface="HG創英角ﾎﾟｯﾌﾟ体" panose="040B0A09000000000000" pitchFamily="49" charset="-128"/>
              </a:rPr>
              <a:t>】</a:t>
            </a:r>
            <a:endParaRPr lang="ja-JP" altLang="en-US" dirty="0">
              <a:latin typeface="HG創英角ﾎﾟｯﾌﾟ体" panose="040B0A09000000000000" pitchFamily="49" charset="-128"/>
              <a:ea typeface="HG創英角ﾎﾟｯﾌﾟ体" panose="040B0A09000000000000" pitchFamily="49" charset="-128"/>
            </a:endParaRPr>
          </a:p>
        </p:txBody>
      </p:sp>
      <p:pic>
        <p:nvPicPr>
          <p:cNvPr id="32" name="Picture 2">
            <a:extLst>
              <a:ext uri="{FF2B5EF4-FFF2-40B4-BE49-F238E27FC236}">
                <a16:creationId xmlns:a16="http://schemas.microsoft.com/office/drawing/2014/main" id="{2AA5921B-4862-4A13-8417-9F637B308C2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48995" y="4326179"/>
            <a:ext cx="652973" cy="654120"/>
          </a:xfrm>
          <a:prstGeom prst="ellipse">
            <a:avLst/>
          </a:prstGeom>
          <a:solidFill>
            <a:schemeClr val="bg1"/>
          </a:solidFill>
          <a:ln>
            <a:solidFill>
              <a:schemeClr val="tx1"/>
            </a:solidFill>
          </a:ln>
        </p:spPr>
      </p:pic>
      <p:pic>
        <p:nvPicPr>
          <p:cNvPr id="33" name="Picture 4">
            <a:extLst>
              <a:ext uri="{FF2B5EF4-FFF2-40B4-BE49-F238E27FC236}">
                <a16:creationId xmlns:a16="http://schemas.microsoft.com/office/drawing/2014/main" id="{6BAE89A8-74B0-4CD6-A608-1DEF6A56925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51442" y="4448991"/>
            <a:ext cx="648000" cy="648000"/>
          </a:xfrm>
          <a:prstGeom prst="ellipse">
            <a:avLst/>
          </a:prstGeom>
          <a:solidFill>
            <a:schemeClr val="bg1"/>
          </a:solidFill>
          <a:ln>
            <a:solidFill>
              <a:schemeClr val="tx1"/>
            </a:solidFill>
          </a:ln>
        </p:spPr>
      </p:pic>
      <p:pic>
        <p:nvPicPr>
          <p:cNvPr id="35" name="Picture 2" descr="女性の顔アイコン 6">
            <a:extLst>
              <a:ext uri="{FF2B5EF4-FFF2-40B4-BE49-F238E27FC236}">
                <a16:creationId xmlns:a16="http://schemas.microsoft.com/office/drawing/2014/main" id="{41463E8D-3FA2-4324-827B-0B95E9F1C21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74628" y="5569824"/>
            <a:ext cx="637767" cy="637767"/>
          </a:xfrm>
          <a:prstGeom prst="ellipse">
            <a:avLst/>
          </a:prstGeom>
          <a:solidFill>
            <a:srgbClr val="00B050"/>
          </a:solidFill>
          <a:ln>
            <a:noFill/>
          </a:ln>
        </p:spPr>
      </p:pic>
      <p:pic>
        <p:nvPicPr>
          <p:cNvPr id="36" name="Picture 4" descr="男性の顔アイコン 5">
            <a:extLst>
              <a:ext uri="{FF2B5EF4-FFF2-40B4-BE49-F238E27FC236}">
                <a16:creationId xmlns:a16="http://schemas.microsoft.com/office/drawing/2014/main" id="{54E33E3E-A2AB-42DF-83C2-54A95B52EE5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89007" y="4262050"/>
            <a:ext cx="637767" cy="618966"/>
          </a:xfrm>
          <a:prstGeom prst="ellipse">
            <a:avLst/>
          </a:prstGeom>
          <a:solidFill>
            <a:srgbClr val="00B050"/>
          </a:solidFill>
          <a:ln>
            <a:noFill/>
          </a:ln>
        </p:spPr>
      </p:pic>
      <p:grpSp>
        <p:nvGrpSpPr>
          <p:cNvPr id="40" name="グループ化 39">
            <a:extLst>
              <a:ext uri="{FF2B5EF4-FFF2-40B4-BE49-F238E27FC236}">
                <a16:creationId xmlns:a16="http://schemas.microsoft.com/office/drawing/2014/main" id="{12FD9FD2-376C-4706-A47C-81A949698177}"/>
              </a:ext>
            </a:extLst>
          </p:cNvPr>
          <p:cNvGrpSpPr/>
          <p:nvPr/>
        </p:nvGrpSpPr>
        <p:grpSpPr>
          <a:xfrm>
            <a:off x="7455934" y="4883406"/>
            <a:ext cx="1233213" cy="1246701"/>
            <a:chOff x="1132459" y="5488313"/>
            <a:chExt cx="1233213" cy="1246701"/>
          </a:xfrm>
        </p:grpSpPr>
        <p:pic>
          <p:nvPicPr>
            <p:cNvPr id="41" name="Picture 4">
              <a:extLst>
                <a:ext uri="{FF2B5EF4-FFF2-40B4-BE49-F238E27FC236}">
                  <a16:creationId xmlns:a16="http://schemas.microsoft.com/office/drawing/2014/main" id="{9AF3A869-4678-4070-9C49-A0D016D7D83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29022" y="6097247"/>
              <a:ext cx="636650" cy="637767"/>
            </a:xfrm>
            <a:prstGeom prst="ellipse">
              <a:avLst/>
            </a:prstGeom>
            <a:solidFill>
              <a:srgbClr val="00B0F0"/>
            </a:solidFill>
            <a:ln>
              <a:noFill/>
            </a:ln>
          </p:spPr>
        </p:pic>
        <p:pic>
          <p:nvPicPr>
            <p:cNvPr id="42" name="Picture 14">
              <a:extLst>
                <a:ext uri="{FF2B5EF4-FFF2-40B4-BE49-F238E27FC236}">
                  <a16:creationId xmlns:a16="http://schemas.microsoft.com/office/drawing/2014/main" id="{5C2DDC7B-C218-4CE8-A011-6F58C0009A2E}"/>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132459" y="5488313"/>
              <a:ext cx="637767" cy="637767"/>
            </a:xfrm>
            <a:prstGeom prst="ellipse">
              <a:avLst/>
            </a:prstGeom>
            <a:solidFill>
              <a:srgbClr val="00B0F0"/>
            </a:solidFill>
            <a:ln>
              <a:noFill/>
            </a:ln>
          </p:spPr>
        </p:pic>
      </p:grpSp>
      <p:sp>
        <p:nvSpPr>
          <p:cNvPr id="43" name="テキスト ボックス 42">
            <a:extLst>
              <a:ext uri="{FF2B5EF4-FFF2-40B4-BE49-F238E27FC236}">
                <a16:creationId xmlns:a16="http://schemas.microsoft.com/office/drawing/2014/main" id="{1CA10678-EA4C-46EA-B6F3-9786EEDCD3EF}"/>
              </a:ext>
            </a:extLst>
          </p:cNvPr>
          <p:cNvSpPr txBox="1"/>
          <p:nvPr/>
        </p:nvSpPr>
        <p:spPr>
          <a:xfrm>
            <a:off x="1176536" y="1335621"/>
            <a:ext cx="1720589" cy="307777"/>
          </a:xfrm>
          <a:prstGeom prst="rect">
            <a:avLst/>
          </a:prstGeom>
          <a:noFill/>
        </p:spPr>
        <p:txBody>
          <a:bodyPr wrap="square" rtlCol="0">
            <a:spAutoFit/>
          </a:bodyPr>
          <a:lstStyle/>
          <a:p>
            <a:r>
              <a:rPr kumimoji="1" lang="ja-JP" altLang="en-US" sz="1400" dirty="0">
                <a:latin typeface="HGP創英角ﾎﾟｯﾌﾟ体" panose="040B0A00000000000000" pitchFamily="50" charset="-128"/>
                <a:ea typeface="HGP創英角ﾎﾟｯﾌﾟ体" panose="040B0A00000000000000" pitchFamily="50" charset="-128"/>
              </a:rPr>
              <a:t>も  ぞう  し</a:t>
            </a:r>
          </a:p>
        </p:txBody>
      </p:sp>
      <p:sp>
        <p:nvSpPr>
          <p:cNvPr id="44" name="サブタイトル 2">
            <a:extLst>
              <a:ext uri="{FF2B5EF4-FFF2-40B4-BE49-F238E27FC236}">
                <a16:creationId xmlns:a16="http://schemas.microsoft.com/office/drawing/2014/main" id="{EDD8643A-862A-414E-8A77-FE00D4717386}"/>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１　気候はどう変わった？</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pic>
        <p:nvPicPr>
          <p:cNvPr id="50" name="Picture 4">
            <a:extLst>
              <a:ext uri="{FF2B5EF4-FFF2-40B4-BE49-F238E27FC236}">
                <a16:creationId xmlns:a16="http://schemas.microsoft.com/office/drawing/2014/main" id="{BD1F27AE-DF2B-4C2D-A0F6-E135A0E27079}"/>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357673" y="4911796"/>
            <a:ext cx="636650" cy="637767"/>
          </a:xfrm>
          <a:prstGeom prst="ellipse">
            <a:avLst/>
          </a:prstGeom>
          <a:solidFill>
            <a:srgbClr val="0EBCF2"/>
          </a:solidFill>
          <a:ln>
            <a:noFill/>
          </a:ln>
        </p:spPr>
      </p:pic>
      <p:pic>
        <p:nvPicPr>
          <p:cNvPr id="51" name="Picture 14">
            <a:extLst>
              <a:ext uri="{FF2B5EF4-FFF2-40B4-BE49-F238E27FC236}">
                <a16:creationId xmlns:a16="http://schemas.microsoft.com/office/drawing/2014/main" id="{C34C1DD3-4F8A-48EF-9978-24AC87BF97A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856391" y="5416447"/>
            <a:ext cx="637767" cy="637767"/>
          </a:xfrm>
          <a:prstGeom prst="ellipse">
            <a:avLst/>
          </a:prstGeom>
          <a:solidFill>
            <a:srgbClr val="0EBCF2"/>
          </a:solidFill>
          <a:ln>
            <a:noFill/>
          </a:ln>
        </p:spPr>
      </p:pic>
      <p:pic>
        <p:nvPicPr>
          <p:cNvPr id="53" name="Picture 2" descr="女性の顔アイコン 6">
            <a:extLst>
              <a:ext uri="{FF2B5EF4-FFF2-40B4-BE49-F238E27FC236}">
                <a16:creationId xmlns:a16="http://schemas.microsoft.com/office/drawing/2014/main" id="{B16DE855-5D53-402B-A1A9-BB79D85DEFD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62792" y="4299247"/>
            <a:ext cx="637767" cy="637767"/>
          </a:xfrm>
          <a:prstGeom prst="ellipse">
            <a:avLst/>
          </a:prstGeom>
          <a:solidFill>
            <a:srgbClr val="00B050"/>
          </a:solidFill>
          <a:ln>
            <a:noFill/>
          </a:ln>
        </p:spPr>
      </p:pic>
      <p:pic>
        <p:nvPicPr>
          <p:cNvPr id="54" name="Picture 4" descr="男性の顔アイコン 5">
            <a:extLst>
              <a:ext uri="{FF2B5EF4-FFF2-40B4-BE49-F238E27FC236}">
                <a16:creationId xmlns:a16="http://schemas.microsoft.com/office/drawing/2014/main" id="{19502A60-6A42-4C19-953E-30A4F4ECA4A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935669" y="4317219"/>
            <a:ext cx="637767" cy="618966"/>
          </a:xfrm>
          <a:prstGeom prst="ellipse">
            <a:avLst/>
          </a:prstGeom>
          <a:solidFill>
            <a:srgbClr val="00B050"/>
          </a:solidFill>
          <a:ln>
            <a:noFill/>
          </a:ln>
        </p:spPr>
      </p:pic>
      <p:pic>
        <p:nvPicPr>
          <p:cNvPr id="56" name="Picture 2">
            <a:extLst>
              <a:ext uri="{FF2B5EF4-FFF2-40B4-BE49-F238E27FC236}">
                <a16:creationId xmlns:a16="http://schemas.microsoft.com/office/drawing/2014/main" id="{FA7A611E-2883-492A-B9C8-76F415A00B4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96803" y="5116815"/>
            <a:ext cx="652973" cy="654120"/>
          </a:xfrm>
          <a:prstGeom prst="ellipse">
            <a:avLst/>
          </a:prstGeom>
          <a:solidFill>
            <a:schemeClr val="bg1"/>
          </a:solidFill>
          <a:ln>
            <a:solidFill>
              <a:schemeClr val="tx1"/>
            </a:solidFill>
          </a:ln>
        </p:spPr>
      </p:pic>
      <p:pic>
        <p:nvPicPr>
          <p:cNvPr id="57" name="Picture 4">
            <a:extLst>
              <a:ext uri="{FF2B5EF4-FFF2-40B4-BE49-F238E27FC236}">
                <a16:creationId xmlns:a16="http://schemas.microsoft.com/office/drawing/2014/main" id="{18660732-E718-4C03-A89C-2910799DA11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79557" y="5608660"/>
            <a:ext cx="648000" cy="648000"/>
          </a:xfrm>
          <a:prstGeom prst="ellipse">
            <a:avLst/>
          </a:prstGeom>
          <a:solidFill>
            <a:schemeClr val="bg1"/>
          </a:solidFill>
          <a:ln>
            <a:solidFill>
              <a:schemeClr val="tx1"/>
            </a:solidFill>
          </a:ln>
        </p:spPr>
      </p:pic>
      <p:sp>
        <p:nvSpPr>
          <p:cNvPr id="7" name="スライド番号プレースホルダー 6">
            <a:extLst>
              <a:ext uri="{FF2B5EF4-FFF2-40B4-BE49-F238E27FC236}">
                <a16:creationId xmlns:a16="http://schemas.microsoft.com/office/drawing/2014/main" id="{8BF5347D-6E34-4116-9EE4-BE9D9478B09F}"/>
              </a:ext>
            </a:extLst>
          </p:cNvPr>
          <p:cNvSpPr>
            <a:spLocks noGrp="1"/>
          </p:cNvSpPr>
          <p:nvPr>
            <p:ph type="sldNum" sz="quarter" idx="12"/>
          </p:nvPr>
        </p:nvSpPr>
        <p:spPr/>
        <p:txBody>
          <a:bodyPr/>
          <a:lstStyle/>
          <a:p>
            <a:fld id="{2559E306-2ECC-45F4-9E94-B54F3BFAC461}" type="slidenum">
              <a:rPr lang="ja-JP" altLang="en-US" smtClean="0"/>
              <a:pPr/>
              <a:t>6</a:t>
            </a:fld>
            <a:endParaRPr lang="ja-JP" altLang="en-US" dirty="0"/>
          </a:p>
        </p:txBody>
      </p:sp>
      <p:pic>
        <p:nvPicPr>
          <p:cNvPr id="6" name="図 5">
            <a:extLst>
              <a:ext uri="{FF2B5EF4-FFF2-40B4-BE49-F238E27FC236}">
                <a16:creationId xmlns:a16="http://schemas.microsoft.com/office/drawing/2014/main" id="{8D1199A4-C01A-4197-89A6-1D7C1504340E}"/>
              </a:ext>
            </a:extLst>
          </p:cNvPr>
          <p:cNvPicPr>
            <a:picLocks noChangeAspect="1"/>
          </p:cNvPicPr>
          <p:nvPr/>
        </p:nvPicPr>
        <p:blipFill>
          <a:blip r:embed="rId10"/>
          <a:stretch>
            <a:fillRect/>
          </a:stretch>
        </p:blipFill>
        <p:spPr>
          <a:xfrm>
            <a:off x="293202" y="5252503"/>
            <a:ext cx="2994660" cy="1417320"/>
          </a:xfrm>
          <a:prstGeom prst="rect">
            <a:avLst/>
          </a:prstGeom>
        </p:spPr>
      </p:pic>
      <p:pic>
        <p:nvPicPr>
          <p:cNvPr id="19" name="図 18">
            <a:extLst>
              <a:ext uri="{FF2B5EF4-FFF2-40B4-BE49-F238E27FC236}">
                <a16:creationId xmlns:a16="http://schemas.microsoft.com/office/drawing/2014/main" id="{CFD3A534-2683-4E95-8808-65BFB805A369}"/>
              </a:ext>
            </a:extLst>
          </p:cNvPr>
          <p:cNvPicPr>
            <a:picLocks noChangeAspect="1"/>
          </p:cNvPicPr>
          <p:nvPr/>
        </p:nvPicPr>
        <p:blipFill>
          <a:blip r:embed="rId11"/>
          <a:stretch>
            <a:fillRect/>
          </a:stretch>
        </p:blipFill>
        <p:spPr>
          <a:xfrm>
            <a:off x="598007" y="2921331"/>
            <a:ext cx="2453640" cy="1851660"/>
          </a:xfrm>
          <a:prstGeom prst="rect">
            <a:avLst/>
          </a:prstGeom>
        </p:spPr>
      </p:pic>
    </p:spTree>
    <p:extLst>
      <p:ext uri="{BB962C8B-B14F-4D97-AF65-F5344CB8AC3E}">
        <p14:creationId xmlns:p14="http://schemas.microsoft.com/office/powerpoint/2010/main" val="75421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四角形: 角を丸くする 98">
            <a:extLst>
              <a:ext uri="{FF2B5EF4-FFF2-40B4-BE49-F238E27FC236}">
                <a16:creationId xmlns:a16="http://schemas.microsoft.com/office/drawing/2014/main" id="{97AE6387-7D65-4B88-9752-F3DDED769231}"/>
              </a:ext>
            </a:extLst>
          </p:cNvPr>
          <p:cNvSpPr/>
          <p:nvPr/>
        </p:nvSpPr>
        <p:spPr>
          <a:xfrm>
            <a:off x="38289" y="886186"/>
            <a:ext cx="1377673" cy="432000"/>
          </a:xfrm>
          <a:prstGeom prst="roundRect">
            <a:avLst>
              <a:gd name="adj" fmla="val 50000"/>
            </a:avLst>
          </a:prstGeom>
        </p:spPr>
        <p:style>
          <a:lnRef idx="2">
            <a:schemeClr val="accent6">
              <a:shade val="50000"/>
            </a:schemeClr>
          </a:lnRef>
          <a:fillRef idx="1">
            <a:schemeClr val="accent6"/>
          </a:fillRef>
          <a:effectRef idx="0">
            <a:schemeClr val="accent6"/>
          </a:effectRef>
          <a:fontRef idx="minor">
            <a:schemeClr val="lt1"/>
          </a:fontRef>
        </p:style>
        <p:txBody>
          <a:bodyPr wrap="none" rtlCol="0" anchor="ctr">
            <a:spAutoFit/>
          </a:bodyPr>
          <a:lstStyle/>
          <a:p>
            <a:pPr algn="ctr"/>
            <a:r>
              <a:rPr kumimoji="1" lang="ja-JP" altLang="en-US" dirty="0"/>
              <a:t>気候の変化</a:t>
            </a:r>
          </a:p>
        </p:txBody>
      </p:sp>
      <p:sp>
        <p:nvSpPr>
          <p:cNvPr id="103" name="サブタイトル 2">
            <a:extLst>
              <a:ext uri="{FF2B5EF4-FFF2-40B4-BE49-F238E27FC236}">
                <a16:creationId xmlns:a16="http://schemas.microsoft.com/office/drawing/2014/main" id="{720B98F3-287D-47F7-BCD7-947CF7A2581C}"/>
              </a:ext>
            </a:extLst>
          </p:cNvPr>
          <p:cNvSpPr txBox="1">
            <a:spLocks/>
          </p:cNvSpPr>
          <p:nvPr/>
        </p:nvSpPr>
        <p:spPr>
          <a:xfrm>
            <a:off x="0" y="25906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１　気候はどう変わった？</a:t>
            </a:r>
            <a:endParaRPr lang="ja-JP" altLang="en-US" sz="4800" u="sng" dirty="0">
              <a:solidFill>
                <a:srgbClr val="008000"/>
              </a:solidFill>
              <a:latin typeface="HG創英角ﾎﾟｯﾌﾟ体" panose="040B0A09000000000000" pitchFamily="49" charset="-128"/>
              <a:ea typeface="HG創英角ﾎﾟｯﾌﾟ体" panose="040B0A09000000000000" pitchFamily="49" charset="-128"/>
            </a:endParaRPr>
          </a:p>
        </p:txBody>
      </p:sp>
      <p:sp>
        <p:nvSpPr>
          <p:cNvPr id="2" name="テキスト ボックス 1">
            <a:extLst>
              <a:ext uri="{FF2B5EF4-FFF2-40B4-BE49-F238E27FC236}">
                <a16:creationId xmlns:a16="http://schemas.microsoft.com/office/drawing/2014/main" id="{5EF6FD96-DA3F-49E1-A128-FDF74D45C1B5}"/>
              </a:ext>
            </a:extLst>
          </p:cNvPr>
          <p:cNvSpPr txBox="1"/>
          <p:nvPr/>
        </p:nvSpPr>
        <p:spPr>
          <a:xfrm>
            <a:off x="746760" y="1950720"/>
            <a:ext cx="7315200" cy="2185214"/>
          </a:xfrm>
          <a:prstGeom prst="rect">
            <a:avLst/>
          </a:prstGeom>
          <a:solidFill>
            <a:srgbClr val="CCFFCC"/>
          </a:solidFill>
        </p:spPr>
        <p:txBody>
          <a:bodyPr wrap="square" rtlCol="0">
            <a:spAutoFit/>
          </a:bodyPr>
          <a:lstStyle/>
          <a:p>
            <a:pPr algn="ctr"/>
            <a:endParaRPr kumimoji="1" lang="en-US" altLang="ja-JP" dirty="0"/>
          </a:p>
          <a:p>
            <a:pPr algn="ctr"/>
            <a:endParaRPr lang="en-US" altLang="ja-JP" dirty="0"/>
          </a:p>
          <a:p>
            <a:pPr algn="ctr"/>
            <a:endParaRPr kumimoji="1" lang="en-US" altLang="ja-JP" dirty="0"/>
          </a:p>
          <a:p>
            <a:pPr algn="ctr"/>
            <a:r>
              <a:rPr kumimoji="1" lang="en-US" altLang="ja-JP" sz="2800" dirty="0">
                <a:latin typeface="メイリオ" panose="020B0604030504040204" pitchFamily="50" charset="-128"/>
                <a:ea typeface="メイリオ" panose="020B0604030504040204" pitchFamily="50" charset="-128"/>
              </a:rPr>
              <a:t>Excel</a:t>
            </a:r>
            <a:r>
              <a:rPr kumimoji="1" lang="ja-JP" altLang="en-US" sz="2800" dirty="0">
                <a:latin typeface="メイリオ" panose="020B0604030504040204" pitchFamily="50" charset="-128"/>
                <a:ea typeface="メイリオ" panose="020B0604030504040204" pitchFamily="50" charset="-128"/>
              </a:rPr>
              <a:t>上で作成されたグラフを貼る</a:t>
            </a:r>
            <a:endParaRPr lang="en-US" altLang="ja-JP" sz="2800" dirty="0">
              <a:latin typeface="メイリオ" panose="020B0604030504040204" pitchFamily="50" charset="-128"/>
              <a:ea typeface="メイリオ" panose="020B0604030504040204" pitchFamily="50" charset="-128"/>
            </a:endParaRPr>
          </a:p>
          <a:p>
            <a:pPr algn="ctr"/>
            <a:endParaRPr kumimoji="1" lang="en-US" altLang="ja-JP" dirty="0"/>
          </a:p>
          <a:p>
            <a:pPr algn="ctr"/>
            <a:endParaRPr kumimoji="1" lang="en-US" altLang="ja-JP" dirty="0"/>
          </a:p>
          <a:p>
            <a:pPr algn="ctr"/>
            <a:endParaRPr kumimoji="1" lang="ja-JP" altLang="en-US" dirty="0"/>
          </a:p>
        </p:txBody>
      </p:sp>
      <p:sp>
        <p:nvSpPr>
          <p:cNvPr id="1232" name="スライド番号プレースホルダー 2">
            <a:extLst>
              <a:ext uri="{FF2B5EF4-FFF2-40B4-BE49-F238E27FC236}">
                <a16:creationId xmlns:a16="http://schemas.microsoft.com/office/drawing/2014/main" id="{4641A261-D507-4148-9A4C-5A4CCA14749C}"/>
              </a:ext>
            </a:extLst>
          </p:cNvPr>
          <p:cNvSpPr>
            <a:spLocks noGrp="1"/>
          </p:cNvSpPr>
          <p:nvPr>
            <p:ph type="sldNum" sz="quarter" idx="12"/>
          </p:nvPr>
        </p:nvSpPr>
        <p:spPr>
          <a:xfrm>
            <a:off x="7086600" y="6492875"/>
            <a:ext cx="2057400" cy="365125"/>
          </a:xfrm>
        </p:spPr>
        <p:txBody>
          <a:bodyPr/>
          <a:lstStyle/>
          <a:p>
            <a:fld id="{2559E306-2ECC-45F4-9E94-B54F3BFAC461}" type="slidenum">
              <a:rPr lang="ja-JP" altLang="en-US" smtClean="0"/>
              <a:pPr/>
              <a:t>7</a:t>
            </a:fld>
            <a:endParaRPr lang="ja-JP" altLang="en-US" dirty="0"/>
          </a:p>
        </p:txBody>
      </p:sp>
    </p:spTree>
    <p:extLst>
      <p:ext uri="{BB962C8B-B14F-4D97-AF65-F5344CB8AC3E}">
        <p14:creationId xmlns:p14="http://schemas.microsoft.com/office/powerpoint/2010/main" val="3661203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94FBCB2-48AA-4D2C-BD1C-65569CBF73E3}"/>
              </a:ext>
            </a:extLst>
          </p:cNvPr>
          <p:cNvPicPr>
            <a:picLocks noChangeAspect="1"/>
          </p:cNvPicPr>
          <p:nvPr/>
        </p:nvPicPr>
        <p:blipFill>
          <a:blip r:embed="rId3"/>
          <a:stretch>
            <a:fillRect/>
          </a:stretch>
        </p:blipFill>
        <p:spPr>
          <a:xfrm>
            <a:off x="816971" y="2350274"/>
            <a:ext cx="2781300" cy="3810000"/>
          </a:xfrm>
          <a:prstGeom prst="rect">
            <a:avLst/>
          </a:prstGeom>
        </p:spPr>
      </p:pic>
      <p:sp>
        <p:nvSpPr>
          <p:cNvPr id="4" name="サブタイトル 2">
            <a:extLst>
              <a:ext uri="{FF2B5EF4-FFF2-40B4-BE49-F238E27FC236}">
                <a16:creationId xmlns:a16="http://schemas.microsoft.com/office/drawing/2014/main" id="{C8BE910B-AD21-436C-9083-9F44078701A2}"/>
              </a:ext>
            </a:extLst>
          </p:cNvPr>
          <p:cNvSpPr txBox="1">
            <a:spLocks/>
          </p:cNvSpPr>
          <p:nvPr/>
        </p:nvSpPr>
        <p:spPr>
          <a:xfrm>
            <a:off x="0" y="332656"/>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8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昔と今では気候が</a:t>
            </a:r>
            <a:endParaRPr lang="en-US" altLang="ja-JP" sz="48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a:p>
            <a:pPr marL="0" indent="0" algn="ctr">
              <a:buNone/>
            </a:pPr>
            <a:r>
              <a:rPr lang="ja-JP" altLang="en-US" sz="48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変わってきているのかな</a:t>
            </a:r>
            <a:endParaRPr lang="en-US" altLang="ja-JP" sz="4800" u="sng" dirty="0">
              <a:solidFill>
                <a:srgbClr val="008000"/>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p:txBody>
      </p:sp>
      <p:sp>
        <p:nvSpPr>
          <p:cNvPr id="6" name="吹き出し: 円形 5">
            <a:extLst>
              <a:ext uri="{FF2B5EF4-FFF2-40B4-BE49-F238E27FC236}">
                <a16:creationId xmlns:a16="http://schemas.microsoft.com/office/drawing/2014/main" id="{58A0A49F-D3B0-4A39-B21C-BAD3E0E46EB7}"/>
              </a:ext>
            </a:extLst>
          </p:cNvPr>
          <p:cNvSpPr/>
          <p:nvPr/>
        </p:nvSpPr>
        <p:spPr>
          <a:xfrm>
            <a:off x="3393440" y="2250027"/>
            <a:ext cx="3337560" cy="2017173"/>
          </a:xfrm>
          <a:prstGeom prst="wedgeEllipseCallout">
            <a:avLst>
              <a:gd name="adj1" fmla="val -68451"/>
              <a:gd name="adj2" fmla="val 18517"/>
            </a:avLst>
          </a:prstGeom>
          <a:solidFill>
            <a:srgbClr val="CCFFCC"/>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63E94022-91CC-4845-88BF-BF1094B649FE}"/>
              </a:ext>
            </a:extLst>
          </p:cNvPr>
          <p:cNvSpPr txBox="1"/>
          <p:nvPr/>
        </p:nvSpPr>
        <p:spPr>
          <a:xfrm>
            <a:off x="3393440" y="2865772"/>
            <a:ext cx="3337560" cy="954107"/>
          </a:xfrm>
          <a:prstGeom prst="rect">
            <a:avLst/>
          </a:prstGeom>
          <a:noFill/>
        </p:spPr>
        <p:txBody>
          <a:bodyPr wrap="square" rtlCol="0">
            <a:spAutoFit/>
          </a:bodyPr>
          <a:lstStyle/>
          <a:p>
            <a:pPr algn="ctr"/>
            <a:r>
              <a:rPr kumimoji="1" lang="ja-JP" altLang="en-US" sz="2800" b="1" dirty="0">
                <a:latin typeface="メイリオ" panose="020B0604030504040204" pitchFamily="50" charset="-128"/>
                <a:ea typeface="メイリオ" panose="020B0604030504040204" pitchFamily="50" charset="-128"/>
              </a:rPr>
              <a:t>どう変わってきたんだろう？</a:t>
            </a:r>
          </a:p>
        </p:txBody>
      </p:sp>
      <p:sp>
        <p:nvSpPr>
          <p:cNvPr id="8" name="テキスト ボックス 7">
            <a:extLst>
              <a:ext uri="{FF2B5EF4-FFF2-40B4-BE49-F238E27FC236}">
                <a16:creationId xmlns:a16="http://schemas.microsoft.com/office/drawing/2014/main" id="{88B85F85-0CD5-40C3-94B6-364F4A123973}"/>
              </a:ext>
            </a:extLst>
          </p:cNvPr>
          <p:cNvSpPr txBox="1"/>
          <p:nvPr/>
        </p:nvSpPr>
        <p:spPr>
          <a:xfrm>
            <a:off x="3402108" y="5112994"/>
            <a:ext cx="4782406" cy="954107"/>
          </a:xfrm>
          <a:prstGeom prst="rect">
            <a:avLst/>
          </a:prstGeom>
          <a:solidFill>
            <a:schemeClr val="accent2">
              <a:lumMod val="20000"/>
              <a:lumOff val="80000"/>
            </a:schemeClr>
          </a:solidFill>
        </p:spPr>
        <p:txBody>
          <a:bodyPr wrap="square" rtlCol="0">
            <a:spAutoFit/>
          </a:bodyPr>
          <a:lstStyle/>
          <a:p>
            <a:pPr algn="ctr"/>
            <a:r>
              <a:rPr lang="ja-JP" altLang="en-US" sz="2800" b="1" dirty="0">
                <a:latin typeface="メイリオ" panose="020B0604030504040204" pitchFamily="50" charset="-128"/>
                <a:ea typeface="メイリオ" panose="020B0604030504040204" pitchFamily="50" charset="-128"/>
              </a:rPr>
              <a:t>クイズにちょうせんして</a:t>
            </a:r>
            <a:endParaRPr lang="en-US" altLang="ja-JP" sz="2800" b="1" dirty="0">
              <a:latin typeface="メイリオ" panose="020B0604030504040204" pitchFamily="50" charset="-128"/>
              <a:ea typeface="メイリオ" panose="020B0604030504040204" pitchFamily="50" charset="-128"/>
            </a:endParaRPr>
          </a:p>
          <a:p>
            <a:pPr algn="ctr"/>
            <a:r>
              <a:rPr lang="ja-JP" altLang="en-US" sz="2800" b="1" dirty="0">
                <a:latin typeface="メイリオ" panose="020B0604030504040204" pitchFamily="50" charset="-128"/>
                <a:ea typeface="メイリオ" panose="020B0604030504040204" pitchFamily="50" charset="-128"/>
              </a:rPr>
              <a:t>みんなで考えていこう！</a:t>
            </a:r>
            <a:endParaRPr lang="en-US" altLang="ja-JP" sz="2800" b="1" dirty="0">
              <a:latin typeface="メイリオ" panose="020B0604030504040204" pitchFamily="50" charset="-128"/>
              <a:ea typeface="メイリオ" panose="020B0604030504040204" pitchFamily="50" charset="-128"/>
            </a:endParaRPr>
          </a:p>
        </p:txBody>
      </p:sp>
      <p:pic>
        <p:nvPicPr>
          <p:cNvPr id="2050" name="Picture 2" descr="いろいろなものを見る虫眼鏡のイラスト | かわいいフリー素材集 いらすとや">
            <a:extLst>
              <a:ext uri="{FF2B5EF4-FFF2-40B4-BE49-F238E27FC236}">
                <a16:creationId xmlns:a16="http://schemas.microsoft.com/office/drawing/2014/main" id="{927DE53D-55F8-4F1E-B4B8-F0A3F33A2A6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394776">
            <a:off x="7830549" y="4983793"/>
            <a:ext cx="1010042" cy="1370162"/>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id="{CF3D1310-A67D-404D-8217-10E46C8D8B6B}"/>
              </a:ext>
            </a:extLst>
          </p:cNvPr>
          <p:cNvSpPr>
            <a:spLocks noGrp="1"/>
          </p:cNvSpPr>
          <p:nvPr>
            <p:ph type="sldNum" sz="quarter" idx="12"/>
          </p:nvPr>
        </p:nvSpPr>
        <p:spPr/>
        <p:txBody>
          <a:bodyPr/>
          <a:lstStyle/>
          <a:p>
            <a:fld id="{2559E306-2ECC-45F4-9E94-B54F3BFAC461}" type="slidenum">
              <a:rPr lang="ja-JP" altLang="en-US" smtClean="0"/>
              <a:pPr/>
              <a:t>8</a:t>
            </a:fld>
            <a:endParaRPr lang="ja-JP" altLang="en-US" dirty="0"/>
          </a:p>
        </p:txBody>
      </p:sp>
    </p:spTree>
    <p:extLst>
      <p:ext uri="{BB962C8B-B14F-4D97-AF65-F5344CB8AC3E}">
        <p14:creationId xmlns:p14="http://schemas.microsoft.com/office/powerpoint/2010/main" val="3576935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5972306B-FD81-4B94-BB63-C19182D25B73}"/>
              </a:ext>
            </a:extLst>
          </p:cNvPr>
          <p:cNvSpPr/>
          <p:nvPr/>
        </p:nvSpPr>
        <p:spPr>
          <a:xfrm>
            <a:off x="-10575" y="0"/>
            <a:ext cx="9144000" cy="6226513"/>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36" name="グループ化 35">
            <a:extLst>
              <a:ext uri="{FF2B5EF4-FFF2-40B4-BE49-F238E27FC236}">
                <a16:creationId xmlns:a16="http://schemas.microsoft.com/office/drawing/2014/main" id="{B467168F-E7C9-483B-B431-F70FA5ECC009}"/>
              </a:ext>
            </a:extLst>
          </p:cNvPr>
          <p:cNvGrpSpPr/>
          <p:nvPr/>
        </p:nvGrpSpPr>
        <p:grpSpPr>
          <a:xfrm>
            <a:off x="2010346" y="4970366"/>
            <a:ext cx="1223353" cy="1123675"/>
            <a:chOff x="2378572" y="4453561"/>
            <a:chExt cx="1631137" cy="1498233"/>
          </a:xfrm>
        </p:grpSpPr>
        <p:sp>
          <p:nvSpPr>
            <p:cNvPr id="37" name="正方形/長方形 36">
              <a:extLst>
                <a:ext uri="{FF2B5EF4-FFF2-40B4-BE49-F238E27FC236}">
                  <a16:creationId xmlns:a16="http://schemas.microsoft.com/office/drawing/2014/main" id="{52FB6DEA-93E4-44BB-9B56-66CC6D7CB2D7}"/>
                </a:ext>
              </a:extLst>
            </p:cNvPr>
            <p:cNvSpPr/>
            <p:nvPr/>
          </p:nvSpPr>
          <p:spPr>
            <a:xfrm>
              <a:off x="2378572"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8" name="正方形/長方形 37">
              <a:extLst>
                <a:ext uri="{FF2B5EF4-FFF2-40B4-BE49-F238E27FC236}">
                  <a16:creationId xmlns:a16="http://schemas.microsoft.com/office/drawing/2014/main" id="{E9FECE21-5FED-4209-9D22-C41C551F1E09}"/>
                </a:ext>
              </a:extLst>
            </p:cNvPr>
            <p:cNvSpPr/>
            <p:nvPr/>
          </p:nvSpPr>
          <p:spPr>
            <a:xfrm>
              <a:off x="2504696" y="4945174"/>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p>
          </p:txBody>
        </p:sp>
      </p:grpSp>
      <p:sp>
        <p:nvSpPr>
          <p:cNvPr id="39" name="正方形/長方形 38">
            <a:extLst>
              <a:ext uri="{FF2B5EF4-FFF2-40B4-BE49-F238E27FC236}">
                <a16:creationId xmlns:a16="http://schemas.microsoft.com/office/drawing/2014/main" id="{E70355FD-1770-487D-9597-5FBC9B5C2998}"/>
              </a:ext>
            </a:extLst>
          </p:cNvPr>
          <p:cNvSpPr/>
          <p:nvPr/>
        </p:nvSpPr>
        <p:spPr>
          <a:xfrm>
            <a:off x="1135117" y="1969154"/>
            <a:ext cx="7149662" cy="1434662"/>
          </a:xfrm>
          <a:prstGeom prst="rect">
            <a:avLst/>
          </a:prstGeom>
          <a:solidFill>
            <a:srgbClr val="CC66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a:solidFill>
                  <a:srgbClr val="FFCCCC"/>
                </a:solidFill>
                <a:effectLst>
                  <a:outerShdw dir="6000000" sy="30000" kx="-1800000" algn="bl" rotWithShape="0">
                    <a:prstClr val="black">
                      <a:alpha val="93000"/>
                    </a:prstClr>
                  </a:outerShdw>
                </a:effectLst>
                <a:latin typeface="UD デジタル 教科書体 NP-B" panose="02020700000000000000" pitchFamily="18" charset="-128"/>
                <a:ea typeface="UD デジタル 教科書体 NP-B" panose="02020700000000000000" pitchFamily="18" charset="-128"/>
              </a:rPr>
              <a:t>100</a:t>
            </a:r>
            <a:r>
              <a:rPr lang="ja-JP" altLang="en-US" sz="3200" b="1" dirty="0">
                <a:solidFill>
                  <a:srgbClr val="FFCCCC"/>
                </a:solidFill>
                <a:effectLst>
                  <a:outerShdw dir="6000000" sy="30000" kx="-1800000" algn="bl" rotWithShape="0">
                    <a:prstClr val="black">
                      <a:alpha val="93000"/>
                    </a:prstClr>
                  </a:outerShdw>
                </a:effectLst>
                <a:latin typeface="UD デジタル 教科書体 NP-B" panose="02020700000000000000" pitchFamily="18" charset="-128"/>
                <a:ea typeface="UD デジタル 教科書体 NP-B" panose="02020700000000000000" pitchFamily="18" charset="-128"/>
              </a:rPr>
              <a:t>年前に比べて気温はどう変わってきたかな？</a:t>
            </a:r>
            <a:endParaRPr lang="ja-JP" altLang="en-US" sz="2800" b="1" dirty="0">
              <a:solidFill>
                <a:srgbClr val="FFCCCC"/>
              </a:solidFill>
              <a:effectLst>
                <a:outerShdw dir="6000000" sy="30000" kx="-1800000" algn="bl" rotWithShape="0">
                  <a:prstClr val="black">
                    <a:alpha val="93000"/>
                  </a:prstClr>
                </a:outerShdw>
              </a:effectLst>
              <a:latin typeface="UD デジタル 教科書体 NP-B" panose="02020700000000000000" pitchFamily="18" charset="-128"/>
              <a:ea typeface="UD デジタル 教科書体 NP-B" panose="02020700000000000000" pitchFamily="18" charset="-128"/>
            </a:endParaRPr>
          </a:p>
        </p:txBody>
      </p:sp>
      <p:sp>
        <p:nvSpPr>
          <p:cNvPr id="40" name="楕円 39">
            <a:extLst>
              <a:ext uri="{FF2B5EF4-FFF2-40B4-BE49-F238E27FC236}">
                <a16:creationId xmlns:a16="http://schemas.microsoft.com/office/drawing/2014/main" id="{E0FFFD0E-A642-480C-B18C-E58D63DED585}"/>
              </a:ext>
            </a:extLst>
          </p:cNvPr>
          <p:cNvSpPr>
            <a:spLocks noChangeAspect="1"/>
          </p:cNvSpPr>
          <p:nvPr/>
        </p:nvSpPr>
        <p:spPr>
          <a:xfrm>
            <a:off x="1324302" y="2109072"/>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1" name="楕円 40">
            <a:extLst>
              <a:ext uri="{FF2B5EF4-FFF2-40B4-BE49-F238E27FC236}">
                <a16:creationId xmlns:a16="http://schemas.microsoft.com/office/drawing/2014/main" id="{7DEAFD1E-8C5D-4382-B7D5-7A3AC8F3C2AF}"/>
              </a:ext>
            </a:extLst>
          </p:cNvPr>
          <p:cNvSpPr>
            <a:spLocks noChangeAspect="1"/>
          </p:cNvSpPr>
          <p:nvPr/>
        </p:nvSpPr>
        <p:spPr>
          <a:xfrm>
            <a:off x="1324302" y="3203214"/>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2" name="楕円 41">
            <a:extLst>
              <a:ext uri="{FF2B5EF4-FFF2-40B4-BE49-F238E27FC236}">
                <a16:creationId xmlns:a16="http://schemas.microsoft.com/office/drawing/2014/main" id="{89C3E1E1-EB03-44FC-9496-D3E1251CF9CF}"/>
              </a:ext>
            </a:extLst>
          </p:cNvPr>
          <p:cNvSpPr>
            <a:spLocks noChangeAspect="1"/>
          </p:cNvSpPr>
          <p:nvPr/>
        </p:nvSpPr>
        <p:spPr>
          <a:xfrm>
            <a:off x="8033077" y="2109072"/>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3" name="楕円 42">
            <a:extLst>
              <a:ext uri="{FF2B5EF4-FFF2-40B4-BE49-F238E27FC236}">
                <a16:creationId xmlns:a16="http://schemas.microsoft.com/office/drawing/2014/main" id="{DE6841E2-D48D-46CC-8D14-073CAAF3FD53}"/>
              </a:ext>
            </a:extLst>
          </p:cNvPr>
          <p:cNvSpPr>
            <a:spLocks noChangeAspect="1"/>
          </p:cNvSpPr>
          <p:nvPr/>
        </p:nvSpPr>
        <p:spPr>
          <a:xfrm>
            <a:off x="8033077" y="3203214"/>
            <a:ext cx="108000" cy="108000"/>
          </a:xfrm>
          <a:prstGeom prst="ellipse">
            <a:avLst/>
          </a:prstGeom>
          <a:solidFill>
            <a:srgbClr val="CC6600"/>
          </a:solidFill>
          <a:ln>
            <a:solidFill>
              <a:srgbClr val="996633"/>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44" name="グループ化 43">
            <a:extLst>
              <a:ext uri="{FF2B5EF4-FFF2-40B4-BE49-F238E27FC236}">
                <a16:creationId xmlns:a16="http://schemas.microsoft.com/office/drawing/2014/main" id="{7BE25948-6964-4809-958A-EB263CFF892A}"/>
              </a:ext>
            </a:extLst>
          </p:cNvPr>
          <p:cNvGrpSpPr/>
          <p:nvPr/>
        </p:nvGrpSpPr>
        <p:grpSpPr>
          <a:xfrm>
            <a:off x="4195208" y="4970366"/>
            <a:ext cx="1223353" cy="1123675"/>
            <a:chOff x="5291721" y="4453561"/>
            <a:chExt cx="1631137" cy="1498233"/>
          </a:xfrm>
        </p:grpSpPr>
        <p:sp>
          <p:nvSpPr>
            <p:cNvPr id="45" name="正方形/長方形 44">
              <a:extLst>
                <a:ext uri="{FF2B5EF4-FFF2-40B4-BE49-F238E27FC236}">
                  <a16:creationId xmlns:a16="http://schemas.microsoft.com/office/drawing/2014/main" id="{234374B1-BE70-4CB2-BEB9-A19847089D51}"/>
                </a:ext>
              </a:extLst>
            </p:cNvPr>
            <p:cNvSpPr/>
            <p:nvPr/>
          </p:nvSpPr>
          <p:spPr>
            <a:xfrm>
              <a:off x="5291721"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6" name="正方形/長方形 45">
              <a:extLst>
                <a:ext uri="{FF2B5EF4-FFF2-40B4-BE49-F238E27FC236}">
                  <a16:creationId xmlns:a16="http://schemas.microsoft.com/office/drawing/2014/main" id="{96222317-692F-40FD-9CE7-5AE8351F6113}"/>
                </a:ext>
              </a:extLst>
            </p:cNvPr>
            <p:cNvSpPr/>
            <p:nvPr/>
          </p:nvSpPr>
          <p:spPr>
            <a:xfrm>
              <a:off x="5417845" y="4945174"/>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47" name="グループ化 46">
            <a:extLst>
              <a:ext uri="{FF2B5EF4-FFF2-40B4-BE49-F238E27FC236}">
                <a16:creationId xmlns:a16="http://schemas.microsoft.com/office/drawing/2014/main" id="{C7AB5C5F-B644-4526-BC32-EBD7883DCA4A}"/>
              </a:ext>
            </a:extLst>
          </p:cNvPr>
          <p:cNvGrpSpPr/>
          <p:nvPr/>
        </p:nvGrpSpPr>
        <p:grpSpPr>
          <a:xfrm>
            <a:off x="6308711" y="4970366"/>
            <a:ext cx="1223353" cy="1123675"/>
            <a:chOff x="8109725" y="4453561"/>
            <a:chExt cx="1631137" cy="1498233"/>
          </a:xfrm>
        </p:grpSpPr>
        <p:sp>
          <p:nvSpPr>
            <p:cNvPr id="48" name="正方形/長方形 47">
              <a:extLst>
                <a:ext uri="{FF2B5EF4-FFF2-40B4-BE49-F238E27FC236}">
                  <a16:creationId xmlns:a16="http://schemas.microsoft.com/office/drawing/2014/main" id="{A8F5802F-47BE-41AA-A6C5-15C4A4F9D48A}"/>
                </a:ext>
              </a:extLst>
            </p:cNvPr>
            <p:cNvSpPr/>
            <p:nvPr/>
          </p:nvSpPr>
          <p:spPr>
            <a:xfrm>
              <a:off x="8109725" y="4453561"/>
              <a:ext cx="1631137" cy="491613"/>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9" name="正方形/長方形 48">
              <a:extLst>
                <a:ext uri="{FF2B5EF4-FFF2-40B4-BE49-F238E27FC236}">
                  <a16:creationId xmlns:a16="http://schemas.microsoft.com/office/drawing/2014/main" id="{756E70B8-8E21-4242-A993-4C3B7568529E}"/>
                </a:ext>
              </a:extLst>
            </p:cNvPr>
            <p:cNvSpPr/>
            <p:nvPr/>
          </p:nvSpPr>
          <p:spPr>
            <a:xfrm>
              <a:off x="8235849" y="4945174"/>
              <a:ext cx="1378889" cy="1006620"/>
            </a:xfrm>
            <a:prstGeom prst="rect">
              <a:avLst/>
            </a:prstGeom>
            <a:gradFill flip="none" rotWithShape="1">
              <a:gsLst>
                <a:gs pos="0">
                  <a:srgbClr val="66FF33"/>
                </a:gs>
                <a:gs pos="11000">
                  <a:srgbClr val="00B050"/>
                </a:gs>
                <a:gs pos="88000">
                  <a:srgbClr val="66FF33"/>
                </a:gs>
                <a:gs pos="52000">
                  <a:srgbClr val="00B050"/>
                </a:gs>
                <a:gs pos="37350">
                  <a:srgbClr val="66FF33"/>
                </a:gs>
                <a:gs pos="25000">
                  <a:srgbClr val="66FF33"/>
                </a:gs>
                <a:gs pos="69000">
                  <a:srgbClr val="00B050"/>
                </a:gs>
              </a:gsLst>
              <a:lin ang="0" scaled="1"/>
              <a:tileRect/>
            </a:gra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50" name="グループ化 49">
            <a:extLst>
              <a:ext uri="{FF2B5EF4-FFF2-40B4-BE49-F238E27FC236}">
                <a16:creationId xmlns:a16="http://schemas.microsoft.com/office/drawing/2014/main" id="{7CD0FFBC-A3D9-48D4-882B-7E979E1BFC96}"/>
              </a:ext>
            </a:extLst>
          </p:cNvPr>
          <p:cNvGrpSpPr/>
          <p:nvPr/>
        </p:nvGrpSpPr>
        <p:grpSpPr>
          <a:xfrm>
            <a:off x="0" y="6087895"/>
            <a:ext cx="9144000" cy="759000"/>
            <a:chOff x="0" y="5943600"/>
            <a:chExt cx="12192000" cy="1012000"/>
          </a:xfrm>
          <a:solidFill>
            <a:srgbClr val="008080"/>
          </a:solidFill>
        </p:grpSpPr>
        <p:grpSp>
          <p:nvGrpSpPr>
            <p:cNvPr id="51" name="グループ化 50">
              <a:extLst>
                <a:ext uri="{FF2B5EF4-FFF2-40B4-BE49-F238E27FC236}">
                  <a16:creationId xmlns:a16="http://schemas.microsoft.com/office/drawing/2014/main" id="{0FD97343-440F-4028-B251-FED7E47D4986}"/>
                </a:ext>
              </a:extLst>
            </p:cNvPr>
            <p:cNvGrpSpPr>
              <a:grpSpLocks noChangeAspect="1"/>
            </p:cNvGrpSpPr>
            <p:nvPr/>
          </p:nvGrpSpPr>
          <p:grpSpPr>
            <a:xfrm>
              <a:off x="0" y="5943600"/>
              <a:ext cx="511091" cy="504000"/>
              <a:chOff x="6366933" y="3683000"/>
              <a:chExt cx="927267" cy="914400"/>
            </a:xfrm>
            <a:grpFill/>
          </p:grpSpPr>
          <p:sp>
            <p:nvSpPr>
              <p:cNvPr id="365" name="正方形/長方形 364">
                <a:extLst>
                  <a:ext uri="{FF2B5EF4-FFF2-40B4-BE49-F238E27FC236}">
                    <a16:creationId xmlns:a16="http://schemas.microsoft.com/office/drawing/2014/main" id="{98D29F8E-217A-4A17-918D-C791626A60B2}"/>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66" name="フリーフォーム: 図形 365">
                <a:extLst>
                  <a:ext uri="{FF2B5EF4-FFF2-40B4-BE49-F238E27FC236}">
                    <a16:creationId xmlns:a16="http://schemas.microsoft.com/office/drawing/2014/main" id="{4C9C2392-3F9D-46F1-BF21-EEAEB01AB77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67" name="フリーフォーム: 図形 366">
                <a:extLst>
                  <a:ext uri="{FF2B5EF4-FFF2-40B4-BE49-F238E27FC236}">
                    <a16:creationId xmlns:a16="http://schemas.microsoft.com/office/drawing/2014/main" id="{75F510B8-54D6-47FB-83C0-D6AB7920AE33}"/>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68" name="フリーフォーム: 図形 367">
                <a:extLst>
                  <a:ext uri="{FF2B5EF4-FFF2-40B4-BE49-F238E27FC236}">
                    <a16:creationId xmlns:a16="http://schemas.microsoft.com/office/drawing/2014/main" id="{A2100A3F-C89D-4B7E-92E3-16854222F5E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69" name="フリーフォーム: 図形 368">
                <a:extLst>
                  <a:ext uri="{FF2B5EF4-FFF2-40B4-BE49-F238E27FC236}">
                    <a16:creationId xmlns:a16="http://schemas.microsoft.com/office/drawing/2014/main" id="{EF18D23E-12AC-4EF5-B0C7-C28901ABCE5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2" name="グループ化 51">
              <a:extLst>
                <a:ext uri="{FF2B5EF4-FFF2-40B4-BE49-F238E27FC236}">
                  <a16:creationId xmlns:a16="http://schemas.microsoft.com/office/drawing/2014/main" id="{B493E5A6-F154-481A-B711-936EED8C40DC}"/>
                </a:ext>
              </a:extLst>
            </p:cNvPr>
            <p:cNvGrpSpPr>
              <a:grpSpLocks noChangeAspect="1"/>
            </p:cNvGrpSpPr>
            <p:nvPr/>
          </p:nvGrpSpPr>
          <p:grpSpPr>
            <a:xfrm>
              <a:off x="0" y="6451600"/>
              <a:ext cx="511091" cy="504000"/>
              <a:chOff x="6366933" y="3683000"/>
              <a:chExt cx="927267" cy="914400"/>
            </a:xfrm>
            <a:grpFill/>
          </p:grpSpPr>
          <p:sp>
            <p:nvSpPr>
              <p:cNvPr id="329" name="正方形/長方形 328">
                <a:extLst>
                  <a:ext uri="{FF2B5EF4-FFF2-40B4-BE49-F238E27FC236}">
                    <a16:creationId xmlns:a16="http://schemas.microsoft.com/office/drawing/2014/main" id="{52CBB39C-F679-4E0D-8128-69B646159607}"/>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31" name="フリーフォーム: 図形 330">
                <a:extLst>
                  <a:ext uri="{FF2B5EF4-FFF2-40B4-BE49-F238E27FC236}">
                    <a16:creationId xmlns:a16="http://schemas.microsoft.com/office/drawing/2014/main" id="{3BA25399-E680-48D2-8094-24C5C59A844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32" name="フリーフォーム: 図形 331">
                <a:extLst>
                  <a:ext uri="{FF2B5EF4-FFF2-40B4-BE49-F238E27FC236}">
                    <a16:creationId xmlns:a16="http://schemas.microsoft.com/office/drawing/2014/main" id="{E4EB6839-3D72-4360-9057-4B5F70ED7F6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33" name="フリーフォーム: 図形 332">
                <a:extLst>
                  <a:ext uri="{FF2B5EF4-FFF2-40B4-BE49-F238E27FC236}">
                    <a16:creationId xmlns:a16="http://schemas.microsoft.com/office/drawing/2014/main" id="{0B41F05A-56CC-4456-92BF-77A5BAF5A7E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64" name="フリーフォーム: 図形 363">
                <a:extLst>
                  <a:ext uri="{FF2B5EF4-FFF2-40B4-BE49-F238E27FC236}">
                    <a16:creationId xmlns:a16="http://schemas.microsoft.com/office/drawing/2014/main" id="{723A4340-DEFD-4103-8DB8-40B0EBF99221}"/>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3" name="グループ化 52">
              <a:extLst>
                <a:ext uri="{FF2B5EF4-FFF2-40B4-BE49-F238E27FC236}">
                  <a16:creationId xmlns:a16="http://schemas.microsoft.com/office/drawing/2014/main" id="{09FA663F-A48D-4F8D-8DDD-9F94D3D4799E}"/>
                </a:ext>
              </a:extLst>
            </p:cNvPr>
            <p:cNvGrpSpPr>
              <a:grpSpLocks noChangeAspect="1"/>
            </p:cNvGrpSpPr>
            <p:nvPr/>
          </p:nvGrpSpPr>
          <p:grpSpPr>
            <a:xfrm>
              <a:off x="512354" y="5943600"/>
              <a:ext cx="511091" cy="504000"/>
              <a:chOff x="6366933" y="3683000"/>
              <a:chExt cx="927267" cy="914400"/>
            </a:xfrm>
            <a:grpFill/>
          </p:grpSpPr>
          <p:sp>
            <p:nvSpPr>
              <p:cNvPr id="324" name="正方形/長方形 323">
                <a:extLst>
                  <a:ext uri="{FF2B5EF4-FFF2-40B4-BE49-F238E27FC236}">
                    <a16:creationId xmlns:a16="http://schemas.microsoft.com/office/drawing/2014/main" id="{78B1C38A-4314-489C-94B5-C2CFC8D2206E}"/>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25" name="フリーフォーム: 図形 324">
                <a:extLst>
                  <a:ext uri="{FF2B5EF4-FFF2-40B4-BE49-F238E27FC236}">
                    <a16:creationId xmlns:a16="http://schemas.microsoft.com/office/drawing/2014/main" id="{C288827D-FF44-4C2C-9F6E-7EC5E8843BE9}"/>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6" name="フリーフォーム: 図形 325">
                <a:extLst>
                  <a:ext uri="{FF2B5EF4-FFF2-40B4-BE49-F238E27FC236}">
                    <a16:creationId xmlns:a16="http://schemas.microsoft.com/office/drawing/2014/main" id="{9C1A3876-92A5-4372-9F33-0A7DA366C81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7" name="フリーフォーム: 図形 326">
                <a:extLst>
                  <a:ext uri="{FF2B5EF4-FFF2-40B4-BE49-F238E27FC236}">
                    <a16:creationId xmlns:a16="http://schemas.microsoft.com/office/drawing/2014/main" id="{1FF962C6-A260-4289-8D73-CEBC4C47618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8" name="フリーフォーム: 図形 327">
                <a:extLst>
                  <a:ext uri="{FF2B5EF4-FFF2-40B4-BE49-F238E27FC236}">
                    <a16:creationId xmlns:a16="http://schemas.microsoft.com/office/drawing/2014/main" id="{8615C405-CA45-4891-8283-5282A097032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4" name="グループ化 53">
              <a:extLst>
                <a:ext uri="{FF2B5EF4-FFF2-40B4-BE49-F238E27FC236}">
                  <a16:creationId xmlns:a16="http://schemas.microsoft.com/office/drawing/2014/main" id="{5F79408F-774C-4669-8A13-EFC20270F952}"/>
                </a:ext>
              </a:extLst>
            </p:cNvPr>
            <p:cNvGrpSpPr>
              <a:grpSpLocks noChangeAspect="1"/>
            </p:cNvGrpSpPr>
            <p:nvPr/>
          </p:nvGrpSpPr>
          <p:grpSpPr>
            <a:xfrm>
              <a:off x="512354" y="6451600"/>
              <a:ext cx="511091" cy="504000"/>
              <a:chOff x="6366933" y="3683000"/>
              <a:chExt cx="927267" cy="914400"/>
            </a:xfrm>
            <a:grpFill/>
          </p:grpSpPr>
          <p:sp>
            <p:nvSpPr>
              <p:cNvPr id="319" name="正方形/長方形 318">
                <a:extLst>
                  <a:ext uri="{FF2B5EF4-FFF2-40B4-BE49-F238E27FC236}">
                    <a16:creationId xmlns:a16="http://schemas.microsoft.com/office/drawing/2014/main" id="{7778A672-57DA-4AB6-97CD-372974AE1C4A}"/>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20" name="フリーフォーム: 図形 319">
                <a:extLst>
                  <a:ext uri="{FF2B5EF4-FFF2-40B4-BE49-F238E27FC236}">
                    <a16:creationId xmlns:a16="http://schemas.microsoft.com/office/drawing/2014/main" id="{826B8955-7DA5-4AEB-93C9-5A9134FE243A}"/>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1" name="フリーフォーム: 図形 320">
                <a:extLst>
                  <a:ext uri="{FF2B5EF4-FFF2-40B4-BE49-F238E27FC236}">
                    <a16:creationId xmlns:a16="http://schemas.microsoft.com/office/drawing/2014/main" id="{D66DB264-9CEC-4895-B91C-55A13FEEC29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2" name="フリーフォーム: 図形 321">
                <a:extLst>
                  <a:ext uri="{FF2B5EF4-FFF2-40B4-BE49-F238E27FC236}">
                    <a16:creationId xmlns:a16="http://schemas.microsoft.com/office/drawing/2014/main" id="{24CC30C7-AE7C-42C2-A03B-ABF33259150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23" name="フリーフォーム: 図形 322">
                <a:extLst>
                  <a:ext uri="{FF2B5EF4-FFF2-40B4-BE49-F238E27FC236}">
                    <a16:creationId xmlns:a16="http://schemas.microsoft.com/office/drawing/2014/main" id="{D8958220-B465-443B-9349-D253ECAE7C3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5" name="グループ化 54">
              <a:extLst>
                <a:ext uri="{FF2B5EF4-FFF2-40B4-BE49-F238E27FC236}">
                  <a16:creationId xmlns:a16="http://schemas.microsoft.com/office/drawing/2014/main" id="{50385AD6-F44B-42DB-9961-47B36460A263}"/>
                </a:ext>
              </a:extLst>
            </p:cNvPr>
            <p:cNvGrpSpPr>
              <a:grpSpLocks noChangeAspect="1"/>
            </p:cNvGrpSpPr>
            <p:nvPr/>
          </p:nvGrpSpPr>
          <p:grpSpPr>
            <a:xfrm>
              <a:off x="1011621" y="5943600"/>
              <a:ext cx="511091" cy="504000"/>
              <a:chOff x="6366933" y="3683000"/>
              <a:chExt cx="927267" cy="914400"/>
            </a:xfrm>
            <a:grpFill/>
          </p:grpSpPr>
          <p:sp>
            <p:nvSpPr>
              <p:cNvPr id="314" name="正方形/長方形 313">
                <a:extLst>
                  <a:ext uri="{FF2B5EF4-FFF2-40B4-BE49-F238E27FC236}">
                    <a16:creationId xmlns:a16="http://schemas.microsoft.com/office/drawing/2014/main" id="{C4847422-4FD0-4387-8E86-CD4924A2228E}"/>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15" name="フリーフォーム: 図形 314">
                <a:extLst>
                  <a:ext uri="{FF2B5EF4-FFF2-40B4-BE49-F238E27FC236}">
                    <a16:creationId xmlns:a16="http://schemas.microsoft.com/office/drawing/2014/main" id="{1C9791F2-8DBB-4328-B767-7B935B58DC4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6" name="フリーフォーム: 図形 315">
                <a:extLst>
                  <a:ext uri="{FF2B5EF4-FFF2-40B4-BE49-F238E27FC236}">
                    <a16:creationId xmlns:a16="http://schemas.microsoft.com/office/drawing/2014/main" id="{3A90C04D-A994-4E48-9FAA-B5D914993B0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7" name="フリーフォーム: 図形 316">
                <a:extLst>
                  <a:ext uri="{FF2B5EF4-FFF2-40B4-BE49-F238E27FC236}">
                    <a16:creationId xmlns:a16="http://schemas.microsoft.com/office/drawing/2014/main" id="{18B8C3A0-C8E3-45D4-AED2-6504F02D4E6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8" name="フリーフォーム: 図形 317">
                <a:extLst>
                  <a:ext uri="{FF2B5EF4-FFF2-40B4-BE49-F238E27FC236}">
                    <a16:creationId xmlns:a16="http://schemas.microsoft.com/office/drawing/2014/main" id="{A63376F9-AF6C-4160-819C-E7FC4317D77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6" name="グループ化 55">
              <a:extLst>
                <a:ext uri="{FF2B5EF4-FFF2-40B4-BE49-F238E27FC236}">
                  <a16:creationId xmlns:a16="http://schemas.microsoft.com/office/drawing/2014/main" id="{D69D6AC0-B9C3-4840-BD47-A7CA960DC423}"/>
                </a:ext>
              </a:extLst>
            </p:cNvPr>
            <p:cNvGrpSpPr>
              <a:grpSpLocks noChangeAspect="1"/>
            </p:cNvGrpSpPr>
            <p:nvPr/>
          </p:nvGrpSpPr>
          <p:grpSpPr>
            <a:xfrm>
              <a:off x="1011621" y="6451600"/>
              <a:ext cx="511091" cy="504000"/>
              <a:chOff x="6366933" y="3683000"/>
              <a:chExt cx="927267" cy="914400"/>
            </a:xfrm>
            <a:grpFill/>
          </p:grpSpPr>
          <p:sp>
            <p:nvSpPr>
              <p:cNvPr id="309" name="正方形/長方形 308">
                <a:extLst>
                  <a:ext uri="{FF2B5EF4-FFF2-40B4-BE49-F238E27FC236}">
                    <a16:creationId xmlns:a16="http://schemas.microsoft.com/office/drawing/2014/main" id="{75959DD3-8E84-43A5-8C68-9DB168C03104}"/>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10" name="フリーフォーム: 図形 309">
                <a:extLst>
                  <a:ext uri="{FF2B5EF4-FFF2-40B4-BE49-F238E27FC236}">
                    <a16:creationId xmlns:a16="http://schemas.microsoft.com/office/drawing/2014/main" id="{23C00C5C-9DF6-4525-A5F1-873A8F9667C6}"/>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1" name="フリーフォーム: 図形 310">
                <a:extLst>
                  <a:ext uri="{FF2B5EF4-FFF2-40B4-BE49-F238E27FC236}">
                    <a16:creationId xmlns:a16="http://schemas.microsoft.com/office/drawing/2014/main" id="{437562C1-E1D5-4737-ABFA-92E52B3F530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2" name="フリーフォーム: 図形 311">
                <a:extLst>
                  <a:ext uri="{FF2B5EF4-FFF2-40B4-BE49-F238E27FC236}">
                    <a16:creationId xmlns:a16="http://schemas.microsoft.com/office/drawing/2014/main" id="{4AA0966C-AE9F-4AAF-B05D-7AF606B6CF25}"/>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13" name="フリーフォーム: 図形 312">
                <a:extLst>
                  <a:ext uri="{FF2B5EF4-FFF2-40B4-BE49-F238E27FC236}">
                    <a16:creationId xmlns:a16="http://schemas.microsoft.com/office/drawing/2014/main" id="{D6975E94-FF85-416E-BF79-1E891F78F95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7" name="グループ化 56">
              <a:extLst>
                <a:ext uri="{FF2B5EF4-FFF2-40B4-BE49-F238E27FC236}">
                  <a16:creationId xmlns:a16="http://schemas.microsoft.com/office/drawing/2014/main" id="{7B2C7CEA-2E07-4CC6-9940-7DD944F2C4F7}"/>
                </a:ext>
              </a:extLst>
            </p:cNvPr>
            <p:cNvGrpSpPr>
              <a:grpSpLocks noChangeAspect="1"/>
            </p:cNvGrpSpPr>
            <p:nvPr/>
          </p:nvGrpSpPr>
          <p:grpSpPr>
            <a:xfrm>
              <a:off x="1523975" y="5943600"/>
              <a:ext cx="511091" cy="504000"/>
              <a:chOff x="6366933" y="3683000"/>
              <a:chExt cx="927267" cy="914400"/>
            </a:xfrm>
            <a:grpFill/>
          </p:grpSpPr>
          <p:sp>
            <p:nvSpPr>
              <p:cNvPr id="304" name="正方形/長方形 303">
                <a:extLst>
                  <a:ext uri="{FF2B5EF4-FFF2-40B4-BE49-F238E27FC236}">
                    <a16:creationId xmlns:a16="http://schemas.microsoft.com/office/drawing/2014/main" id="{E01A6C95-164A-4BA1-A461-F16B10A348F8}"/>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5" name="フリーフォーム: 図形 304">
                <a:extLst>
                  <a:ext uri="{FF2B5EF4-FFF2-40B4-BE49-F238E27FC236}">
                    <a16:creationId xmlns:a16="http://schemas.microsoft.com/office/drawing/2014/main" id="{5B6089D9-75EB-430F-ABA7-70EE53E78AB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6" name="フリーフォーム: 図形 305">
                <a:extLst>
                  <a:ext uri="{FF2B5EF4-FFF2-40B4-BE49-F238E27FC236}">
                    <a16:creationId xmlns:a16="http://schemas.microsoft.com/office/drawing/2014/main" id="{66FDBD78-5CCA-4875-ACA2-107685B0A00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7" name="フリーフォーム: 図形 306">
                <a:extLst>
                  <a:ext uri="{FF2B5EF4-FFF2-40B4-BE49-F238E27FC236}">
                    <a16:creationId xmlns:a16="http://schemas.microsoft.com/office/drawing/2014/main" id="{6B653804-4FF3-4B1C-9C20-DD5199959A3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8" name="フリーフォーム: 図形 307">
                <a:extLst>
                  <a:ext uri="{FF2B5EF4-FFF2-40B4-BE49-F238E27FC236}">
                    <a16:creationId xmlns:a16="http://schemas.microsoft.com/office/drawing/2014/main" id="{0305BBC8-E129-4117-BF3E-02133AF7F40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8" name="グループ化 57">
              <a:extLst>
                <a:ext uri="{FF2B5EF4-FFF2-40B4-BE49-F238E27FC236}">
                  <a16:creationId xmlns:a16="http://schemas.microsoft.com/office/drawing/2014/main" id="{004622D0-FEEC-4EC2-934D-045B00AB53ED}"/>
                </a:ext>
              </a:extLst>
            </p:cNvPr>
            <p:cNvGrpSpPr>
              <a:grpSpLocks noChangeAspect="1"/>
            </p:cNvGrpSpPr>
            <p:nvPr/>
          </p:nvGrpSpPr>
          <p:grpSpPr>
            <a:xfrm>
              <a:off x="1523975" y="6451600"/>
              <a:ext cx="511091" cy="504000"/>
              <a:chOff x="6366933" y="3683000"/>
              <a:chExt cx="927267" cy="914400"/>
            </a:xfrm>
            <a:grpFill/>
          </p:grpSpPr>
          <p:sp>
            <p:nvSpPr>
              <p:cNvPr id="299" name="正方形/長方形 298">
                <a:extLst>
                  <a:ext uri="{FF2B5EF4-FFF2-40B4-BE49-F238E27FC236}">
                    <a16:creationId xmlns:a16="http://schemas.microsoft.com/office/drawing/2014/main" id="{FB67BA48-0226-4E43-9853-917BD38B686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00" name="フリーフォーム: 図形 299">
                <a:extLst>
                  <a:ext uri="{FF2B5EF4-FFF2-40B4-BE49-F238E27FC236}">
                    <a16:creationId xmlns:a16="http://schemas.microsoft.com/office/drawing/2014/main" id="{CFD73672-B7C3-4909-AD17-74E2D46C94D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1" name="フリーフォーム: 図形 300">
                <a:extLst>
                  <a:ext uri="{FF2B5EF4-FFF2-40B4-BE49-F238E27FC236}">
                    <a16:creationId xmlns:a16="http://schemas.microsoft.com/office/drawing/2014/main" id="{7FCD13CD-0828-48F7-B14D-751E4F766C3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2" name="フリーフォーム: 図形 301">
                <a:extLst>
                  <a:ext uri="{FF2B5EF4-FFF2-40B4-BE49-F238E27FC236}">
                    <a16:creationId xmlns:a16="http://schemas.microsoft.com/office/drawing/2014/main" id="{1AAF20C1-ED2A-45A8-AFB3-18BB3296AC9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303" name="フリーフォーム: 図形 302">
                <a:extLst>
                  <a:ext uri="{FF2B5EF4-FFF2-40B4-BE49-F238E27FC236}">
                    <a16:creationId xmlns:a16="http://schemas.microsoft.com/office/drawing/2014/main" id="{83207768-A927-4057-9AE8-B460418347C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59" name="グループ化 58">
              <a:extLst>
                <a:ext uri="{FF2B5EF4-FFF2-40B4-BE49-F238E27FC236}">
                  <a16:creationId xmlns:a16="http://schemas.microsoft.com/office/drawing/2014/main" id="{C39366B5-432D-4474-8134-E02CF984EB12}"/>
                </a:ext>
              </a:extLst>
            </p:cNvPr>
            <p:cNvGrpSpPr>
              <a:grpSpLocks noChangeAspect="1"/>
            </p:cNvGrpSpPr>
            <p:nvPr/>
          </p:nvGrpSpPr>
          <p:grpSpPr>
            <a:xfrm>
              <a:off x="2038132" y="5943600"/>
              <a:ext cx="511091" cy="504000"/>
              <a:chOff x="6366933" y="3683000"/>
              <a:chExt cx="927267" cy="914400"/>
            </a:xfrm>
            <a:grpFill/>
          </p:grpSpPr>
          <p:sp>
            <p:nvSpPr>
              <p:cNvPr id="294" name="正方形/長方形 293">
                <a:extLst>
                  <a:ext uri="{FF2B5EF4-FFF2-40B4-BE49-F238E27FC236}">
                    <a16:creationId xmlns:a16="http://schemas.microsoft.com/office/drawing/2014/main" id="{5B0F5663-284D-4152-A85A-E3371A1FFC9F}"/>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95" name="フリーフォーム: 図形 294">
                <a:extLst>
                  <a:ext uri="{FF2B5EF4-FFF2-40B4-BE49-F238E27FC236}">
                    <a16:creationId xmlns:a16="http://schemas.microsoft.com/office/drawing/2014/main" id="{EF5C0974-CDEF-4546-94C8-EDED0275CD3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6" name="フリーフォーム: 図形 295">
                <a:extLst>
                  <a:ext uri="{FF2B5EF4-FFF2-40B4-BE49-F238E27FC236}">
                    <a16:creationId xmlns:a16="http://schemas.microsoft.com/office/drawing/2014/main" id="{A550D921-3E3D-47BE-84B3-3C60A1D7DD8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7" name="フリーフォーム: 図形 296">
                <a:extLst>
                  <a:ext uri="{FF2B5EF4-FFF2-40B4-BE49-F238E27FC236}">
                    <a16:creationId xmlns:a16="http://schemas.microsoft.com/office/drawing/2014/main" id="{EE79547A-4528-48CA-AF89-8296D7AAC54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8" name="フリーフォーム: 図形 297">
                <a:extLst>
                  <a:ext uri="{FF2B5EF4-FFF2-40B4-BE49-F238E27FC236}">
                    <a16:creationId xmlns:a16="http://schemas.microsoft.com/office/drawing/2014/main" id="{848F6481-AD22-474F-8EEB-1060074F6AA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0" name="グループ化 59">
              <a:extLst>
                <a:ext uri="{FF2B5EF4-FFF2-40B4-BE49-F238E27FC236}">
                  <a16:creationId xmlns:a16="http://schemas.microsoft.com/office/drawing/2014/main" id="{FD0381B4-3A7A-4584-8E39-850AADDB3262}"/>
                </a:ext>
              </a:extLst>
            </p:cNvPr>
            <p:cNvGrpSpPr>
              <a:grpSpLocks noChangeAspect="1"/>
            </p:cNvGrpSpPr>
            <p:nvPr/>
          </p:nvGrpSpPr>
          <p:grpSpPr>
            <a:xfrm>
              <a:off x="2038132" y="6451600"/>
              <a:ext cx="511091" cy="504000"/>
              <a:chOff x="6366933" y="3683000"/>
              <a:chExt cx="927267" cy="914400"/>
            </a:xfrm>
            <a:grpFill/>
          </p:grpSpPr>
          <p:sp>
            <p:nvSpPr>
              <p:cNvPr id="289" name="正方形/長方形 288">
                <a:extLst>
                  <a:ext uri="{FF2B5EF4-FFF2-40B4-BE49-F238E27FC236}">
                    <a16:creationId xmlns:a16="http://schemas.microsoft.com/office/drawing/2014/main" id="{46EE6A08-5294-4E88-A59C-E2D638C4CA15}"/>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90" name="フリーフォーム: 図形 289">
                <a:extLst>
                  <a:ext uri="{FF2B5EF4-FFF2-40B4-BE49-F238E27FC236}">
                    <a16:creationId xmlns:a16="http://schemas.microsoft.com/office/drawing/2014/main" id="{659B6CDF-211B-468B-8019-8246C6D6F23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1" name="フリーフォーム: 図形 290">
                <a:extLst>
                  <a:ext uri="{FF2B5EF4-FFF2-40B4-BE49-F238E27FC236}">
                    <a16:creationId xmlns:a16="http://schemas.microsoft.com/office/drawing/2014/main" id="{16B93A61-64A0-4FF5-8F13-7D5245B2F57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2" name="フリーフォーム: 図形 291">
                <a:extLst>
                  <a:ext uri="{FF2B5EF4-FFF2-40B4-BE49-F238E27FC236}">
                    <a16:creationId xmlns:a16="http://schemas.microsoft.com/office/drawing/2014/main" id="{2DBA507F-116B-4285-BFCA-54A45157444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93" name="フリーフォーム: 図形 292">
                <a:extLst>
                  <a:ext uri="{FF2B5EF4-FFF2-40B4-BE49-F238E27FC236}">
                    <a16:creationId xmlns:a16="http://schemas.microsoft.com/office/drawing/2014/main" id="{0AA76ACC-EB19-4708-BABD-249C109C56F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1" name="グループ化 60">
              <a:extLst>
                <a:ext uri="{FF2B5EF4-FFF2-40B4-BE49-F238E27FC236}">
                  <a16:creationId xmlns:a16="http://schemas.microsoft.com/office/drawing/2014/main" id="{E2D1DC14-0380-4735-B8A9-478A3519D6AE}"/>
                </a:ext>
              </a:extLst>
            </p:cNvPr>
            <p:cNvGrpSpPr>
              <a:grpSpLocks noChangeAspect="1"/>
            </p:cNvGrpSpPr>
            <p:nvPr/>
          </p:nvGrpSpPr>
          <p:grpSpPr>
            <a:xfrm>
              <a:off x="2550486" y="5943600"/>
              <a:ext cx="511091" cy="504000"/>
              <a:chOff x="6366933" y="3683000"/>
              <a:chExt cx="927267" cy="914400"/>
            </a:xfrm>
            <a:grpFill/>
          </p:grpSpPr>
          <p:sp>
            <p:nvSpPr>
              <p:cNvPr id="284" name="正方形/長方形 283">
                <a:extLst>
                  <a:ext uri="{FF2B5EF4-FFF2-40B4-BE49-F238E27FC236}">
                    <a16:creationId xmlns:a16="http://schemas.microsoft.com/office/drawing/2014/main" id="{608A2809-C51E-45AD-B19B-9C093CB3AB4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85" name="フリーフォーム: 図形 284">
                <a:extLst>
                  <a:ext uri="{FF2B5EF4-FFF2-40B4-BE49-F238E27FC236}">
                    <a16:creationId xmlns:a16="http://schemas.microsoft.com/office/drawing/2014/main" id="{79B8C9E2-4AB2-46A4-945C-41797328E0D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6" name="フリーフォーム: 図形 285">
                <a:extLst>
                  <a:ext uri="{FF2B5EF4-FFF2-40B4-BE49-F238E27FC236}">
                    <a16:creationId xmlns:a16="http://schemas.microsoft.com/office/drawing/2014/main" id="{D4D9AE77-B2D7-47F6-9A6D-66BB00FCD1B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7" name="フリーフォーム: 図形 286">
                <a:extLst>
                  <a:ext uri="{FF2B5EF4-FFF2-40B4-BE49-F238E27FC236}">
                    <a16:creationId xmlns:a16="http://schemas.microsoft.com/office/drawing/2014/main" id="{F8EE63E9-A1B8-4163-ABCF-E37C2022863D}"/>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8" name="フリーフォーム: 図形 287">
                <a:extLst>
                  <a:ext uri="{FF2B5EF4-FFF2-40B4-BE49-F238E27FC236}">
                    <a16:creationId xmlns:a16="http://schemas.microsoft.com/office/drawing/2014/main" id="{99667E88-7A2F-4612-93ED-3078E09EACA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2" name="グループ化 61">
              <a:extLst>
                <a:ext uri="{FF2B5EF4-FFF2-40B4-BE49-F238E27FC236}">
                  <a16:creationId xmlns:a16="http://schemas.microsoft.com/office/drawing/2014/main" id="{9559C1A7-8203-4F92-B02D-16B6254C96E6}"/>
                </a:ext>
              </a:extLst>
            </p:cNvPr>
            <p:cNvGrpSpPr>
              <a:grpSpLocks noChangeAspect="1"/>
            </p:cNvGrpSpPr>
            <p:nvPr/>
          </p:nvGrpSpPr>
          <p:grpSpPr>
            <a:xfrm>
              <a:off x="2550486" y="6451600"/>
              <a:ext cx="511091" cy="504000"/>
              <a:chOff x="6366933" y="3683000"/>
              <a:chExt cx="927267" cy="914400"/>
            </a:xfrm>
            <a:grpFill/>
          </p:grpSpPr>
          <p:sp>
            <p:nvSpPr>
              <p:cNvPr id="279" name="正方形/長方形 278">
                <a:extLst>
                  <a:ext uri="{FF2B5EF4-FFF2-40B4-BE49-F238E27FC236}">
                    <a16:creationId xmlns:a16="http://schemas.microsoft.com/office/drawing/2014/main" id="{FA675CA0-7CD5-406B-85BA-CF643FD43973}"/>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80" name="フリーフォーム: 図形 279">
                <a:extLst>
                  <a:ext uri="{FF2B5EF4-FFF2-40B4-BE49-F238E27FC236}">
                    <a16:creationId xmlns:a16="http://schemas.microsoft.com/office/drawing/2014/main" id="{7A441DDD-FA5E-4986-BCAD-6448799E2E7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1" name="フリーフォーム: 図形 280">
                <a:extLst>
                  <a:ext uri="{FF2B5EF4-FFF2-40B4-BE49-F238E27FC236}">
                    <a16:creationId xmlns:a16="http://schemas.microsoft.com/office/drawing/2014/main" id="{55C3B20C-0895-4C84-9D36-2C5D55B9D99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2" name="フリーフォーム: 図形 281">
                <a:extLst>
                  <a:ext uri="{FF2B5EF4-FFF2-40B4-BE49-F238E27FC236}">
                    <a16:creationId xmlns:a16="http://schemas.microsoft.com/office/drawing/2014/main" id="{505DC95F-C033-498C-9BF0-013AFD2CA73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83" name="フリーフォーム: 図形 282">
                <a:extLst>
                  <a:ext uri="{FF2B5EF4-FFF2-40B4-BE49-F238E27FC236}">
                    <a16:creationId xmlns:a16="http://schemas.microsoft.com/office/drawing/2014/main" id="{D38433A1-39C8-4281-9575-E2E392CC1AA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3" name="グループ化 62">
              <a:extLst>
                <a:ext uri="{FF2B5EF4-FFF2-40B4-BE49-F238E27FC236}">
                  <a16:creationId xmlns:a16="http://schemas.microsoft.com/office/drawing/2014/main" id="{90330B37-EEE7-4BA1-9C59-D9E11414BBA7}"/>
                </a:ext>
              </a:extLst>
            </p:cNvPr>
            <p:cNvGrpSpPr>
              <a:grpSpLocks noChangeAspect="1"/>
            </p:cNvGrpSpPr>
            <p:nvPr/>
          </p:nvGrpSpPr>
          <p:grpSpPr>
            <a:xfrm>
              <a:off x="3049753" y="5943600"/>
              <a:ext cx="511091" cy="504000"/>
              <a:chOff x="6366933" y="3683000"/>
              <a:chExt cx="927267" cy="914400"/>
            </a:xfrm>
            <a:grpFill/>
          </p:grpSpPr>
          <p:sp>
            <p:nvSpPr>
              <p:cNvPr id="274" name="正方形/長方形 273">
                <a:extLst>
                  <a:ext uri="{FF2B5EF4-FFF2-40B4-BE49-F238E27FC236}">
                    <a16:creationId xmlns:a16="http://schemas.microsoft.com/office/drawing/2014/main" id="{4AF03460-1622-4193-BCAE-26F9989EDC67}"/>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5" name="フリーフォーム: 図形 274">
                <a:extLst>
                  <a:ext uri="{FF2B5EF4-FFF2-40B4-BE49-F238E27FC236}">
                    <a16:creationId xmlns:a16="http://schemas.microsoft.com/office/drawing/2014/main" id="{F9E9F8E4-2D29-4F12-BAC9-B9EB2C51718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6" name="フリーフォーム: 図形 275">
                <a:extLst>
                  <a:ext uri="{FF2B5EF4-FFF2-40B4-BE49-F238E27FC236}">
                    <a16:creationId xmlns:a16="http://schemas.microsoft.com/office/drawing/2014/main" id="{9AA69866-C447-4AB5-B239-95E8FD9F2347}"/>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7" name="フリーフォーム: 図形 276">
                <a:extLst>
                  <a:ext uri="{FF2B5EF4-FFF2-40B4-BE49-F238E27FC236}">
                    <a16:creationId xmlns:a16="http://schemas.microsoft.com/office/drawing/2014/main" id="{253B2443-BA06-4711-A490-0264EFCE5A1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8" name="フリーフォーム: 図形 277">
                <a:extLst>
                  <a:ext uri="{FF2B5EF4-FFF2-40B4-BE49-F238E27FC236}">
                    <a16:creationId xmlns:a16="http://schemas.microsoft.com/office/drawing/2014/main" id="{300F325E-1A90-47F8-94DC-D60150600E3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4" name="グループ化 63">
              <a:extLst>
                <a:ext uri="{FF2B5EF4-FFF2-40B4-BE49-F238E27FC236}">
                  <a16:creationId xmlns:a16="http://schemas.microsoft.com/office/drawing/2014/main" id="{F956A177-D3BA-4797-9EED-9E901A747ECB}"/>
                </a:ext>
              </a:extLst>
            </p:cNvPr>
            <p:cNvGrpSpPr>
              <a:grpSpLocks noChangeAspect="1"/>
            </p:cNvGrpSpPr>
            <p:nvPr/>
          </p:nvGrpSpPr>
          <p:grpSpPr>
            <a:xfrm>
              <a:off x="3049753" y="6451600"/>
              <a:ext cx="511091" cy="504000"/>
              <a:chOff x="6366933" y="3683000"/>
              <a:chExt cx="927267" cy="914400"/>
            </a:xfrm>
            <a:grpFill/>
          </p:grpSpPr>
          <p:sp>
            <p:nvSpPr>
              <p:cNvPr id="269" name="正方形/長方形 268">
                <a:extLst>
                  <a:ext uri="{FF2B5EF4-FFF2-40B4-BE49-F238E27FC236}">
                    <a16:creationId xmlns:a16="http://schemas.microsoft.com/office/drawing/2014/main" id="{CEEE9F2B-0401-4425-9E26-331F67C1FF4F}"/>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70" name="フリーフォーム: 図形 269">
                <a:extLst>
                  <a:ext uri="{FF2B5EF4-FFF2-40B4-BE49-F238E27FC236}">
                    <a16:creationId xmlns:a16="http://schemas.microsoft.com/office/drawing/2014/main" id="{E9315372-AD39-45D6-B0C7-211AA54A844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1" name="フリーフォーム: 図形 270">
                <a:extLst>
                  <a:ext uri="{FF2B5EF4-FFF2-40B4-BE49-F238E27FC236}">
                    <a16:creationId xmlns:a16="http://schemas.microsoft.com/office/drawing/2014/main" id="{8DA73EF7-3225-4396-B8BB-4D7215A9D276}"/>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2" name="フリーフォーム: 図形 271">
                <a:extLst>
                  <a:ext uri="{FF2B5EF4-FFF2-40B4-BE49-F238E27FC236}">
                    <a16:creationId xmlns:a16="http://schemas.microsoft.com/office/drawing/2014/main" id="{070DCA81-6D36-408D-82A5-6E2F7B8EB8A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73" name="フリーフォーム: 図形 272">
                <a:extLst>
                  <a:ext uri="{FF2B5EF4-FFF2-40B4-BE49-F238E27FC236}">
                    <a16:creationId xmlns:a16="http://schemas.microsoft.com/office/drawing/2014/main" id="{99F15F30-6D4E-4157-8CC9-04E6A6DCB1C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5" name="グループ化 64">
              <a:extLst>
                <a:ext uri="{FF2B5EF4-FFF2-40B4-BE49-F238E27FC236}">
                  <a16:creationId xmlns:a16="http://schemas.microsoft.com/office/drawing/2014/main" id="{0FB0C1AE-0897-4AB1-86BB-4BA1AFFDE4BA}"/>
                </a:ext>
              </a:extLst>
            </p:cNvPr>
            <p:cNvGrpSpPr>
              <a:grpSpLocks noChangeAspect="1"/>
            </p:cNvGrpSpPr>
            <p:nvPr/>
          </p:nvGrpSpPr>
          <p:grpSpPr>
            <a:xfrm>
              <a:off x="3562107" y="5943600"/>
              <a:ext cx="511091" cy="504000"/>
              <a:chOff x="6366933" y="3683000"/>
              <a:chExt cx="927267" cy="914400"/>
            </a:xfrm>
            <a:grpFill/>
          </p:grpSpPr>
          <p:sp>
            <p:nvSpPr>
              <p:cNvPr id="264" name="正方形/長方形 263">
                <a:extLst>
                  <a:ext uri="{FF2B5EF4-FFF2-40B4-BE49-F238E27FC236}">
                    <a16:creationId xmlns:a16="http://schemas.microsoft.com/office/drawing/2014/main" id="{C692AC13-0C95-4505-8915-3DDD96D2F836}"/>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65" name="フリーフォーム: 図形 264">
                <a:extLst>
                  <a:ext uri="{FF2B5EF4-FFF2-40B4-BE49-F238E27FC236}">
                    <a16:creationId xmlns:a16="http://schemas.microsoft.com/office/drawing/2014/main" id="{BC463285-5FC1-421A-98BF-6FD4F4C6A3DA}"/>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6" name="フリーフォーム: 図形 265">
                <a:extLst>
                  <a:ext uri="{FF2B5EF4-FFF2-40B4-BE49-F238E27FC236}">
                    <a16:creationId xmlns:a16="http://schemas.microsoft.com/office/drawing/2014/main" id="{83051B24-B814-415F-86C8-5966F6595D61}"/>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7" name="フリーフォーム: 図形 266">
                <a:extLst>
                  <a:ext uri="{FF2B5EF4-FFF2-40B4-BE49-F238E27FC236}">
                    <a16:creationId xmlns:a16="http://schemas.microsoft.com/office/drawing/2014/main" id="{DA7E9B69-0DDD-4AEA-B0F9-886D7F4168E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8" name="フリーフォーム: 図形 267">
                <a:extLst>
                  <a:ext uri="{FF2B5EF4-FFF2-40B4-BE49-F238E27FC236}">
                    <a16:creationId xmlns:a16="http://schemas.microsoft.com/office/drawing/2014/main" id="{DDBA3E57-DA67-443F-B9A5-1B61878892A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6" name="グループ化 65">
              <a:extLst>
                <a:ext uri="{FF2B5EF4-FFF2-40B4-BE49-F238E27FC236}">
                  <a16:creationId xmlns:a16="http://schemas.microsoft.com/office/drawing/2014/main" id="{7560DD3C-1DF9-4A83-8D6D-B938C87AAB55}"/>
                </a:ext>
              </a:extLst>
            </p:cNvPr>
            <p:cNvGrpSpPr>
              <a:grpSpLocks noChangeAspect="1"/>
            </p:cNvGrpSpPr>
            <p:nvPr/>
          </p:nvGrpSpPr>
          <p:grpSpPr>
            <a:xfrm>
              <a:off x="3562107" y="6451600"/>
              <a:ext cx="511091" cy="504000"/>
              <a:chOff x="6366933" y="3683000"/>
              <a:chExt cx="927267" cy="914400"/>
            </a:xfrm>
            <a:grpFill/>
          </p:grpSpPr>
          <p:sp>
            <p:nvSpPr>
              <p:cNvPr id="259" name="正方形/長方形 258">
                <a:extLst>
                  <a:ext uri="{FF2B5EF4-FFF2-40B4-BE49-F238E27FC236}">
                    <a16:creationId xmlns:a16="http://schemas.microsoft.com/office/drawing/2014/main" id="{946E948A-220B-472F-82DF-0AE7B8DC413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60" name="フリーフォーム: 図形 259">
                <a:extLst>
                  <a:ext uri="{FF2B5EF4-FFF2-40B4-BE49-F238E27FC236}">
                    <a16:creationId xmlns:a16="http://schemas.microsoft.com/office/drawing/2014/main" id="{4C185D07-0478-40DE-A1B9-597EDD2B1EA7}"/>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1" name="フリーフォーム: 図形 260">
                <a:extLst>
                  <a:ext uri="{FF2B5EF4-FFF2-40B4-BE49-F238E27FC236}">
                    <a16:creationId xmlns:a16="http://schemas.microsoft.com/office/drawing/2014/main" id="{3DD6145D-3868-44FA-B3D8-A1AF54A90986}"/>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2" name="フリーフォーム: 図形 261">
                <a:extLst>
                  <a:ext uri="{FF2B5EF4-FFF2-40B4-BE49-F238E27FC236}">
                    <a16:creationId xmlns:a16="http://schemas.microsoft.com/office/drawing/2014/main" id="{D7387481-B934-4836-8481-C792C8F438F5}"/>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63" name="フリーフォーム: 図形 262">
                <a:extLst>
                  <a:ext uri="{FF2B5EF4-FFF2-40B4-BE49-F238E27FC236}">
                    <a16:creationId xmlns:a16="http://schemas.microsoft.com/office/drawing/2014/main" id="{975476A9-5923-4DE6-B1DC-46F6F5A8243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7" name="グループ化 66">
              <a:extLst>
                <a:ext uri="{FF2B5EF4-FFF2-40B4-BE49-F238E27FC236}">
                  <a16:creationId xmlns:a16="http://schemas.microsoft.com/office/drawing/2014/main" id="{D8537357-8082-46AF-AFED-DCD5CECA2FF9}"/>
                </a:ext>
              </a:extLst>
            </p:cNvPr>
            <p:cNvGrpSpPr>
              <a:grpSpLocks noChangeAspect="1"/>
            </p:cNvGrpSpPr>
            <p:nvPr/>
          </p:nvGrpSpPr>
          <p:grpSpPr>
            <a:xfrm>
              <a:off x="4038600" y="5943600"/>
              <a:ext cx="511091" cy="504000"/>
              <a:chOff x="6366933" y="3683000"/>
              <a:chExt cx="927267" cy="914400"/>
            </a:xfrm>
            <a:grpFill/>
          </p:grpSpPr>
          <p:sp>
            <p:nvSpPr>
              <p:cNvPr id="254" name="正方形/長方形 253">
                <a:extLst>
                  <a:ext uri="{FF2B5EF4-FFF2-40B4-BE49-F238E27FC236}">
                    <a16:creationId xmlns:a16="http://schemas.microsoft.com/office/drawing/2014/main" id="{BAEE97BB-5D54-4665-8031-FAEEE84B290D}"/>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55" name="フリーフォーム: 図形 254">
                <a:extLst>
                  <a:ext uri="{FF2B5EF4-FFF2-40B4-BE49-F238E27FC236}">
                    <a16:creationId xmlns:a16="http://schemas.microsoft.com/office/drawing/2014/main" id="{4A60E99A-0302-4E2E-8662-74B655B34BB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6" name="フリーフォーム: 図形 255">
                <a:extLst>
                  <a:ext uri="{FF2B5EF4-FFF2-40B4-BE49-F238E27FC236}">
                    <a16:creationId xmlns:a16="http://schemas.microsoft.com/office/drawing/2014/main" id="{97F2CAC4-CEC7-4AE5-A314-78E4A1C84AE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7" name="フリーフォーム: 図形 256">
                <a:extLst>
                  <a:ext uri="{FF2B5EF4-FFF2-40B4-BE49-F238E27FC236}">
                    <a16:creationId xmlns:a16="http://schemas.microsoft.com/office/drawing/2014/main" id="{743FF037-7242-43C9-A8A0-BD21BE2F5E9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8" name="フリーフォーム: 図形 257">
                <a:extLst>
                  <a:ext uri="{FF2B5EF4-FFF2-40B4-BE49-F238E27FC236}">
                    <a16:creationId xmlns:a16="http://schemas.microsoft.com/office/drawing/2014/main" id="{E65560A7-6D98-441C-BF2A-D83293A9BA4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8" name="グループ化 67">
              <a:extLst>
                <a:ext uri="{FF2B5EF4-FFF2-40B4-BE49-F238E27FC236}">
                  <a16:creationId xmlns:a16="http://schemas.microsoft.com/office/drawing/2014/main" id="{41A901E2-ED85-4C2F-8926-819A780B0664}"/>
                </a:ext>
              </a:extLst>
            </p:cNvPr>
            <p:cNvGrpSpPr>
              <a:grpSpLocks noChangeAspect="1"/>
            </p:cNvGrpSpPr>
            <p:nvPr/>
          </p:nvGrpSpPr>
          <p:grpSpPr>
            <a:xfrm>
              <a:off x="4038600" y="6451600"/>
              <a:ext cx="511091" cy="504000"/>
              <a:chOff x="6366933" y="3683000"/>
              <a:chExt cx="927267" cy="914400"/>
            </a:xfrm>
            <a:grpFill/>
          </p:grpSpPr>
          <p:sp>
            <p:nvSpPr>
              <p:cNvPr id="249" name="正方形/長方形 248">
                <a:extLst>
                  <a:ext uri="{FF2B5EF4-FFF2-40B4-BE49-F238E27FC236}">
                    <a16:creationId xmlns:a16="http://schemas.microsoft.com/office/drawing/2014/main" id="{45E8EA93-979B-4997-B7AC-8FD934B3F577}"/>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50" name="フリーフォーム: 図形 249">
                <a:extLst>
                  <a:ext uri="{FF2B5EF4-FFF2-40B4-BE49-F238E27FC236}">
                    <a16:creationId xmlns:a16="http://schemas.microsoft.com/office/drawing/2014/main" id="{F511A573-FE5D-4AB4-BF8C-6F2E682EDB27}"/>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1" name="フリーフォーム: 図形 250">
                <a:extLst>
                  <a:ext uri="{FF2B5EF4-FFF2-40B4-BE49-F238E27FC236}">
                    <a16:creationId xmlns:a16="http://schemas.microsoft.com/office/drawing/2014/main" id="{6A2F8431-56D5-4E4F-939B-83119C4B750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2" name="フリーフォーム: 図形 251">
                <a:extLst>
                  <a:ext uri="{FF2B5EF4-FFF2-40B4-BE49-F238E27FC236}">
                    <a16:creationId xmlns:a16="http://schemas.microsoft.com/office/drawing/2014/main" id="{BD1B6A9A-ED9A-4D67-95B2-BA183E90CAFD}"/>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53" name="フリーフォーム: 図形 252">
                <a:extLst>
                  <a:ext uri="{FF2B5EF4-FFF2-40B4-BE49-F238E27FC236}">
                    <a16:creationId xmlns:a16="http://schemas.microsoft.com/office/drawing/2014/main" id="{47ACF40B-A117-4701-B026-E94F75D6120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69" name="グループ化 68">
              <a:extLst>
                <a:ext uri="{FF2B5EF4-FFF2-40B4-BE49-F238E27FC236}">
                  <a16:creationId xmlns:a16="http://schemas.microsoft.com/office/drawing/2014/main" id="{C48A5120-DC3A-4FE1-A6A5-073884A77AFC}"/>
                </a:ext>
              </a:extLst>
            </p:cNvPr>
            <p:cNvGrpSpPr>
              <a:grpSpLocks noChangeAspect="1"/>
            </p:cNvGrpSpPr>
            <p:nvPr/>
          </p:nvGrpSpPr>
          <p:grpSpPr>
            <a:xfrm>
              <a:off x="4550954" y="5943600"/>
              <a:ext cx="511091" cy="504000"/>
              <a:chOff x="6366933" y="3683000"/>
              <a:chExt cx="927267" cy="914400"/>
            </a:xfrm>
            <a:grpFill/>
          </p:grpSpPr>
          <p:sp>
            <p:nvSpPr>
              <p:cNvPr id="244" name="正方形/長方形 243">
                <a:extLst>
                  <a:ext uri="{FF2B5EF4-FFF2-40B4-BE49-F238E27FC236}">
                    <a16:creationId xmlns:a16="http://schemas.microsoft.com/office/drawing/2014/main" id="{0C139374-31ED-49F7-B62E-DBE4CE799ED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5" name="フリーフォーム: 図形 244">
                <a:extLst>
                  <a:ext uri="{FF2B5EF4-FFF2-40B4-BE49-F238E27FC236}">
                    <a16:creationId xmlns:a16="http://schemas.microsoft.com/office/drawing/2014/main" id="{829CFB25-46C3-422A-9077-BE967B6FD48F}"/>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6" name="フリーフォーム: 図形 245">
                <a:extLst>
                  <a:ext uri="{FF2B5EF4-FFF2-40B4-BE49-F238E27FC236}">
                    <a16:creationId xmlns:a16="http://schemas.microsoft.com/office/drawing/2014/main" id="{7DEF7F30-DD49-494D-9B74-13DD475B6C2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7" name="フリーフォーム: 図形 246">
                <a:extLst>
                  <a:ext uri="{FF2B5EF4-FFF2-40B4-BE49-F238E27FC236}">
                    <a16:creationId xmlns:a16="http://schemas.microsoft.com/office/drawing/2014/main" id="{553CC3FB-F7B3-4CD9-8AED-602177A5CDB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8" name="フリーフォーム: 図形 247">
                <a:extLst>
                  <a:ext uri="{FF2B5EF4-FFF2-40B4-BE49-F238E27FC236}">
                    <a16:creationId xmlns:a16="http://schemas.microsoft.com/office/drawing/2014/main" id="{8B59B967-68DE-40F5-9D54-E3B6E3D9983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0" name="グループ化 69">
              <a:extLst>
                <a:ext uri="{FF2B5EF4-FFF2-40B4-BE49-F238E27FC236}">
                  <a16:creationId xmlns:a16="http://schemas.microsoft.com/office/drawing/2014/main" id="{6961BDE8-2359-4445-82FF-EB3EEBDEFAEE}"/>
                </a:ext>
              </a:extLst>
            </p:cNvPr>
            <p:cNvGrpSpPr>
              <a:grpSpLocks noChangeAspect="1"/>
            </p:cNvGrpSpPr>
            <p:nvPr/>
          </p:nvGrpSpPr>
          <p:grpSpPr>
            <a:xfrm>
              <a:off x="4550954" y="6451600"/>
              <a:ext cx="511091" cy="504000"/>
              <a:chOff x="6366933" y="3683000"/>
              <a:chExt cx="927267" cy="914400"/>
            </a:xfrm>
            <a:grpFill/>
          </p:grpSpPr>
          <p:sp>
            <p:nvSpPr>
              <p:cNvPr id="239" name="正方形/長方形 238">
                <a:extLst>
                  <a:ext uri="{FF2B5EF4-FFF2-40B4-BE49-F238E27FC236}">
                    <a16:creationId xmlns:a16="http://schemas.microsoft.com/office/drawing/2014/main" id="{5A91E5EF-6DA6-48E3-B2C5-4BD33EAA673D}"/>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0" name="フリーフォーム: 図形 239">
                <a:extLst>
                  <a:ext uri="{FF2B5EF4-FFF2-40B4-BE49-F238E27FC236}">
                    <a16:creationId xmlns:a16="http://schemas.microsoft.com/office/drawing/2014/main" id="{0EF568FA-C353-4A6B-8765-B36C2648210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1" name="フリーフォーム: 図形 240">
                <a:extLst>
                  <a:ext uri="{FF2B5EF4-FFF2-40B4-BE49-F238E27FC236}">
                    <a16:creationId xmlns:a16="http://schemas.microsoft.com/office/drawing/2014/main" id="{11C758E4-0119-4EE6-9123-F6B74EEED64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2" name="フリーフォーム: 図形 241">
                <a:extLst>
                  <a:ext uri="{FF2B5EF4-FFF2-40B4-BE49-F238E27FC236}">
                    <a16:creationId xmlns:a16="http://schemas.microsoft.com/office/drawing/2014/main" id="{EBBDACAB-B02C-4324-BDB6-DC843598F80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43" name="フリーフォーム: 図形 242">
                <a:extLst>
                  <a:ext uri="{FF2B5EF4-FFF2-40B4-BE49-F238E27FC236}">
                    <a16:creationId xmlns:a16="http://schemas.microsoft.com/office/drawing/2014/main" id="{5399D8E2-A7BE-41E1-8657-044BB0E025DF}"/>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1" name="グループ化 70">
              <a:extLst>
                <a:ext uri="{FF2B5EF4-FFF2-40B4-BE49-F238E27FC236}">
                  <a16:creationId xmlns:a16="http://schemas.microsoft.com/office/drawing/2014/main" id="{39E7CFC2-9243-4C64-B570-F273045CC147}"/>
                </a:ext>
              </a:extLst>
            </p:cNvPr>
            <p:cNvGrpSpPr>
              <a:grpSpLocks noChangeAspect="1"/>
            </p:cNvGrpSpPr>
            <p:nvPr/>
          </p:nvGrpSpPr>
          <p:grpSpPr>
            <a:xfrm>
              <a:off x="5050221" y="5943600"/>
              <a:ext cx="511091" cy="504000"/>
              <a:chOff x="6366933" y="3683000"/>
              <a:chExt cx="927267" cy="914400"/>
            </a:xfrm>
            <a:grpFill/>
          </p:grpSpPr>
          <p:sp>
            <p:nvSpPr>
              <p:cNvPr id="234" name="正方形/長方形 233">
                <a:extLst>
                  <a:ext uri="{FF2B5EF4-FFF2-40B4-BE49-F238E27FC236}">
                    <a16:creationId xmlns:a16="http://schemas.microsoft.com/office/drawing/2014/main" id="{C1CAA2AC-B282-4879-B3F6-D4AEA4C9D166}"/>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35" name="フリーフォーム: 図形 234">
                <a:extLst>
                  <a:ext uri="{FF2B5EF4-FFF2-40B4-BE49-F238E27FC236}">
                    <a16:creationId xmlns:a16="http://schemas.microsoft.com/office/drawing/2014/main" id="{E6B12516-E951-4903-9D35-B69E488F8756}"/>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6" name="フリーフォーム: 図形 235">
                <a:extLst>
                  <a:ext uri="{FF2B5EF4-FFF2-40B4-BE49-F238E27FC236}">
                    <a16:creationId xmlns:a16="http://schemas.microsoft.com/office/drawing/2014/main" id="{84BA9A75-B300-4F18-A87E-D5D9FE35BC93}"/>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7" name="フリーフォーム: 図形 236">
                <a:extLst>
                  <a:ext uri="{FF2B5EF4-FFF2-40B4-BE49-F238E27FC236}">
                    <a16:creationId xmlns:a16="http://schemas.microsoft.com/office/drawing/2014/main" id="{F90F2BE2-7FE3-4F2A-9000-1E259D3EC1C2}"/>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8" name="フリーフォーム: 図形 237">
                <a:extLst>
                  <a:ext uri="{FF2B5EF4-FFF2-40B4-BE49-F238E27FC236}">
                    <a16:creationId xmlns:a16="http://schemas.microsoft.com/office/drawing/2014/main" id="{F4D404C0-A8A4-4AC5-9378-E3EE6D43E05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2" name="グループ化 71">
              <a:extLst>
                <a:ext uri="{FF2B5EF4-FFF2-40B4-BE49-F238E27FC236}">
                  <a16:creationId xmlns:a16="http://schemas.microsoft.com/office/drawing/2014/main" id="{A660E9DD-C455-4FFE-B074-8058FDE6AEAA}"/>
                </a:ext>
              </a:extLst>
            </p:cNvPr>
            <p:cNvGrpSpPr>
              <a:grpSpLocks noChangeAspect="1"/>
            </p:cNvGrpSpPr>
            <p:nvPr/>
          </p:nvGrpSpPr>
          <p:grpSpPr>
            <a:xfrm>
              <a:off x="5050221" y="6451600"/>
              <a:ext cx="511091" cy="504000"/>
              <a:chOff x="6366933" y="3683000"/>
              <a:chExt cx="927267" cy="914400"/>
            </a:xfrm>
            <a:grpFill/>
          </p:grpSpPr>
          <p:sp>
            <p:nvSpPr>
              <p:cNvPr id="229" name="正方形/長方形 228">
                <a:extLst>
                  <a:ext uri="{FF2B5EF4-FFF2-40B4-BE49-F238E27FC236}">
                    <a16:creationId xmlns:a16="http://schemas.microsoft.com/office/drawing/2014/main" id="{037BC484-CC43-4D59-A71D-4725483AC3C3}"/>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30" name="フリーフォーム: 図形 229">
                <a:extLst>
                  <a:ext uri="{FF2B5EF4-FFF2-40B4-BE49-F238E27FC236}">
                    <a16:creationId xmlns:a16="http://schemas.microsoft.com/office/drawing/2014/main" id="{49BABCCA-C348-4FE5-9CC3-D4F656C93280}"/>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1" name="フリーフォーム: 図形 230">
                <a:extLst>
                  <a:ext uri="{FF2B5EF4-FFF2-40B4-BE49-F238E27FC236}">
                    <a16:creationId xmlns:a16="http://schemas.microsoft.com/office/drawing/2014/main" id="{307F8D93-A32C-4567-A7C2-501DE08D531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2" name="フリーフォーム: 図形 231">
                <a:extLst>
                  <a:ext uri="{FF2B5EF4-FFF2-40B4-BE49-F238E27FC236}">
                    <a16:creationId xmlns:a16="http://schemas.microsoft.com/office/drawing/2014/main" id="{C42EDAF5-C502-4B70-AB14-44A98900566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33" name="フリーフォーム: 図形 232">
                <a:extLst>
                  <a:ext uri="{FF2B5EF4-FFF2-40B4-BE49-F238E27FC236}">
                    <a16:creationId xmlns:a16="http://schemas.microsoft.com/office/drawing/2014/main" id="{A55B79FD-17A3-4BBF-B225-6E4B9643718A}"/>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3" name="グループ化 72">
              <a:extLst>
                <a:ext uri="{FF2B5EF4-FFF2-40B4-BE49-F238E27FC236}">
                  <a16:creationId xmlns:a16="http://schemas.microsoft.com/office/drawing/2014/main" id="{6866348D-42E4-43EA-A9C0-29245413793E}"/>
                </a:ext>
              </a:extLst>
            </p:cNvPr>
            <p:cNvGrpSpPr>
              <a:grpSpLocks noChangeAspect="1"/>
            </p:cNvGrpSpPr>
            <p:nvPr/>
          </p:nvGrpSpPr>
          <p:grpSpPr>
            <a:xfrm>
              <a:off x="5562575" y="5943600"/>
              <a:ext cx="511091" cy="504000"/>
              <a:chOff x="6366933" y="3683000"/>
              <a:chExt cx="927267" cy="914400"/>
            </a:xfrm>
            <a:grpFill/>
          </p:grpSpPr>
          <p:sp>
            <p:nvSpPr>
              <p:cNvPr id="224" name="正方形/長方形 223">
                <a:extLst>
                  <a:ext uri="{FF2B5EF4-FFF2-40B4-BE49-F238E27FC236}">
                    <a16:creationId xmlns:a16="http://schemas.microsoft.com/office/drawing/2014/main" id="{ACA6A5EB-A028-427A-A655-67FFB50B1DEA}"/>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5" name="フリーフォーム: 図形 224">
                <a:extLst>
                  <a:ext uri="{FF2B5EF4-FFF2-40B4-BE49-F238E27FC236}">
                    <a16:creationId xmlns:a16="http://schemas.microsoft.com/office/drawing/2014/main" id="{F97A8BD7-3E35-41E0-B951-91A449B5E0D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6" name="フリーフォーム: 図形 225">
                <a:extLst>
                  <a:ext uri="{FF2B5EF4-FFF2-40B4-BE49-F238E27FC236}">
                    <a16:creationId xmlns:a16="http://schemas.microsoft.com/office/drawing/2014/main" id="{30BA1B3E-F359-47DA-B758-FDF755D82EBB}"/>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7" name="フリーフォーム: 図形 226">
                <a:extLst>
                  <a:ext uri="{FF2B5EF4-FFF2-40B4-BE49-F238E27FC236}">
                    <a16:creationId xmlns:a16="http://schemas.microsoft.com/office/drawing/2014/main" id="{3EDEB9F2-8088-45BA-BAFF-23E03020F82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8" name="フリーフォーム: 図形 227">
                <a:extLst>
                  <a:ext uri="{FF2B5EF4-FFF2-40B4-BE49-F238E27FC236}">
                    <a16:creationId xmlns:a16="http://schemas.microsoft.com/office/drawing/2014/main" id="{DF6DFBA5-C44E-43DA-BDF8-A81B5FEBB4D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4" name="グループ化 73">
              <a:extLst>
                <a:ext uri="{FF2B5EF4-FFF2-40B4-BE49-F238E27FC236}">
                  <a16:creationId xmlns:a16="http://schemas.microsoft.com/office/drawing/2014/main" id="{637C100E-C584-450F-BB28-8AED8F75FEEC}"/>
                </a:ext>
              </a:extLst>
            </p:cNvPr>
            <p:cNvGrpSpPr>
              <a:grpSpLocks noChangeAspect="1"/>
            </p:cNvGrpSpPr>
            <p:nvPr/>
          </p:nvGrpSpPr>
          <p:grpSpPr>
            <a:xfrm>
              <a:off x="5562575" y="6451600"/>
              <a:ext cx="511091" cy="504000"/>
              <a:chOff x="6366933" y="3683000"/>
              <a:chExt cx="927267" cy="914400"/>
            </a:xfrm>
            <a:grpFill/>
          </p:grpSpPr>
          <p:sp>
            <p:nvSpPr>
              <p:cNvPr id="219" name="正方形/長方形 218">
                <a:extLst>
                  <a:ext uri="{FF2B5EF4-FFF2-40B4-BE49-F238E27FC236}">
                    <a16:creationId xmlns:a16="http://schemas.microsoft.com/office/drawing/2014/main" id="{57EF0F49-E962-4250-8DFA-BC3045A99B68}"/>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0" name="フリーフォーム: 図形 219">
                <a:extLst>
                  <a:ext uri="{FF2B5EF4-FFF2-40B4-BE49-F238E27FC236}">
                    <a16:creationId xmlns:a16="http://schemas.microsoft.com/office/drawing/2014/main" id="{0CC61F6F-C47F-4EFD-A112-0BDC44E8E21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1" name="フリーフォーム: 図形 220">
                <a:extLst>
                  <a:ext uri="{FF2B5EF4-FFF2-40B4-BE49-F238E27FC236}">
                    <a16:creationId xmlns:a16="http://schemas.microsoft.com/office/drawing/2014/main" id="{CFC1DD5F-F387-41DF-9CE6-95643491E6A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2" name="フリーフォーム: 図形 221">
                <a:extLst>
                  <a:ext uri="{FF2B5EF4-FFF2-40B4-BE49-F238E27FC236}">
                    <a16:creationId xmlns:a16="http://schemas.microsoft.com/office/drawing/2014/main" id="{8348956A-E5F7-4261-A42F-B320BD791939}"/>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23" name="フリーフォーム: 図形 222">
                <a:extLst>
                  <a:ext uri="{FF2B5EF4-FFF2-40B4-BE49-F238E27FC236}">
                    <a16:creationId xmlns:a16="http://schemas.microsoft.com/office/drawing/2014/main" id="{7F9D3533-9DFE-4144-95CD-9C5098577882}"/>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5" name="グループ化 74">
              <a:extLst>
                <a:ext uri="{FF2B5EF4-FFF2-40B4-BE49-F238E27FC236}">
                  <a16:creationId xmlns:a16="http://schemas.microsoft.com/office/drawing/2014/main" id="{C86D090D-4A75-4D61-A35F-DB6F5FB635C6}"/>
                </a:ext>
              </a:extLst>
            </p:cNvPr>
            <p:cNvGrpSpPr>
              <a:grpSpLocks noChangeAspect="1"/>
            </p:cNvGrpSpPr>
            <p:nvPr/>
          </p:nvGrpSpPr>
          <p:grpSpPr>
            <a:xfrm>
              <a:off x="6076732" y="5943600"/>
              <a:ext cx="511091" cy="504000"/>
              <a:chOff x="6366933" y="3683000"/>
              <a:chExt cx="927267" cy="914400"/>
            </a:xfrm>
            <a:grpFill/>
          </p:grpSpPr>
          <p:sp>
            <p:nvSpPr>
              <p:cNvPr id="214" name="正方形/長方形 213">
                <a:extLst>
                  <a:ext uri="{FF2B5EF4-FFF2-40B4-BE49-F238E27FC236}">
                    <a16:creationId xmlns:a16="http://schemas.microsoft.com/office/drawing/2014/main" id="{E866A654-BD9F-407E-80DA-18D13A7121D1}"/>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5" name="フリーフォーム: 図形 214">
                <a:extLst>
                  <a:ext uri="{FF2B5EF4-FFF2-40B4-BE49-F238E27FC236}">
                    <a16:creationId xmlns:a16="http://schemas.microsoft.com/office/drawing/2014/main" id="{6C359724-215F-4FBB-8DFD-09DA7D33C049}"/>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6" name="フリーフォーム: 図形 215">
                <a:extLst>
                  <a:ext uri="{FF2B5EF4-FFF2-40B4-BE49-F238E27FC236}">
                    <a16:creationId xmlns:a16="http://schemas.microsoft.com/office/drawing/2014/main" id="{9FFCBC06-C9C5-4928-8160-DC3B7378160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7" name="フリーフォーム: 図形 216">
                <a:extLst>
                  <a:ext uri="{FF2B5EF4-FFF2-40B4-BE49-F238E27FC236}">
                    <a16:creationId xmlns:a16="http://schemas.microsoft.com/office/drawing/2014/main" id="{EA30C988-EC62-4BB7-8931-6386FC27672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8" name="フリーフォーム: 図形 217">
                <a:extLst>
                  <a:ext uri="{FF2B5EF4-FFF2-40B4-BE49-F238E27FC236}">
                    <a16:creationId xmlns:a16="http://schemas.microsoft.com/office/drawing/2014/main" id="{71D05FC7-940A-43A2-BC55-1C8E2C07753A}"/>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6" name="グループ化 75">
              <a:extLst>
                <a:ext uri="{FF2B5EF4-FFF2-40B4-BE49-F238E27FC236}">
                  <a16:creationId xmlns:a16="http://schemas.microsoft.com/office/drawing/2014/main" id="{525674C2-F4A8-4457-BA2D-DB49956E95F7}"/>
                </a:ext>
              </a:extLst>
            </p:cNvPr>
            <p:cNvGrpSpPr>
              <a:grpSpLocks noChangeAspect="1"/>
            </p:cNvGrpSpPr>
            <p:nvPr/>
          </p:nvGrpSpPr>
          <p:grpSpPr>
            <a:xfrm>
              <a:off x="6076732" y="6451600"/>
              <a:ext cx="511091" cy="504000"/>
              <a:chOff x="6366933" y="3683000"/>
              <a:chExt cx="927267" cy="914400"/>
            </a:xfrm>
            <a:grpFill/>
          </p:grpSpPr>
          <p:sp>
            <p:nvSpPr>
              <p:cNvPr id="209" name="正方形/長方形 208">
                <a:extLst>
                  <a:ext uri="{FF2B5EF4-FFF2-40B4-BE49-F238E27FC236}">
                    <a16:creationId xmlns:a16="http://schemas.microsoft.com/office/drawing/2014/main" id="{8EE80DE8-90D2-447C-BB9A-D71A56121B78}"/>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10" name="フリーフォーム: 図形 209">
                <a:extLst>
                  <a:ext uri="{FF2B5EF4-FFF2-40B4-BE49-F238E27FC236}">
                    <a16:creationId xmlns:a16="http://schemas.microsoft.com/office/drawing/2014/main" id="{FC036064-017F-46D7-8B49-E69B356803E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1" name="フリーフォーム: 図形 210">
                <a:extLst>
                  <a:ext uri="{FF2B5EF4-FFF2-40B4-BE49-F238E27FC236}">
                    <a16:creationId xmlns:a16="http://schemas.microsoft.com/office/drawing/2014/main" id="{F5F94BD2-9F68-4F77-AE86-04FC2DC6C28B}"/>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2" name="フリーフォーム: 図形 211">
                <a:extLst>
                  <a:ext uri="{FF2B5EF4-FFF2-40B4-BE49-F238E27FC236}">
                    <a16:creationId xmlns:a16="http://schemas.microsoft.com/office/drawing/2014/main" id="{D121AEED-CBDB-405F-A9D2-D67CFCE7754B}"/>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13" name="フリーフォーム: 図形 212">
                <a:extLst>
                  <a:ext uri="{FF2B5EF4-FFF2-40B4-BE49-F238E27FC236}">
                    <a16:creationId xmlns:a16="http://schemas.microsoft.com/office/drawing/2014/main" id="{F5BF069E-82E7-4320-8649-6273D47F792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7" name="グループ化 76">
              <a:extLst>
                <a:ext uri="{FF2B5EF4-FFF2-40B4-BE49-F238E27FC236}">
                  <a16:creationId xmlns:a16="http://schemas.microsoft.com/office/drawing/2014/main" id="{FC0E91CF-C03F-4503-871A-B7268541510D}"/>
                </a:ext>
              </a:extLst>
            </p:cNvPr>
            <p:cNvGrpSpPr>
              <a:grpSpLocks noChangeAspect="1"/>
            </p:cNvGrpSpPr>
            <p:nvPr/>
          </p:nvGrpSpPr>
          <p:grpSpPr>
            <a:xfrm>
              <a:off x="6589086" y="5943600"/>
              <a:ext cx="511091" cy="504000"/>
              <a:chOff x="6366933" y="3683000"/>
              <a:chExt cx="927267" cy="914400"/>
            </a:xfrm>
            <a:grpFill/>
          </p:grpSpPr>
          <p:sp>
            <p:nvSpPr>
              <p:cNvPr id="204" name="正方形/長方形 203">
                <a:extLst>
                  <a:ext uri="{FF2B5EF4-FFF2-40B4-BE49-F238E27FC236}">
                    <a16:creationId xmlns:a16="http://schemas.microsoft.com/office/drawing/2014/main" id="{E7F9D522-BBE5-49BE-9BF0-F29A4E80DDDF}"/>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5" name="フリーフォーム: 図形 204">
                <a:extLst>
                  <a:ext uri="{FF2B5EF4-FFF2-40B4-BE49-F238E27FC236}">
                    <a16:creationId xmlns:a16="http://schemas.microsoft.com/office/drawing/2014/main" id="{47C0C67C-28DD-4963-8EB4-86F17A609599}"/>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6" name="フリーフォーム: 図形 205">
                <a:extLst>
                  <a:ext uri="{FF2B5EF4-FFF2-40B4-BE49-F238E27FC236}">
                    <a16:creationId xmlns:a16="http://schemas.microsoft.com/office/drawing/2014/main" id="{58E173D6-AE24-4FCA-AB17-7CE052120E0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7" name="フリーフォーム: 図形 206">
                <a:extLst>
                  <a:ext uri="{FF2B5EF4-FFF2-40B4-BE49-F238E27FC236}">
                    <a16:creationId xmlns:a16="http://schemas.microsoft.com/office/drawing/2014/main" id="{C955E738-0631-47AB-B467-C4E0B1305B14}"/>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8" name="フリーフォーム: 図形 207">
                <a:extLst>
                  <a:ext uri="{FF2B5EF4-FFF2-40B4-BE49-F238E27FC236}">
                    <a16:creationId xmlns:a16="http://schemas.microsoft.com/office/drawing/2014/main" id="{0E0736FB-BA37-4610-8783-95D26C8900E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8" name="グループ化 77">
              <a:extLst>
                <a:ext uri="{FF2B5EF4-FFF2-40B4-BE49-F238E27FC236}">
                  <a16:creationId xmlns:a16="http://schemas.microsoft.com/office/drawing/2014/main" id="{31D3E8EB-3570-4441-9A36-41844CD8196D}"/>
                </a:ext>
              </a:extLst>
            </p:cNvPr>
            <p:cNvGrpSpPr>
              <a:grpSpLocks noChangeAspect="1"/>
            </p:cNvGrpSpPr>
            <p:nvPr/>
          </p:nvGrpSpPr>
          <p:grpSpPr>
            <a:xfrm>
              <a:off x="6589086" y="6451600"/>
              <a:ext cx="511091" cy="504000"/>
              <a:chOff x="6366933" y="3683000"/>
              <a:chExt cx="927267" cy="914400"/>
            </a:xfrm>
            <a:grpFill/>
          </p:grpSpPr>
          <p:sp>
            <p:nvSpPr>
              <p:cNvPr id="199" name="正方形/長方形 198">
                <a:extLst>
                  <a:ext uri="{FF2B5EF4-FFF2-40B4-BE49-F238E27FC236}">
                    <a16:creationId xmlns:a16="http://schemas.microsoft.com/office/drawing/2014/main" id="{FB11D752-1C5B-4916-B715-B352820950CF}"/>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0" name="フリーフォーム: 図形 199">
                <a:extLst>
                  <a:ext uri="{FF2B5EF4-FFF2-40B4-BE49-F238E27FC236}">
                    <a16:creationId xmlns:a16="http://schemas.microsoft.com/office/drawing/2014/main" id="{DB0AE9B0-BCB9-43A6-B044-2AA8A8743D6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1" name="フリーフォーム: 図形 200">
                <a:extLst>
                  <a:ext uri="{FF2B5EF4-FFF2-40B4-BE49-F238E27FC236}">
                    <a16:creationId xmlns:a16="http://schemas.microsoft.com/office/drawing/2014/main" id="{3ABBFF89-A147-4CC7-9842-DB9C915845D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2" name="フリーフォーム: 図形 201">
                <a:extLst>
                  <a:ext uri="{FF2B5EF4-FFF2-40B4-BE49-F238E27FC236}">
                    <a16:creationId xmlns:a16="http://schemas.microsoft.com/office/drawing/2014/main" id="{A5289826-810E-4AAD-8CE6-17EEFBE55B8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203" name="フリーフォーム: 図形 202">
                <a:extLst>
                  <a:ext uri="{FF2B5EF4-FFF2-40B4-BE49-F238E27FC236}">
                    <a16:creationId xmlns:a16="http://schemas.microsoft.com/office/drawing/2014/main" id="{5A62CF34-AD8B-4EE2-8683-DC89FC1697D0}"/>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79" name="グループ化 78">
              <a:extLst>
                <a:ext uri="{FF2B5EF4-FFF2-40B4-BE49-F238E27FC236}">
                  <a16:creationId xmlns:a16="http://schemas.microsoft.com/office/drawing/2014/main" id="{7B65C84B-9AC6-4208-BE94-8726DA6C2E08}"/>
                </a:ext>
              </a:extLst>
            </p:cNvPr>
            <p:cNvGrpSpPr>
              <a:grpSpLocks noChangeAspect="1"/>
            </p:cNvGrpSpPr>
            <p:nvPr/>
          </p:nvGrpSpPr>
          <p:grpSpPr>
            <a:xfrm>
              <a:off x="7088353" y="5943600"/>
              <a:ext cx="511091" cy="504000"/>
              <a:chOff x="6366933" y="3683000"/>
              <a:chExt cx="927267" cy="914400"/>
            </a:xfrm>
            <a:grpFill/>
          </p:grpSpPr>
          <p:sp>
            <p:nvSpPr>
              <p:cNvPr id="194" name="正方形/長方形 193">
                <a:extLst>
                  <a:ext uri="{FF2B5EF4-FFF2-40B4-BE49-F238E27FC236}">
                    <a16:creationId xmlns:a16="http://schemas.microsoft.com/office/drawing/2014/main" id="{7EF9BA09-55A6-4693-8A8B-DDC504FB6661}"/>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5" name="フリーフォーム: 図形 194">
                <a:extLst>
                  <a:ext uri="{FF2B5EF4-FFF2-40B4-BE49-F238E27FC236}">
                    <a16:creationId xmlns:a16="http://schemas.microsoft.com/office/drawing/2014/main" id="{D3FA2895-82A7-439F-B33F-2E206EF62F44}"/>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6" name="フリーフォーム: 図形 195">
                <a:extLst>
                  <a:ext uri="{FF2B5EF4-FFF2-40B4-BE49-F238E27FC236}">
                    <a16:creationId xmlns:a16="http://schemas.microsoft.com/office/drawing/2014/main" id="{765A3114-D345-4833-A7B6-7488D24DBF39}"/>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7" name="フリーフォーム: 図形 196">
                <a:extLst>
                  <a:ext uri="{FF2B5EF4-FFF2-40B4-BE49-F238E27FC236}">
                    <a16:creationId xmlns:a16="http://schemas.microsoft.com/office/drawing/2014/main" id="{B1079B7B-BD2C-42A5-BC6D-447EC13D7D9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8" name="フリーフォーム: 図形 197">
                <a:extLst>
                  <a:ext uri="{FF2B5EF4-FFF2-40B4-BE49-F238E27FC236}">
                    <a16:creationId xmlns:a16="http://schemas.microsoft.com/office/drawing/2014/main" id="{99701E71-9C57-4FAC-BFCD-22B3FEBCB7F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0" name="グループ化 79">
              <a:extLst>
                <a:ext uri="{FF2B5EF4-FFF2-40B4-BE49-F238E27FC236}">
                  <a16:creationId xmlns:a16="http://schemas.microsoft.com/office/drawing/2014/main" id="{3700E0DC-3178-48E9-997D-7305D3E2D940}"/>
                </a:ext>
              </a:extLst>
            </p:cNvPr>
            <p:cNvGrpSpPr>
              <a:grpSpLocks noChangeAspect="1"/>
            </p:cNvGrpSpPr>
            <p:nvPr/>
          </p:nvGrpSpPr>
          <p:grpSpPr>
            <a:xfrm>
              <a:off x="7088353" y="6451600"/>
              <a:ext cx="511091" cy="504000"/>
              <a:chOff x="6366933" y="3683000"/>
              <a:chExt cx="927267" cy="914400"/>
            </a:xfrm>
            <a:grpFill/>
          </p:grpSpPr>
          <p:sp>
            <p:nvSpPr>
              <p:cNvPr id="189" name="正方形/長方形 188">
                <a:extLst>
                  <a:ext uri="{FF2B5EF4-FFF2-40B4-BE49-F238E27FC236}">
                    <a16:creationId xmlns:a16="http://schemas.microsoft.com/office/drawing/2014/main" id="{71FC1253-0981-4B58-9A18-5E27EE508B4D}"/>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0" name="フリーフォーム: 図形 189">
                <a:extLst>
                  <a:ext uri="{FF2B5EF4-FFF2-40B4-BE49-F238E27FC236}">
                    <a16:creationId xmlns:a16="http://schemas.microsoft.com/office/drawing/2014/main" id="{757406DD-97BF-4325-97B5-EA4845F70A3E}"/>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1" name="フリーフォーム: 図形 190">
                <a:extLst>
                  <a:ext uri="{FF2B5EF4-FFF2-40B4-BE49-F238E27FC236}">
                    <a16:creationId xmlns:a16="http://schemas.microsoft.com/office/drawing/2014/main" id="{A4F1435E-B41F-406F-AA71-B2D982BD731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2" name="フリーフォーム: 図形 191">
                <a:extLst>
                  <a:ext uri="{FF2B5EF4-FFF2-40B4-BE49-F238E27FC236}">
                    <a16:creationId xmlns:a16="http://schemas.microsoft.com/office/drawing/2014/main" id="{4981A4AF-C626-483E-AADF-81A7CB2421C4}"/>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93" name="フリーフォーム: 図形 192">
                <a:extLst>
                  <a:ext uri="{FF2B5EF4-FFF2-40B4-BE49-F238E27FC236}">
                    <a16:creationId xmlns:a16="http://schemas.microsoft.com/office/drawing/2014/main" id="{65B6A8AD-487A-4E98-B237-FFCD738A668B}"/>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1" name="グループ化 80">
              <a:extLst>
                <a:ext uri="{FF2B5EF4-FFF2-40B4-BE49-F238E27FC236}">
                  <a16:creationId xmlns:a16="http://schemas.microsoft.com/office/drawing/2014/main" id="{5BA7E3F6-594C-4B73-8B3D-B25207E922DF}"/>
                </a:ext>
              </a:extLst>
            </p:cNvPr>
            <p:cNvGrpSpPr>
              <a:grpSpLocks noChangeAspect="1"/>
            </p:cNvGrpSpPr>
            <p:nvPr/>
          </p:nvGrpSpPr>
          <p:grpSpPr>
            <a:xfrm>
              <a:off x="7600707" y="5943600"/>
              <a:ext cx="511091" cy="504000"/>
              <a:chOff x="6366933" y="3683000"/>
              <a:chExt cx="927267" cy="914400"/>
            </a:xfrm>
            <a:grpFill/>
          </p:grpSpPr>
          <p:sp>
            <p:nvSpPr>
              <p:cNvPr id="184" name="正方形/長方形 183">
                <a:extLst>
                  <a:ext uri="{FF2B5EF4-FFF2-40B4-BE49-F238E27FC236}">
                    <a16:creationId xmlns:a16="http://schemas.microsoft.com/office/drawing/2014/main" id="{3E6C9B22-4566-444D-AB30-52F6D057B85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5" name="フリーフォーム: 図形 184">
                <a:extLst>
                  <a:ext uri="{FF2B5EF4-FFF2-40B4-BE49-F238E27FC236}">
                    <a16:creationId xmlns:a16="http://schemas.microsoft.com/office/drawing/2014/main" id="{8A96FE69-6FA5-4B54-A28F-2F8D469E4D5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6" name="フリーフォーム: 図形 185">
                <a:extLst>
                  <a:ext uri="{FF2B5EF4-FFF2-40B4-BE49-F238E27FC236}">
                    <a16:creationId xmlns:a16="http://schemas.microsoft.com/office/drawing/2014/main" id="{716483D1-32F5-4F4D-ABE9-A8213F4CC2A6}"/>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7" name="フリーフォーム: 図形 186">
                <a:extLst>
                  <a:ext uri="{FF2B5EF4-FFF2-40B4-BE49-F238E27FC236}">
                    <a16:creationId xmlns:a16="http://schemas.microsoft.com/office/drawing/2014/main" id="{A0BBC4A5-F288-456B-85E9-835BC252B7E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8" name="フリーフォーム: 図形 187">
                <a:extLst>
                  <a:ext uri="{FF2B5EF4-FFF2-40B4-BE49-F238E27FC236}">
                    <a16:creationId xmlns:a16="http://schemas.microsoft.com/office/drawing/2014/main" id="{E6817AD6-224B-475F-BF68-70C647AF9587}"/>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2" name="グループ化 81">
              <a:extLst>
                <a:ext uri="{FF2B5EF4-FFF2-40B4-BE49-F238E27FC236}">
                  <a16:creationId xmlns:a16="http://schemas.microsoft.com/office/drawing/2014/main" id="{86BBA325-9987-4EED-9FF1-B4139FBE1D9F}"/>
                </a:ext>
              </a:extLst>
            </p:cNvPr>
            <p:cNvGrpSpPr>
              <a:grpSpLocks noChangeAspect="1"/>
            </p:cNvGrpSpPr>
            <p:nvPr/>
          </p:nvGrpSpPr>
          <p:grpSpPr>
            <a:xfrm>
              <a:off x="7600707" y="6451600"/>
              <a:ext cx="511091" cy="504000"/>
              <a:chOff x="6366933" y="3683000"/>
              <a:chExt cx="927267" cy="914400"/>
            </a:xfrm>
            <a:grpFill/>
          </p:grpSpPr>
          <p:sp>
            <p:nvSpPr>
              <p:cNvPr id="179" name="正方形/長方形 178">
                <a:extLst>
                  <a:ext uri="{FF2B5EF4-FFF2-40B4-BE49-F238E27FC236}">
                    <a16:creationId xmlns:a16="http://schemas.microsoft.com/office/drawing/2014/main" id="{9AAEDAE3-0858-454A-B5E2-E3F7767D28CA}"/>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0" name="フリーフォーム: 図形 179">
                <a:extLst>
                  <a:ext uri="{FF2B5EF4-FFF2-40B4-BE49-F238E27FC236}">
                    <a16:creationId xmlns:a16="http://schemas.microsoft.com/office/drawing/2014/main" id="{C63BB316-96A8-4359-A4A7-6D861A7776E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1" name="フリーフォーム: 図形 180">
                <a:extLst>
                  <a:ext uri="{FF2B5EF4-FFF2-40B4-BE49-F238E27FC236}">
                    <a16:creationId xmlns:a16="http://schemas.microsoft.com/office/drawing/2014/main" id="{3C8049D4-A93C-4872-85EF-38CEF16F409B}"/>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2" name="フリーフォーム: 図形 181">
                <a:extLst>
                  <a:ext uri="{FF2B5EF4-FFF2-40B4-BE49-F238E27FC236}">
                    <a16:creationId xmlns:a16="http://schemas.microsoft.com/office/drawing/2014/main" id="{0E8EF80D-8C34-492B-B4DE-E1BB35296CB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83" name="フリーフォーム: 図形 182">
                <a:extLst>
                  <a:ext uri="{FF2B5EF4-FFF2-40B4-BE49-F238E27FC236}">
                    <a16:creationId xmlns:a16="http://schemas.microsoft.com/office/drawing/2014/main" id="{FBB04D71-0A13-49C9-9E98-2D29658F2ED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3" name="グループ化 82">
              <a:extLst>
                <a:ext uri="{FF2B5EF4-FFF2-40B4-BE49-F238E27FC236}">
                  <a16:creationId xmlns:a16="http://schemas.microsoft.com/office/drawing/2014/main" id="{DB448951-5381-4D7D-871C-FD9265AF4152}"/>
                </a:ext>
              </a:extLst>
            </p:cNvPr>
            <p:cNvGrpSpPr>
              <a:grpSpLocks noChangeAspect="1"/>
            </p:cNvGrpSpPr>
            <p:nvPr/>
          </p:nvGrpSpPr>
          <p:grpSpPr>
            <a:xfrm>
              <a:off x="8118802" y="5943600"/>
              <a:ext cx="511091" cy="504000"/>
              <a:chOff x="6366933" y="3683000"/>
              <a:chExt cx="927267" cy="914400"/>
            </a:xfrm>
            <a:grpFill/>
          </p:grpSpPr>
          <p:sp>
            <p:nvSpPr>
              <p:cNvPr id="174" name="正方形/長方形 173">
                <a:extLst>
                  <a:ext uri="{FF2B5EF4-FFF2-40B4-BE49-F238E27FC236}">
                    <a16:creationId xmlns:a16="http://schemas.microsoft.com/office/drawing/2014/main" id="{C6509043-76A3-4446-B6E6-E6716D3C3845}"/>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5" name="フリーフォーム: 図形 174">
                <a:extLst>
                  <a:ext uri="{FF2B5EF4-FFF2-40B4-BE49-F238E27FC236}">
                    <a16:creationId xmlns:a16="http://schemas.microsoft.com/office/drawing/2014/main" id="{EBE59B17-4E1F-4AF6-A49F-FFDB0D02192B}"/>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6" name="フリーフォーム: 図形 175">
                <a:extLst>
                  <a:ext uri="{FF2B5EF4-FFF2-40B4-BE49-F238E27FC236}">
                    <a16:creationId xmlns:a16="http://schemas.microsoft.com/office/drawing/2014/main" id="{848BCF0B-F55E-4299-A2E6-16069BAA7798}"/>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7" name="フリーフォーム: 図形 176">
                <a:extLst>
                  <a:ext uri="{FF2B5EF4-FFF2-40B4-BE49-F238E27FC236}">
                    <a16:creationId xmlns:a16="http://schemas.microsoft.com/office/drawing/2014/main" id="{F82E0953-4148-4C3E-97C3-84799BDF25F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8" name="フリーフォーム: 図形 177">
                <a:extLst>
                  <a:ext uri="{FF2B5EF4-FFF2-40B4-BE49-F238E27FC236}">
                    <a16:creationId xmlns:a16="http://schemas.microsoft.com/office/drawing/2014/main" id="{2E92920B-CFC3-4E20-A4E0-37D20782073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4" name="グループ化 83">
              <a:extLst>
                <a:ext uri="{FF2B5EF4-FFF2-40B4-BE49-F238E27FC236}">
                  <a16:creationId xmlns:a16="http://schemas.microsoft.com/office/drawing/2014/main" id="{BE7C14A8-371C-4F61-AB3C-3425A18DA545}"/>
                </a:ext>
              </a:extLst>
            </p:cNvPr>
            <p:cNvGrpSpPr>
              <a:grpSpLocks noChangeAspect="1"/>
            </p:cNvGrpSpPr>
            <p:nvPr/>
          </p:nvGrpSpPr>
          <p:grpSpPr>
            <a:xfrm>
              <a:off x="8118802" y="6451600"/>
              <a:ext cx="511091" cy="504000"/>
              <a:chOff x="6366933" y="3683000"/>
              <a:chExt cx="927267" cy="914400"/>
            </a:xfrm>
            <a:grpFill/>
          </p:grpSpPr>
          <p:sp>
            <p:nvSpPr>
              <p:cNvPr id="169" name="正方形/長方形 168">
                <a:extLst>
                  <a:ext uri="{FF2B5EF4-FFF2-40B4-BE49-F238E27FC236}">
                    <a16:creationId xmlns:a16="http://schemas.microsoft.com/office/drawing/2014/main" id="{4CF5EC1B-45AE-4B97-A055-D9FEDB1D3EE5}"/>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0" name="フリーフォーム: 図形 169">
                <a:extLst>
                  <a:ext uri="{FF2B5EF4-FFF2-40B4-BE49-F238E27FC236}">
                    <a16:creationId xmlns:a16="http://schemas.microsoft.com/office/drawing/2014/main" id="{1FB707D2-12DF-4441-A8CA-A39764F020F2}"/>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1" name="フリーフォーム: 図形 170">
                <a:extLst>
                  <a:ext uri="{FF2B5EF4-FFF2-40B4-BE49-F238E27FC236}">
                    <a16:creationId xmlns:a16="http://schemas.microsoft.com/office/drawing/2014/main" id="{F042BABF-3EC7-4B5C-97A4-89BDDC0B05F1}"/>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2" name="フリーフォーム: 図形 171">
                <a:extLst>
                  <a:ext uri="{FF2B5EF4-FFF2-40B4-BE49-F238E27FC236}">
                    <a16:creationId xmlns:a16="http://schemas.microsoft.com/office/drawing/2014/main" id="{E1D468D2-968A-416B-9594-90659B535288}"/>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73" name="フリーフォーム: 図形 172">
                <a:extLst>
                  <a:ext uri="{FF2B5EF4-FFF2-40B4-BE49-F238E27FC236}">
                    <a16:creationId xmlns:a16="http://schemas.microsoft.com/office/drawing/2014/main" id="{62309231-0455-455E-9314-509A06508AB2}"/>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5" name="グループ化 84">
              <a:extLst>
                <a:ext uri="{FF2B5EF4-FFF2-40B4-BE49-F238E27FC236}">
                  <a16:creationId xmlns:a16="http://schemas.microsoft.com/office/drawing/2014/main" id="{17B7EA50-B773-4AD0-928B-0AFBEA572DDF}"/>
                </a:ext>
              </a:extLst>
            </p:cNvPr>
            <p:cNvGrpSpPr>
              <a:grpSpLocks noChangeAspect="1"/>
            </p:cNvGrpSpPr>
            <p:nvPr/>
          </p:nvGrpSpPr>
          <p:grpSpPr>
            <a:xfrm>
              <a:off x="8631156" y="5943600"/>
              <a:ext cx="511091" cy="504000"/>
              <a:chOff x="6366933" y="3683000"/>
              <a:chExt cx="927267" cy="914400"/>
            </a:xfrm>
            <a:grpFill/>
          </p:grpSpPr>
          <p:sp>
            <p:nvSpPr>
              <p:cNvPr id="164" name="正方形/長方形 163">
                <a:extLst>
                  <a:ext uri="{FF2B5EF4-FFF2-40B4-BE49-F238E27FC236}">
                    <a16:creationId xmlns:a16="http://schemas.microsoft.com/office/drawing/2014/main" id="{BA01E4A3-01C2-40AB-A359-BF93F1CF9FB5}"/>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5" name="フリーフォーム: 図形 164">
                <a:extLst>
                  <a:ext uri="{FF2B5EF4-FFF2-40B4-BE49-F238E27FC236}">
                    <a16:creationId xmlns:a16="http://schemas.microsoft.com/office/drawing/2014/main" id="{E9B633EF-CE41-4478-91FD-A0630A1456E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6" name="フリーフォーム: 図形 165">
                <a:extLst>
                  <a:ext uri="{FF2B5EF4-FFF2-40B4-BE49-F238E27FC236}">
                    <a16:creationId xmlns:a16="http://schemas.microsoft.com/office/drawing/2014/main" id="{B7E0A6CB-E218-4D4B-BBEF-95AC1F2D7AE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7" name="フリーフォーム: 図形 166">
                <a:extLst>
                  <a:ext uri="{FF2B5EF4-FFF2-40B4-BE49-F238E27FC236}">
                    <a16:creationId xmlns:a16="http://schemas.microsoft.com/office/drawing/2014/main" id="{B34EE530-92A4-427F-9302-EEDA1DEA4D7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8" name="フリーフォーム: 図形 167">
                <a:extLst>
                  <a:ext uri="{FF2B5EF4-FFF2-40B4-BE49-F238E27FC236}">
                    <a16:creationId xmlns:a16="http://schemas.microsoft.com/office/drawing/2014/main" id="{E7AD2018-15B6-43B0-AEA0-D2C7760C0408}"/>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6" name="グループ化 85">
              <a:extLst>
                <a:ext uri="{FF2B5EF4-FFF2-40B4-BE49-F238E27FC236}">
                  <a16:creationId xmlns:a16="http://schemas.microsoft.com/office/drawing/2014/main" id="{25AE97D2-5C1F-465B-83C2-BE5EA4087697}"/>
                </a:ext>
              </a:extLst>
            </p:cNvPr>
            <p:cNvGrpSpPr>
              <a:grpSpLocks noChangeAspect="1"/>
            </p:cNvGrpSpPr>
            <p:nvPr/>
          </p:nvGrpSpPr>
          <p:grpSpPr>
            <a:xfrm>
              <a:off x="8631156" y="6451600"/>
              <a:ext cx="511091" cy="504000"/>
              <a:chOff x="6366933" y="3683000"/>
              <a:chExt cx="927267" cy="914400"/>
            </a:xfrm>
            <a:grpFill/>
          </p:grpSpPr>
          <p:sp>
            <p:nvSpPr>
              <p:cNvPr id="159" name="正方形/長方形 158">
                <a:extLst>
                  <a:ext uri="{FF2B5EF4-FFF2-40B4-BE49-F238E27FC236}">
                    <a16:creationId xmlns:a16="http://schemas.microsoft.com/office/drawing/2014/main" id="{2D769687-91CB-4B24-8938-CE4F6881311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60" name="フリーフォーム: 図形 159">
                <a:extLst>
                  <a:ext uri="{FF2B5EF4-FFF2-40B4-BE49-F238E27FC236}">
                    <a16:creationId xmlns:a16="http://schemas.microsoft.com/office/drawing/2014/main" id="{670F2552-E4B0-4F6D-B1E9-EF8E394A4CE1}"/>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1" name="フリーフォーム: 図形 160">
                <a:extLst>
                  <a:ext uri="{FF2B5EF4-FFF2-40B4-BE49-F238E27FC236}">
                    <a16:creationId xmlns:a16="http://schemas.microsoft.com/office/drawing/2014/main" id="{6973F959-D1C8-4C4A-A4EB-4B5ECED65DDB}"/>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2" name="フリーフォーム: 図形 161">
                <a:extLst>
                  <a:ext uri="{FF2B5EF4-FFF2-40B4-BE49-F238E27FC236}">
                    <a16:creationId xmlns:a16="http://schemas.microsoft.com/office/drawing/2014/main" id="{EB191DB7-D2C2-42EF-BC47-B26E1F7C657D}"/>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63" name="フリーフォーム: 図形 162">
                <a:extLst>
                  <a:ext uri="{FF2B5EF4-FFF2-40B4-BE49-F238E27FC236}">
                    <a16:creationId xmlns:a16="http://schemas.microsoft.com/office/drawing/2014/main" id="{4BC841D9-60DD-4983-91F7-BD27E64C285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7" name="グループ化 86">
              <a:extLst>
                <a:ext uri="{FF2B5EF4-FFF2-40B4-BE49-F238E27FC236}">
                  <a16:creationId xmlns:a16="http://schemas.microsoft.com/office/drawing/2014/main" id="{91DD4B9A-1BF6-4861-A373-69508492B40F}"/>
                </a:ext>
              </a:extLst>
            </p:cNvPr>
            <p:cNvGrpSpPr>
              <a:grpSpLocks noChangeAspect="1"/>
            </p:cNvGrpSpPr>
            <p:nvPr/>
          </p:nvGrpSpPr>
          <p:grpSpPr>
            <a:xfrm>
              <a:off x="9130423" y="5943600"/>
              <a:ext cx="511091" cy="504000"/>
              <a:chOff x="6366933" y="3683000"/>
              <a:chExt cx="927267" cy="914400"/>
            </a:xfrm>
            <a:grpFill/>
          </p:grpSpPr>
          <p:sp>
            <p:nvSpPr>
              <p:cNvPr id="154" name="正方形/長方形 153">
                <a:extLst>
                  <a:ext uri="{FF2B5EF4-FFF2-40B4-BE49-F238E27FC236}">
                    <a16:creationId xmlns:a16="http://schemas.microsoft.com/office/drawing/2014/main" id="{0C6BC960-4208-4337-8E78-D7B544F7AA3D}"/>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5" name="フリーフォーム: 図形 154">
                <a:extLst>
                  <a:ext uri="{FF2B5EF4-FFF2-40B4-BE49-F238E27FC236}">
                    <a16:creationId xmlns:a16="http://schemas.microsoft.com/office/drawing/2014/main" id="{E13ADA52-3558-4622-93ED-61FEBC99886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6" name="フリーフォーム: 図形 155">
                <a:extLst>
                  <a:ext uri="{FF2B5EF4-FFF2-40B4-BE49-F238E27FC236}">
                    <a16:creationId xmlns:a16="http://schemas.microsoft.com/office/drawing/2014/main" id="{2ECB2959-1CC1-4479-93BB-34B33F39B2E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7" name="フリーフォーム: 図形 156">
                <a:extLst>
                  <a:ext uri="{FF2B5EF4-FFF2-40B4-BE49-F238E27FC236}">
                    <a16:creationId xmlns:a16="http://schemas.microsoft.com/office/drawing/2014/main" id="{52320A54-DEBA-4074-91EF-5010AFD3723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8" name="フリーフォーム: 図形 157">
                <a:extLst>
                  <a:ext uri="{FF2B5EF4-FFF2-40B4-BE49-F238E27FC236}">
                    <a16:creationId xmlns:a16="http://schemas.microsoft.com/office/drawing/2014/main" id="{D83FB68F-A951-4FCD-8C1B-88C447B9443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8" name="グループ化 87">
              <a:extLst>
                <a:ext uri="{FF2B5EF4-FFF2-40B4-BE49-F238E27FC236}">
                  <a16:creationId xmlns:a16="http://schemas.microsoft.com/office/drawing/2014/main" id="{8044388E-D7A7-49FE-947A-741C76FD9751}"/>
                </a:ext>
              </a:extLst>
            </p:cNvPr>
            <p:cNvGrpSpPr>
              <a:grpSpLocks noChangeAspect="1"/>
            </p:cNvGrpSpPr>
            <p:nvPr/>
          </p:nvGrpSpPr>
          <p:grpSpPr>
            <a:xfrm>
              <a:off x="9130423" y="6451600"/>
              <a:ext cx="511091" cy="504000"/>
              <a:chOff x="6366933" y="3683000"/>
              <a:chExt cx="927267" cy="914400"/>
            </a:xfrm>
            <a:grpFill/>
          </p:grpSpPr>
          <p:sp>
            <p:nvSpPr>
              <p:cNvPr id="149" name="正方形/長方形 148">
                <a:extLst>
                  <a:ext uri="{FF2B5EF4-FFF2-40B4-BE49-F238E27FC236}">
                    <a16:creationId xmlns:a16="http://schemas.microsoft.com/office/drawing/2014/main" id="{EC6BB768-5CCE-43BD-A879-1B898852D7A9}"/>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50" name="フリーフォーム: 図形 149">
                <a:extLst>
                  <a:ext uri="{FF2B5EF4-FFF2-40B4-BE49-F238E27FC236}">
                    <a16:creationId xmlns:a16="http://schemas.microsoft.com/office/drawing/2014/main" id="{8C1F252F-6F5A-490F-A57F-84361B15B42F}"/>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1" name="フリーフォーム: 図形 150">
                <a:extLst>
                  <a:ext uri="{FF2B5EF4-FFF2-40B4-BE49-F238E27FC236}">
                    <a16:creationId xmlns:a16="http://schemas.microsoft.com/office/drawing/2014/main" id="{D38D40A3-0B9B-4402-A6B1-EC4F45F30D57}"/>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2" name="フリーフォーム: 図形 151">
                <a:extLst>
                  <a:ext uri="{FF2B5EF4-FFF2-40B4-BE49-F238E27FC236}">
                    <a16:creationId xmlns:a16="http://schemas.microsoft.com/office/drawing/2014/main" id="{89870C40-0A1C-4150-A20A-904A41CAFB6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53" name="フリーフォーム: 図形 152">
                <a:extLst>
                  <a:ext uri="{FF2B5EF4-FFF2-40B4-BE49-F238E27FC236}">
                    <a16:creationId xmlns:a16="http://schemas.microsoft.com/office/drawing/2014/main" id="{BD040DFB-47CB-4D54-9EFD-016FC40DB374}"/>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89" name="グループ化 88">
              <a:extLst>
                <a:ext uri="{FF2B5EF4-FFF2-40B4-BE49-F238E27FC236}">
                  <a16:creationId xmlns:a16="http://schemas.microsoft.com/office/drawing/2014/main" id="{487C3C81-60D2-4B4D-B843-FFCC15A8AB54}"/>
                </a:ext>
              </a:extLst>
            </p:cNvPr>
            <p:cNvGrpSpPr>
              <a:grpSpLocks noChangeAspect="1"/>
            </p:cNvGrpSpPr>
            <p:nvPr/>
          </p:nvGrpSpPr>
          <p:grpSpPr>
            <a:xfrm>
              <a:off x="9642777" y="5943600"/>
              <a:ext cx="511091" cy="504000"/>
              <a:chOff x="6366933" y="3683000"/>
              <a:chExt cx="927267" cy="914400"/>
            </a:xfrm>
            <a:grpFill/>
          </p:grpSpPr>
          <p:sp>
            <p:nvSpPr>
              <p:cNvPr id="144" name="正方形/長方形 143">
                <a:extLst>
                  <a:ext uri="{FF2B5EF4-FFF2-40B4-BE49-F238E27FC236}">
                    <a16:creationId xmlns:a16="http://schemas.microsoft.com/office/drawing/2014/main" id="{31E282E5-01FC-456C-99D3-919182D8E72E}"/>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5" name="フリーフォーム: 図形 144">
                <a:extLst>
                  <a:ext uri="{FF2B5EF4-FFF2-40B4-BE49-F238E27FC236}">
                    <a16:creationId xmlns:a16="http://schemas.microsoft.com/office/drawing/2014/main" id="{23527C5B-2E72-4E4D-9EA7-8FA852EF97B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6" name="フリーフォーム: 図形 145">
                <a:extLst>
                  <a:ext uri="{FF2B5EF4-FFF2-40B4-BE49-F238E27FC236}">
                    <a16:creationId xmlns:a16="http://schemas.microsoft.com/office/drawing/2014/main" id="{7E1A3775-A71B-4E1B-8657-E7FE5BD1E5CA}"/>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7" name="フリーフォーム: 図形 146">
                <a:extLst>
                  <a:ext uri="{FF2B5EF4-FFF2-40B4-BE49-F238E27FC236}">
                    <a16:creationId xmlns:a16="http://schemas.microsoft.com/office/drawing/2014/main" id="{8B86D481-19B0-4351-B696-8E7CFDB723F3}"/>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8" name="フリーフォーム: 図形 147">
                <a:extLst>
                  <a:ext uri="{FF2B5EF4-FFF2-40B4-BE49-F238E27FC236}">
                    <a16:creationId xmlns:a16="http://schemas.microsoft.com/office/drawing/2014/main" id="{AAC7D5B2-B010-4913-B02D-F2A03C1D1E9D}"/>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0" name="グループ化 89">
              <a:extLst>
                <a:ext uri="{FF2B5EF4-FFF2-40B4-BE49-F238E27FC236}">
                  <a16:creationId xmlns:a16="http://schemas.microsoft.com/office/drawing/2014/main" id="{76BCBC56-3162-48DB-A706-A28F941AD952}"/>
                </a:ext>
              </a:extLst>
            </p:cNvPr>
            <p:cNvGrpSpPr>
              <a:grpSpLocks noChangeAspect="1"/>
            </p:cNvGrpSpPr>
            <p:nvPr/>
          </p:nvGrpSpPr>
          <p:grpSpPr>
            <a:xfrm>
              <a:off x="9642777" y="6451600"/>
              <a:ext cx="511091" cy="504000"/>
              <a:chOff x="6366933" y="3683000"/>
              <a:chExt cx="927267" cy="914400"/>
            </a:xfrm>
            <a:grpFill/>
          </p:grpSpPr>
          <p:sp>
            <p:nvSpPr>
              <p:cNvPr id="139" name="正方形/長方形 138">
                <a:extLst>
                  <a:ext uri="{FF2B5EF4-FFF2-40B4-BE49-F238E27FC236}">
                    <a16:creationId xmlns:a16="http://schemas.microsoft.com/office/drawing/2014/main" id="{7670806B-1D3A-4107-A471-6F3C5617023B}"/>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40" name="フリーフォーム: 図形 139">
                <a:extLst>
                  <a:ext uri="{FF2B5EF4-FFF2-40B4-BE49-F238E27FC236}">
                    <a16:creationId xmlns:a16="http://schemas.microsoft.com/office/drawing/2014/main" id="{2FD83110-CAD2-4B41-BF63-B5A9EB72C5D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1" name="フリーフォーム: 図形 140">
                <a:extLst>
                  <a:ext uri="{FF2B5EF4-FFF2-40B4-BE49-F238E27FC236}">
                    <a16:creationId xmlns:a16="http://schemas.microsoft.com/office/drawing/2014/main" id="{A0C39B29-330C-43E9-8B3C-83D6A8ACB0FF}"/>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2" name="フリーフォーム: 図形 141">
                <a:extLst>
                  <a:ext uri="{FF2B5EF4-FFF2-40B4-BE49-F238E27FC236}">
                    <a16:creationId xmlns:a16="http://schemas.microsoft.com/office/drawing/2014/main" id="{BFE5E5F2-17B2-4C7A-B0A0-111DF322ED2E}"/>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43" name="フリーフォーム: 図形 142">
                <a:extLst>
                  <a:ext uri="{FF2B5EF4-FFF2-40B4-BE49-F238E27FC236}">
                    <a16:creationId xmlns:a16="http://schemas.microsoft.com/office/drawing/2014/main" id="{6FC6F595-096A-4D69-A3DA-FE15284B442C}"/>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1" name="グループ化 90">
              <a:extLst>
                <a:ext uri="{FF2B5EF4-FFF2-40B4-BE49-F238E27FC236}">
                  <a16:creationId xmlns:a16="http://schemas.microsoft.com/office/drawing/2014/main" id="{23FE47AD-F1B3-48DB-B94D-EBD0567D2C25}"/>
                </a:ext>
              </a:extLst>
            </p:cNvPr>
            <p:cNvGrpSpPr>
              <a:grpSpLocks noChangeAspect="1"/>
            </p:cNvGrpSpPr>
            <p:nvPr/>
          </p:nvGrpSpPr>
          <p:grpSpPr>
            <a:xfrm>
              <a:off x="10156934" y="5943600"/>
              <a:ext cx="511091" cy="504000"/>
              <a:chOff x="6366933" y="3683000"/>
              <a:chExt cx="927267" cy="914400"/>
            </a:xfrm>
            <a:grpFill/>
          </p:grpSpPr>
          <p:sp>
            <p:nvSpPr>
              <p:cNvPr id="134" name="正方形/長方形 133">
                <a:extLst>
                  <a:ext uri="{FF2B5EF4-FFF2-40B4-BE49-F238E27FC236}">
                    <a16:creationId xmlns:a16="http://schemas.microsoft.com/office/drawing/2014/main" id="{33FE21B0-284B-4CBC-99F3-86718177E59A}"/>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5" name="フリーフォーム: 図形 134">
                <a:extLst>
                  <a:ext uri="{FF2B5EF4-FFF2-40B4-BE49-F238E27FC236}">
                    <a16:creationId xmlns:a16="http://schemas.microsoft.com/office/drawing/2014/main" id="{465FBE53-6534-4431-80B8-E12B278D1D9C}"/>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6" name="フリーフォーム: 図形 135">
                <a:extLst>
                  <a:ext uri="{FF2B5EF4-FFF2-40B4-BE49-F238E27FC236}">
                    <a16:creationId xmlns:a16="http://schemas.microsoft.com/office/drawing/2014/main" id="{92F9A100-7BB7-47DD-BF2D-505DF4762B2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7" name="フリーフォーム: 図形 136">
                <a:extLst>
                  <a:ext uri="{FF2B5EF4-FFF2-40B4-BE49-F238E27FC236}">
                    <a16:creationId xmlns:a16="http://schemas.microsoft.com/office/drawing/2014/main" id="{BFDE3356-72F1-4E7A-947B-E7693F7011DA}"/>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8" name="フリーフォーム: 図形 137">
                <a:extLst>
                  <a:ext uri="{FF2B5EF4-FFF2-40B4-BE49-F238E27FC236}">
                    <a16:creationId xmlns:a16="http://schemas.microsoft.com/office/drawing/2014/main" id="{1FA7A87B-8B18-4A5F-9A85-378E7E8A555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2" name="グループ化 91">
              <a:extLst>
                <a:ext uri="{FF2B5EF4-FFF2-40B4-BE49-F238E27FC236}">
                  <a16:creationId xmlns:a16="http://schemas.microsoft.com/office/drawing/2014/main" id="{BD64EBD4-A688-4BE0-9EAD-2C45608B4C48}"/>
                </a:ext>
              </a:extLst>
            </p:cNvPr>
            <p:cNvGrpSpPr>
              <a:grpSpLocks noChangeAspect="1"/>
            </p:cNvGrpSpPr>
            <p:nvPr/>
          </p:nvGrpSpPr>
          <p:grpSpPr>
            <a:xfrm>
              <a:off x="10156934" y="6451600"/>
              <a:ext cx="511091" cy="504000"/>
              <a:chOff x="6366933" y="3683000"/>
              <a:chExt cx="927267" cy="914400"/>
            </a:xfrm>
            <a:grpFill/>
          </p:grpSpPr>
          <p:sp>
            <p:nvSpPr>
              <p:cNvPr id="129" name="正方形/長方形 128">
                <a:extLst>
                  <a:ext uri="{FF2B5EF4-FFF2-40B4-BE49-F238E27FC236}">
                    <a16:creationId xmlns:a16="http://schemas.microsoft.com/office/drawing/2014/main" id="{46AFE394-B4C8-41AC-8C8B-DDF602DE71EC}"/>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0" name="フリーフォーム: 図形 129">
                <a:extLst>
                  <a:ext uri="{FF2B5EF4-FFF2-40B4-BE49-F238E27FC236}">
                    <a16:creationId xmlns:a16="http://schemas.microsoft.com/office/drawing/2014/main" id="{C0BD5835-A762-4D26-99AF-72F926B66548}"/>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1" name="フリーフォーム: 図形 130">
                <a:extLst>
                  <a:ext uri="{FF2B5EF4-FFF2-40B4-BE49-F238E27FC236}">
                    <a16:creationId xmlns:a16="http://schemas.microsoft.com/office/drawing/2014/main" id="{B5B5FA74-6E62-4C00-B1E3-F791140D35BC}"/>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2" name="フリーフォーム: 図形 131">
                <a:extLst>
                  <a:ext uri="{FF2B5EF4-FFF2-40B4-BE49-F238E27FC236}">
                    <a16:creationId xmlns:a16="http://schemas.microsoft.com/office/drawing/2014/main" id="{26663DE8-B798-45AB-88AB-E05EFF48B4C6}"/>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33" name="フリーフォーム: 図形 132">
                <a:extLst>
                  <a:ext uri="{FF2B5EF4-FFF2-40B4-BE49-F238E27FC236}">
                    <a16:creationId xmlns:a16="http://schemas.microsoft.com/office/drawing/2014/main" id="{67922136-52F6-4471-925A-53FA316D65A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3" name="グループ化 92">
              <a:extLst>
                <a:ext uri="{FF2B5EF4-FFF2-40B4-BE49-F238E27FC236}">
                  <a16:creationId xmlns:a16="http://schemas.microsoft.com/office/drawing/2014/main" id="{26D2C7DC-467F-4365-8A09-563B77D9FC0D}"/>
                </a:ext>
              </a:extLst>
            </p:cNvPr>
            <p:cNvGrpSpPr>
              <a:grpSpLocks noChangeAspect="1"/>
            </p:cNvGrpSpPr>
            <p:nvPr/>
          </p:nvGrpSpPr>
          <p:grpSpPr>
            <a:xfrm>
              <a:off x="10669288" y="5943600"/>
              <a:ext cx="511091" cy="504000"/>
              <a:chOff x="6366933" y="3683000"/>
              <a:chExt cx="927267" cy="914400"/>
            </a:xfrm>
            <a:grpFill/>
          </p:grpSpPr>
          <p:sp>
            <p:nvSpPr>
              <p:cNvPr id="124" name="正方形/長方形 123">
                <a:extLst>
                  <a:ext uri="{FF2B5EF4-FFF2-40B4-BE49-F238E27FC236}">
                    <a16:creationId xmlns:a16="http://schemas.microsoft.com/office/drawing/2014/main" id="{7B56F1CA-C3B7-4650-8C7B-E4BF483BB94A}"/>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5" name="フリーフォーム: 図形 124">
                <a:extLst>
                  <a:ext uri="{FF2B5EF4-FFF2-40B4-BE49-F238E27FC236}">
                    <a16:creationId xmlns:a16="http://schemas.microsoft.com/office/drawing/2014/main" id="{05F1CC66-2EE5-4BF8-850E-7D1CCE2EDA53}"/>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6" name="フリーフォーム: 図形 125">
                <a:extLst>
                  <a:ext uri="{FF2B5EF4-FFF2-40B4-BE49-F238E27FC236}">
                    <a16:creationId xmlns:a16="http://schemas.microsoft.com/office/drawing/2014/main" id="{8B90DE3E-8A94-4182-B136-E94F246A6115}"/>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7" name="フリーフォーム: 図形 126">
                <a:extLst>
                  <a:ext uri="{FF2B5EF4-FFF2-40B4-BE49-F238E27FC236}">
                    <a16:creationId xmlns:a16="http://schemas.microsoft.com/office/drawing/2014/main" id="{36128CB8-0D7F-4402-8329-AEC60823BCF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8" name="フリーフォーム: 図形 127">
                <a:extLst>
                  <a:ext uri="{FF2B5EF4-FFF2-40B4-BE49-F238E27FC236}">
                    <a16:creationId xmlns:a16="http://schemas.microsoft.com/office/drawing/2014/main" id="{C92391F1-1A14-4FDA-94BF-27A0B5C45026}"/>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4" name="グループ化 93">
              <a:extLst>
                <a:ext uri="{FF2B5EF4-FFF2-40B4-BE49-F238E27FC236}">
                  <a16:creationId xmlns:a16="http://schemas.microsoft.com/office/drawing/2014/main" id="{A6AD61AC-A5B9-4B0F-8557-D74F0939D808}"/>
                </a:ext>
              </a:extLst>
            </p:cNvPr>
            <p:cNvGrpSpPr>
              <a:grpSpLocks noChangeAspect="1"/>
            </p:cNvGrpSpPr>
            <p:nvPr/>
          </p:nvGrpSpPr>
          <p:grpSpPr>
            <a:xfrm>
              <a:off x="10669288" y="6451600"/>
              <a:ext cx="511091" cy="504000"/>
              <a:chOff x="6366933" y="3683000"/>
              <a:chExt cx="927267" cy="914400"/>
            </a:xfrm>
            <a:grpFill/>
          </p:grpSpPr>
          <p:sp>
            <p:nvSpPr>
              <p:cNvPr id="119" name="正方形/長方形 118">
                <a:extLst>
                  <a:ext uri="{FF2B5EF4-FFF2-40B4-BE49-F238E27FC236}">
                    <a16:creationId xmlns:a16="http://schemas.microsoft.com/office/drawing/2014/main" id="{21AEE1A9-F290-4048-B4AE-00E2E972C32F}"/>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0" name="フリーフォーム: 図形 119">
                <a:extLst>
                  <a:ext uri="{FF2B5EF4-FFF2-40B4-BE49-F238E27FC236}">
                    <a16:creationId xmlns:a16="http://schemas.microsoft.com/office/drawing/2014/main" id="{DD2E07D2-3CB7-41D5-85FF-EE9D8185E675}"/>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1" name="フリーフォーム: 図形 120">
                <a:extLst>
                  <a:ext uri="{FF2B5EF4-FFF2-40B4-BE49-F238E27FC236}">
                    <a16:creationId xmlns:a16="http://schemas.microsoft.com/office/drawing/2014/main" id="{09CB165D-9025-4ED2-978B-EE677EBEE852}"/>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2" name="フリーフォーム: 図形 121">
                <a:extLst>
                  <a:ext uri="{FF2B5EF4-FFF2-40B4-BE49-F238E27FC236}">
                    <a16:creationId xmlns:a16="http://schemas.microsoft.com/office/drawing/2014/main" id="{5CE34777-39A9-44B0-8A3A-1B9463B82FF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23" name="フリーフォーム: 図形 122">
                <a:extLst>
                  <a:ext uri="{FF2B5EF4-FFF2-40B4-BE49-F238E27FC236}">
                    <a16:creationId xmlns:a16="http://schemas.microsoft.com/office/drawing/2014/main" id="{40CC6375-BC50-40BD-A030-A986046FE925}"/>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5" name="グループ化 94">
              <a:extLst>
                <a:ext uri="{FF2B5EF4-FFF2-40B4-BE49-F238E27FC236}">
                  <a16:creationId xmlns:a16="http://schemas.microsoft.com/office/drawing/2014/main" id="{E66031D8-CD3A-4603-8DE8-728FA3CBF346}"/>
                </a:ext>
              </a:extLst>
            </p:cNvPr>
            <p:cNvGrpSpPr>
              <a:grpSpLocks noChangeAspect="1"/>
            </p:cNvGrpSpPr>
            <p:nvPr/>
          </p:nvGrpSpPr>
          <p:grpSpPr>
            <a:xfrm>
              <a:off x="11168555" y="5943600"/>
              <a:ext cx="511091" cy="504000"/>
              <a:chOff x="6366933" y="3683000"/>
              <a:chExt cx="927267" cy="914400"/>
            </a:xfrm>
            <a:grpFill/>
          </p:grpSpPr>
          <p:sp>
            <p:nvSpPr>
              <p:cNvPr id="114" name="正方形/長方形 113">
                <a:extLst>
                  <a:ext uri="{FF2B5EF4-FFF2-40B4-BE49-F238E27FC236}">
                    <a16:creationId xmlns:a16="http://schemas.microsoft.com/office/drawing/2014/main" id="{F95B6C60-63D6-444C-A9F2-3DAE0B18EEBD}"/>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5" name="フリーフォーム: 図形 114">
                <a:extLst>
                  <a:ext uri="{FF2B5EF4-FFF2-40B4-BE49-F238E27FC236}">
                    <a16:creationId xmlns:a16="http://schemas.microsoft.com/office/drawing/2014/main" id="{04253A77-00C7-4422-A744-98090E865C66}"/>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6" name="フリーフォーム: 図形 115">
                <a:extLst>
                  <a:ext uri="{FF2B5EF4-FFF2-40B4-BE49-F238E27FC236}">
                    <a16:creationId xmlns:a16="http://schemas.microsoft.com/office/drawing/2014/main" id="{E81A0CF2-9369-4929-B03A-BA99CCFD02CD}"/>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7" name="フリーフォーム: 図形 116">
                <a:extLst>
                  <a:ext uri="{FF2B5EF4-FFF2-40B4-BE49-F238E27FC236}">
                    <a16:creationId xmlns:a16="http://schemas.microsoft.com/office/drawing/2014/main" id="{C8808111-4BE3-4B55-809C-2662A3B8DFD9}"/>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8" name="フリーフォーム: 図形 117">
                <a:extLst>
                  <a:ext uri="{FF2B5EF4-FFF2-40B4-BE49-F238E27FC236}">
                    <a16:creationId xmlns:a16="http://schemas.microsoft.com/office/drawing/2014/main" id="{C09A1835-FA19-46C3-B65B-86846280458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6" name="グループ化 95">
              <a:extLst>
                <a:ext uri="{FF2B5EF4-FFF2-40B4-BE49-F238E27FC236}">
                  <a16:creationId xmlns:a16="http://schemas.microsoft.com/office/drawing/2014/main" id="{94018362-16A1-482D-B958-D0224AE49F89}"/>
                </a:ext>
              </a:extLst>
            </p:cNvPr>
            <p:cNvGrpSpPr>
              <a:grpSpLocks noChangeAspect="1"/>
            </p:cNvGrpSpPr>
            <p:nvPr/>
          </p:nvGrpSpPr>
          <p:grpSpPr>
            <a:xfrm>
              <a:off x="11168555" y="6451600"/>
              <a:ext cx="511091" cy="504000"/>
              <a:chOff x="6366933" y="3683000"/>
              <a:chExt cx="927267" cy="914400"/>
            </a:xfrm>
            <a:grpFill/>
          </p:grpSpPr>
          <p:sp>
            <p:nvSpPr>
              <p:cNvPr id="109" name="正方形/長方形 108">
                <a:extLst>
                  <a:ext uri="{FF2B5EF4-FFF2-40B4-BE49-F238E27FC236}">
                    <a16:creationId xmlns:a16="http://schemas.microsoft.com/office/drawing/2014/main" id="{1557C08A-144F-43E4-8967-C38DEFA03143}"/>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0" name="フリーフォーム: 図形 109">
                <a:extLst>
                  <a:ext uri="{FF2B5EF4-FFF2-40B4-BE49-F238E27FC236}">
                    <a16:creationId xmlns:a16="http://schemas.microsoft.com/office/drawing/2014/main" id="{3FE7705B-1DD6-4C3A-A6E2-C08149E737AD}"/>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1" name="フリーフォーム: 図形 110">
                <a:extLst>
                  <a:ext uri="{FF2B5EF4-FFF2-40B4-BE49-F238E27FC236}">
                    <a16:creationId xmlns:a16="http://schemas.microsoft.com/office/drawing/2014/main" id="{7B1C22FE-770A-4401-8F43-B96023AC0B70}"/>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2" name="フリーフォーム: 図形 111">
                <a:extLst>
                  <a:ext uri="{FF2B5EF4-FFF2-40B4-BE49-F238E27FC236}">
                    <a16:creationId xmlns:a16="http://schemas.microsoft.com/office/drawing/2014/main" id="{55B5D55B-5D8F-40AF-8BAD-1D2897C49EDC}"/>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13" name="フリーフォーム: 図形 112">
                <a:extLst>
                  <a:ext uri="{FF2B5EF4-FFF2-40B4-BE49-F238E27FC236}">
                    <a16:creationId xmlns:a16="http://schemas.microsoft.com/office/drawing/2014/main" id="{BC4FFEED-3EF0-4F10-9BC4-A33FBD41C34E}"/>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7" name="グループ化 96">
              <a:extLst>
                <a:ext uri="{FF2B5EF4-FFF2-40B4-BE49-F238E27FC236}">
                  <a16:creationId xmlns:a16="http://schemas.microsoft.com/office/drawing/2014/main" id="{1FDA9903-33CE-4263-9AED-87E7C1D2BC3C}"/>
                </a:ext>
              </a:extLst>
            </p:cNvPr>
            <p:cNvGrpSpPr>
              <a:grpSpLocks noChangeAspect="1"/>
            </p:cNvGrpSpPr>
            <p:nvPr/>
          </p:nvGrpSpPr>
          <p:grpSpPr>
            <a:xfrm>
              <a:off x="11680909" y="5943600"/>
              <a:ext cx="511091" cy="504000"/>
              <a:chOff x="6366933" y="3683000"/>
              <a:chExt cx="927267" cy="914400"/>
            </a:xfrm>
            <a:grpFill/>
          </p:grpSpPr>
          <p:sp>
            <p:nvSpPr>
              <p:cNvPr id="104" name="正方形/長方形 103">
                <a:extLst>
                  <a:ext uri="{FF2B5EF4-FFF2-40B4-BE49-F238E27FC236}">
                    <a16:creationId xmlns:a16="http://schemas.microsoft.com/office/drawing/2014/main" id="{1419FDFC-5D59-401B-98C0-46424B609C96}"/>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5" name="フリーフォーム: 図形 104">
                <a:extLst>
                  <a:ext uri="{FF2B5EF4-FFF2-40B4-BE49-F238E27FC236}">
                    <a16:creationId xmlns:a16="http://schemas.microsoft.com/office/drawing/2014/main" id="{0FD73E6B-59C9-493E-A6A5-FA6835C5FCAA}"/>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6" name="フリーフォーム: 図形 105">
                <a:extLst>
                  <a:ext uri="{FF2B5EF4-FFF2-40B4-BE49-F238E27FC236}">
                    <a16:creationId xmlns:a16="http://schemas.microsoft.com/office/drawing/2014/main" id="{145131DA-D888-4583-B103-6800664B21CE}"/>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7" name="フリーフォーム: 図形 106">
                <a:extLst>
                  <a:ext uri="{FF2B5EF4-FFF2-40B4-BE49-F238E27FC236}">
                    <a16:creationId xmlns:a16="http://schemas.microsoft.com/office/drawing/2014/main" id="{28903A8B-5A51-4759-86C1-9FCE8CFD0D61}"/>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8" name="フリーフォーム: 図形 107">
                <a:extLst>
                  <a:ext uri="{FF2B5EF4-FFF2-40B4-BE49-F238E27FC236}">
                    <a16:creationId xmlns:a16="http://schemas.microsoft.com/office/drawing/2014/main" id="{034B33CE-8DC9-45DD-9E86-1B2722D01A29}"/>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nvGrpSpPr>
            <p:cNvPr id="98" name="グループ化 97">
              <a:extLst>
                <a:ext uri="{FF2B5EF4-FFF2-40B4-BE49-F238E27FC236}">
                  <a16:creationId xmlns:a16="http://schemas.microsoft.com/office/drawing/2014/main" id="{5D48F507-FA9F-4B3E-B6A4-B2D24BBBA211}"/>
                </a:ext>
              </a:extLst>
            </p:cNvPr>
            <p:cNvGrpSpPr>
              <a:grpSpLocks noChangeAspect="1"/>
            </p:cNvGrpSpPr>
            <p:nvPr/>
          </p:nvGrpSpPr>
          <p:grpSpPr>
            <a:xfrm>
              <a:off x="11680909" y="6451600"/>
              <a:ext cx="511091" cy="504000"/>
              <a:chOff x="6366933" y="3683000"/>
              <a:chExt cx="927267" cy="914400"/>
            </a:xfrm>
            <a:grpFill/>
          </p:grpSpPr>
          <p:sp>
            <p:nvSpPr>
              <p:cNvPr id="99" name="正方形/長方形 98">
                <a:extLst>
                  <a:ext uri="{FF2B5EF4-FFF2-40B4-BE49-F238E27FC236}">
                    <a16:creationId xmlns:a16="http://schemas.microsoft.com/office/drawing/2014/main" id="{FC45A29B-1E89-47FC-8EDC-0F05A51A5411}"/>
                  </a:ext>
                </a:extLst>
              </p:cNvPr>
              <p:cNvSpPr/>
              <p:nvPr/>
            </p:nvSpPr>
            <p:spPr>
              <a:xfrm>
                <a:off x="6375400" y="3683000"/>
                <a:ext cx="914400" cy="9144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00" name="フリーフォーム: 図形 99">
                <a:extLst>
                  <a:ext uri="{FF2B5EF4-FFF2-40B4-BE49-F238E27FC236}">
                    <a16:creationId xmlns:a16="http://schemas.microsoft.com/office/drawing/2014/main" id="{F09994A7-FF76-41F0-90C1-30DBEA63AB72}"/>
                  </a:ext>
                </a:extLst>
              </p:cNvPr>
              <p:cNvSpPr/>
              <p:nvPr/>
            </p:nvSpPr>
            <p:spPr>
              <a:xfrm>
                <a:off x="6366933" y="3683000"/>
                <a:ext cx="736600" cy="712200"/>
              </a:xfrm>
              <a:custGeom>
                <a:avLst/>
                <a:gdLst>
                  <a:gd name="connsiteX0" fmla="*/ 736600 w 736600"/>
                  <a:gd name="connsiteY0" fmla="*/ 0 h 712200"/>
                  <a:gd name="connsiteX1" fmla="*/ 588434 w 736600"/>
                  <a:gd name="connsiteY1" fmla="*/ 321733 h 712200"/>
                  <a:gd name="connsiteX2" fmla="*/ 457200 w 736600"/>
                  <a:gd name="connsiteY2" fmla="*/ 690033 h 712200"/>
                  <a:gd name="connsiteX3" fmla="*/ 0 w 736600"/>
                  <a:gd name="connsiteY3" fmla="*/ 639233 h 712200"/>
                </a:gdLst>
                <a:ahLst/>
                <a:cxnLst>
                  <a:cxn ang="0">
                    <a:pos x="connsiteX0" y="connsiteY0"/>
                  </a:cxn>
                  <a:cxn ang="0">
                    <a:pos x="connsiteX1" y="connsiteY1"/>
                  </a:cxn>
                  <a:cxn ang="0">
                    <a:pos x="connsiteX2" y="connsiteY2"/>
                  </a:cxn>
                  <a:cxn ang="0">
                    <a:pos x="connsiteX3" y="connsiteY3"/>
                  </a:cxn>
                </a:cxnLst>
                <a:rect l="l" t="t" r="r" b="b"/>
                <a:pathLst>
                  <a:path w="736600" h="712200">
                    <a:moveTo>
                      <a:pt x="736600" y="0"/>
                    </a:moveTo>
                    <a:cubicBezTo>
                      <a:pt x="685800" y="103364"/>
                      <a:pt x="635001" y="206728"/>
                      <a:pt x="588434" y="321733"/>
                    </a:cubicBezTo>
                    <a:cubicBezTo>
                      <a:pt x="541867" y="436738"/>
                      <a:pt x="555272" y="637116"/>
                      <a:pt x="457200" y="690033"/>
                    </a:cubicBezTo>
                    <a:cubicBezTo>
                      <a:pt x="359128" y="742950"/>
                      <a:pt x="179564" y="691091"/>
                      <a:pt x="0" y="63923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1" name="フリーフォーム: 図形 100">
                <a:extLst>
                  <a:ext uri="{FF2B5EF4-FFF2-40B4-BE49-F238E27FC236}">
                    <a16:creationId xmlns:a16="http://schemas.microsoft.com/office/drawing/2014/main" id="{2155967C-AF8F-43CD-A4A6-07BC7090A944}"/>
                  </a:ext>
                </a:extLst>
              </p:cNvPr>
              <p:cNvSpPr/>
              <p:nvPr/>
            </p:nvSpPr>
            <p:spPr>
              <a:xfrm>
                <a:off x="6388100" y="4313767"/>
                <a:ext cx="486833" cy="254000"/>
              </a:xfrm>
              <a:custGeom>
                <a:avLst/>
                <a:gdLst>
                  <a:gd name="connsiteX0" fmla="*/ 486833 w 486833"/>
                  <a:gd name="connsiteY0" fmla="*/ 0 h 254000"/>
                  <a:gd name="connsiteX1" fmla="*/ 330200 w 486833"/>
                  <a:gd name="connsiteY1" fmla="*/ 190500 h 254000"/>
                  <a:gd name="connsiteX2" fmla="*/ 0 w 486833"/>
                  <a:gd name="connsiteY2" fmla="*/ 254000 h 254000"/>
                </a:gdLst>
                <a:ahLst/>
                <a:cxnLst>
                  <a:cxn ang="0">
                    <a:pos x="connsiteX0" y="connsiteY0"/>
                  </a:cxn>
                  <a:cxn ang="0">
                    <a:pos x="connsiteX1" y="connsiteY1"/>
                  </a:cxn>
                  <a:cxn ang="0">
                    <a:pos x="connsiteX2" y="connsiteY2"/>
                  </a:cxn>
                </a:cxnLst>
                <a:rect l="l" t="t" r="r" b="b"/>
                <a:pathLst>
                  <a:path w="486833" h="254000">
                    <a:moveTo>
                      <a:pt x="486833" y="0"/>
                    </a:moveTo>
                    <a:cubicBezTo>
                      <a:pt x="449086" y="74083"/>
                      <a:pt x="411339" y="148167"/>
                      <a:pt x="330200" y="190500"/>
                    </a:cubicBezTo>
                    <a:cubicBezTo>
                      <a:pt x="249061" y="232833"/>
                      <a:pt x="124530" y="243416"/>
                      <a:pt x="0" y="254000"/>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2" name="フリーフォーム: 図形 101">
                <a:extLst>
                  <a:ext uri="{FF2B5EF4-FFF2-40B4-BE49-F238E27FC236}">
                    <a16:creationId xmlns:a16="http://schemas.microsoft.com/office/drawing/2014/main" id="{4B7DC23C-D0A2-443C-8DA7-471473511CDD}"/>
                  </a:ext>
                </a:extLst>
              </p:cNvPr>
              <p:cNvSpPr/>
              <p:nvPr/>
            </p:nvSpPr>
            <p:spPr>
              <a:xfrm>
                <a:off x="6934200" y="4025900"/>
                <a:ext cx="360000" cy="0"/>
              </a:xfrm>
              <a:custGeom>
                <a:avLst/>
                <a:gdLst>
                  <a:gd name="connsiteX0" fmla="*/ 0 w 368300"/>
                  <a:gd name="connsiteY0" fmla="*/ 0 h 0"/>
                  <a:gd name="connsiteX1" fmla="*/ 368300 w 368300"/>
                  <a:gd name="connsiteY1" fmla="*/ 0 h 0"/>
                </a:gdLst>
                <a:ahLst/>
                <a:cxnLst>
                  <a:cxn ang="0">
                    <a:pos x="connsiteX0" y="connsiteY0"/>
                  </a:cxn>
                  <a:cxn ang="0">
                    <a:pos x="connsiteX1" y="connsiteY1"/>
                  </a:cxn>
                </a:cxnLst>
                <a:rect l="l" t="t" r="r" b="b"/>
                <a:pathLst>
                  <a:path w="368300">
                    <a:moveTo>
                      <a:pt x="0" y="0"/>
                    </a:moveTo>
                    <a:lnTo>
                      <a:pt x="368300" y="0"/>
                    </a:ln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sp>
            <p:nvSpPr>
              <p:cNvPr id="103" name="フリーフォーム: 図形 102">
                <a:extLst>
                  <a:ext uri="{FF2B5EF4-FFF2-40B4-BE49-F238E27FC236}">
                    <a16:creationId xmlns:a16="http://schemas.microsoft.com/office/drawing/2014/main" id="{81DEA400-945B-4529-8EA0-8A2A851C07D3}"/>
                  </a:ext>
                </a:extLst>
              </p:cNvPr>
              <p:cNvSpPr/>
              <p:nvPr/>
            </p:nvSpPr>
            <p:spPr>
              <a:xfrm>
                <a:off x="6862231" y="4025901"/>
                <a:ext cx="416513" cy="557096"/>
              </a:xfrm>
              <a:custGeom>
                <a:avLst/>
                <a:gdLst>
                  <a:gd name="connsiteX0" fmla="*/ 220134 w 235008"/>
                  <a:gd name="connsiteY0" fmla="*/ 0 h 349519"/>
                  <a:gd name="connsiteX1" fmla="*/ 211667 w 235008"/>
                  <a:gd name="connsiteY1" fmla="*/ 313266 h 349519"/>
                  <a:gd name="connsiteX2" fmla="*/ 0 w 235008"/>
                  <a:gd name="connsiteY2" fmla="*/ 330200 h 349519"/>
                  <a:gd name="connsiteX0" fmla="*/ 393701 w 408575"/>
                  <a:gd name="connsiteY0" fmla="*/ 0 h 364489"/>
                  <a:gd name="connsiteX1" fmla="*/ 385234 w 408575"/>
                  <a:gd name="connsiteY1" fmla="*/ 313266 h 364489"/>
                  <a:gd name="connsiteX2" fmla="*/ 0 w 408575"/>
                  <a:gd name="connsiteY2" fmla="*/ 354479 h 364489"/>
                  <a:gd name="connsiteX0" fmla="*/ 393701 w 399580"/>
                  <a:gd name="connsiteY0" fmla="*/ 0 h 365224"/>
                  <a:gd name="connsiteX1" fmla="*/ 359834 w 399580"/>
                  <a:gd name="connsiteY1" fmla="*/ 315964 h 365224"/>
                  <a:gd name="connsiteX2" fmla="*/ 0 w 399580"/>
                  <a:gd name="connsiteY2" fmla="*/ 354479 h 365224"/>
                  <a:gd name="connsiteX0" fmla="*/ 410634 w 416513"/>
                  <a:gd name="connsiteY0" fmla="*/ 0 h 355006"/>
                  <a:gd name="connsiteX1" fmla="*/ 376767 w 416513"/>
                  <a:gd name="connsiteY1" fmla="*/ 315964 h 355006"/>
                  <a:gd name="connsiteX2" fmla="*/ 0 w 416513"/>
                  <a:gd name="connsiteY2" fmla="*/ 338293 h 355006"/>
                </a:gdLst>
                <a:ahLst/>
                <a:cxnLst>
                  <a:cxn ang="0">
                    <a:pos x="connsiteX0" y="connsiteY0"/>
                  </a:cxn>
                  <a:cxn ang="0">
                    <a:pos x="connsiteX1" y="connsiteY1"/>
                  </a:cxn>
                  <a:cxn ang="0">
                    <a:pos x="connsiteX2" y="connsiteY2"/>
                  </a:cxn>
                </a:cxnLst>
                <a:rect l="l" t="t" r="r" b="b"/>
                <a:pathLst>
                  <a:path w="416513" h="355006">
                    <a:moveTo>
                      <a:pt x="410634" y="0"/>
                    </a:moveTo>
                    <a:cubicBezTo>
                      <a:pt x="424745" y="129116"/>
                      <a:pt x="413456" y="260931"/>
                      <a:pt x="376767" y="315964"/>
                    </a:cubicBezTo>
                    <a:cubicBezTo>
                      <a:pt x="340078" y="370997"/>
                      <a:pt x="87489" y="357342"/>
                      <a:pt x="0" y="338293"/>
                    </a:cubicBezTo>
                  </a:path>
                </a:pathLst>
              </a:custGeom>
              <a:grpFill/>
              <a:ln w="34925"/>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350"/>
              </a:p>
            </p:txBody>
          </p:sp>
        </p:grpSp>
      </p:grpSp>
      <p:pic>
        <p:nvPicPr>
          <p:cNvPr id="370" name="図 369">
            <a:extLst>
              <a:ext uri="{FF2B5EF4-FFF2-40B4-BE49-F238E27FC236}">
                <a16:creationId xmlns:a16="http://schemas.microsoft.com/office/drawing/2014/main" id="{C78AEDBD-1B88-40A0-A850-F0EC05F736B9}"/>
              </a:ext>
            </a:extLst>
          </p:cNvPr>
          <p:cNvPicPr>
            <a:picLocks noChangeAspect="1"/>
          </p:cNvPicPr>
          <p:nvPr/>
        </p:nvPicPr>
        <p:blipFill>
          <a:blip r:embed="rId3" cstate="email">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a:ext>
            </a:extLst>
          </a:blip>
          <a:stretch>
            <a:fillRect/>
          </a:stretch>
        </p:blipFill>
        <p:spPr>
          <a:xfrm>
            <a:off x="69117" y="4792629"/>
            <a:ext cx="1420399" cy="1420399"/>
          </a:xfrm>
          <a:prstGeom prst="rect">
            <a:avLst/>
          </a:prstGeom>
        </p:spPr>
      </p:pic>
      <p:sp>
        <p:nvSpPr>
          <p:cNvPr id="3" name="吹き出し: 角を丸めた四角形 2">
            <a:extLst>
              <a:ext uri="{FF2B5EF4-FFF2-40B4-BE49-F238E27FC236}">
                <a16:creationId xmlns:a16="http://schemas.microsoft.com/office/drawing/2014/main" id="{78426CC8-E1FA-423E-B5BB-91468755BDD6}"/>
              </a:ext>
            </a:extLst>
          </p:cNvPr>
          <p:cNvSpPr/>
          <p:nvPr/>
        </p:nvSpPr>
        <p:spPr>
          <a:xfrm>
            <a:off x="1663754"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HGS創英角ﾎﾟｯﾌﾟ体" panose="040B0A00000000000000" pitchFamily="50" charset="-128"/>
                <a:ea typeface="HGS創英角ﾎﾟｯﾌﾟ体" panose="040B0A00000000000000" pitchFamily="50" charset="-128"/>
              </a:rPr>
              <a:t>上がってきた</a:t>
            </a:r>
            <a:endParaRPr kumimoji="1" lang="ja-JP" altLang="en-US" sz="2800" dirty="0">
              <a:latin typeface="HGS創英角ﾎﾟｯﾌﾟ体" panose="040B0A00000000000000" pitchFamily="50" charset="-128"/>
              <a:ea typeface="HGS創英角ﾎﾟｯﾌﾟ体" panose="040B0A00000000000000" pitchFamily="50" charset="-128"/>
            </a:endParaRPr>
          </a:p>
        </p:txBody>
      </p:sp>
      <p:sp>
        <p:nvSpPr>
          <p:cNvPr id="371" name="吹き出し: 角を丸めた四角形 370">
            <a:extLst>
              <a:ext uri="{FF2B5EF4-FFF2-40B4-BE49-F238E27FC236}">
                <a16:creationId xmlns:a16="http://schemas.microsoft.com/office/drawing/2014/main" id="{E60704F0-3887-412C-8E1D-09115E9A6AAE}"/>
              </a:ext>
            </a:extLst>
          </p:cNvPr>
          <p:cNvSpPr/>
          <p:nvPr/>
        </p:nvSpPr>
        <p:spPr>
          <a:xfrm>
            <a:off x="4015406"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latin typeface="HGS創英角ﾎﾟｯﾌﾟ体" panose="040B0A00000000000000" pitchFamily="50" charset="-128"/>
                <a:ea typeface="HGS創英角ﾎﾟｯﾌﾟ体" panose="040B0A00000000000000" pitchFamily="50" charset="-128"/>
              </a:rPr>
              <a:t>変わら</a:t>
            </a:r>
            <a:endParaRPr kumimoji="1" lang="en-US" altLang="ja-JP" sz="2800" dirty="0">
              <a:latin typeface="HGS創英角ﾎﾟｯﾌﾟ体" panose="040B0A00000000000000" pitchFamily="50" charset="-128"/>
              <a:ea typeface="HGS創英角ﾎﾟｯﾌﾟ体" panose="040B0A00000000000000" pitchFamily="50" charset="-128"/>
            </a:endParaRPr>
          </a:p>
          <a:p>
            <a:pPr algn="ctr"/>
            <a:r>
              <a:rPr kumimoji="1" lang="ja-JP" altLang="en-US" sz="2800" dirty="0">
                <a:latin typeface="HGS創英角ﾎﾟｯﾌﾟ体" panose="040B0A00000000000000" pitchFamily="50" charset="-128"/>
                <a:ea typeface="HGS創英角ﾎﾟｯﾌﾟ体" panose="040B0A00000000000000" pitchFamily="50" charset="-128"/>
              </a:rPr>
              <a:t>ない</a:t>
            </a:r>
          </a:p>
        </p:txBody>
      </p:sp>
      <p:sp>
        <p:nvSpPr>
          <p:cNvPr id="372" name="吹き出し: 角を丸めた四角形 371">
            <a:extLst>
              <a:ext uri="{FF2B5EF4-FFF2-40B4-BE49-F238E27FC236}">
                <a16:creationId xmlns:a16="http://schemas.microsoft.com/office/drawing/2014/main" id="{1DB70E61-4023-47E4-B779-AC1315D8CE86}"/>
              </a:ext>
            </a:extLst>
          </p:cNvPr>
          <p:cNvSpPr/>
          <p:nvPr/>
        </p:nvSpPr>
        <p:spPr>
          <a:xfrm>
            <a:off x="6210503" y="3641797"/>
            <a:ext cx="1983962" cy="10982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HGS創英角ﾎﾟｯﾌﾟ体" panose="040B0A00000000000000" pitchFamily="50" charset="-128"/>
                <a:ea typeface="HGS創英角ﾎﾟｯﾌﾟ体" panose="040B0A00000000000000" pitchFamily="50" charset="-128"/>
              </a:rPr>
              <a:t>下がってきた</a:t>
            </a:r>
            <a:endParaRPr kumimoji="1" lang="ja-JP" altLang="en-US" sz="2800" dirty="0">
              <a:latin typeface="HGS創英角ﾎﾟｯﾌﾟ体" panose="040B0A00000000000000" pitchFamily="50" charset="-128"/>
              <a:ea typeface="HGS創英角ﾎﾟｯﾌﾟ体" panose="040B0A00000000000000" pitchFamily="50" charset="-128"/>
            </a:endParaRPr>
          </a:p>
        </p:txBody>
      </p:sp>
      <p:sp>
        <p:nvSpPr>
          <p:cNvPr id="4" name="テキスト ボックス 3">
            <a:extLst>
              <a:ext uri="{FF2B5EF4-FFF2-40B4-BE49-F238E27FC236}">
                <a16:creationId xmlns:a16="http://schemas.microsoft.com/office/drawing/2014/main" id="{52F3B6E8-7B5F-4197-9D23-A228B4957B34}"/>
              </a:ext>
            </a:extLst>
          </p:cNvPr>
          <p:cNvSpPr txBox="1"/>
          <p:nvPr/>
        </p:nvSpPr>
        <p:spPr>
          <a:xfrm>
            <a:off x="2337811" y="5390672"/>
            <a:ext cx="820007" cy="707886"/>
          </a:xfrm>
          <a:prstGeom prst="rect">
            <a:avLst/>
          </a:prstGeom>
          <a:noFill/>
        </p:spPr>
        <p:txBody>
          <a:bodyPr wrap="square" rtlCol="0">
            <a:spAutoFit/>
          </a:bodyPr>
          <a:lstStyle/>
          <a:p>
            <a:r>
              <a:rPr kumimoji="1" lang="en-US" altLang="ja-JP"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A</a:t>
            </a:r>
            <a:endParaRPr kumimoji="1" lang="ja-JP" altLang="en-US" sz="40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50CE61D4-4055-4B16-B50B-AD71B5860AA1}"/>
              </a:ext>
            </a:extLst>
          </p:cNvPr>
          <p:cNvSpPr txBox="1"/>
          <p:nvPr/>
        </p:nvSpPr>
        <p:spPr>
          <a:xfrm>
            <a:off x="4459924" y="5390672"/>
            <a:ext cx="820007" cy="707886"/>
          </a:xfrm>
          <a:prstGeom prst="rect">
            <a:avLst/>
          </a:prstGeom>
          <a:noFill/>
        </p:spPr>
        <p:txBody>
          <a:bodyPr wrap="square" rtlCol="0">
            <a:spAutoFit/>
          </a:bodyPr>
          <a:lstStyle/>
          <a:p>
            <a:r>
              <a:rPr lang="ja-JP" altLang="en-US"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Ｂ</a:t>
            </a:r>
            <a:endParaRPr kumimoji="1" lang="ja-JP" altLang="en-US" sz="40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B666D521-A757-4486-99BC-C7BC8B5EB641}"/>
              </a:ext>
            </a:extLst>
          </p:cNvPr>
          <p:cNvSpPr txBox="1"/>
          <p:nvPr/>
        </p:nvSpPr>
        <p:spPr>
          <a:xfrm>
            <a:off x="6648354" y="5390672"/>
            <a:ext cx="820007" cy="707886"/>
          </a:xfrm>
          <a:prstGeom prst="rect">
            <a:avLst/>
          </a:prstGeom>
          <a:noFill/>
        </p:spPr>
        <p:txBody>
          <a:bodyPr wrap="square" rtlCol="0">
            <a:spAutoFit/>
          </a:bodyPr>
          <a:lstStyle/>
          <a:p>
            <a:r>
              <a:rPr lang="en-US" altLang="ja-JP" sz="4000" b="1" dirty="0">
                <a:ln w="22225">
                  <a:solidFill>
                    <a:schemeClr val="accent2"/>
                  </a:solidFill>
                  <a:prstDash val="solid"/>
                </a:ln>
                <a:solidFill>
                  <a:schemeClr val="accent2">
                    <a:lumMod val="40000"/>
                    <a:lumOff val="60000"/>
                  </a:schemeClr>
                </a:solidFill>
                <a:latin typeface="メイリオ" panose="020B0604030504040204" pitchFamily="50" charset="-128"/>
                <a:ea typeface="メイリオ" panose="020B0604030504040204" pitchFamily="50" charset="-128"/>
              </a:rPr>
              <a:t>C</a:t>
            </a:r>
            <a:endParaRPr kumimoji="1" lang="ja-JP" altLang="en-US" sz="4000" dirty="0">
              <a:latin typeface="メイリオ" panose="020B0604030504040204" pitchFamily="50" charset="-128"/>
              <a:ea typeface="メイリオ" panose="020B0604030504040204" pitchFamily="50" charset="-128"/>
            </a:endParaRPr>
          </a:p>
        </p:txBody>
      </p:sp>
      <p:sp>
        <p:nvSpPr>
          <p:cNvPr id="2" name="サブタイトル 2">
            <a:extLst>
              <a:ext uri="{FF2B5EF4-FFF2-40B4-BE49-F238E27FC236}">
                <a16:creationId xmlns:a16="http://schemas.microsoft.com/office/drawing/2014/main" id="{39FE4F12-1BA3-47E2-97BC-B684BEC33CF4}"/>
              </a:ext>
            </a:extLst>
          </p:cNvPr>
          <p:cNvSpPr txBox="1">
            <a:spLocks/>
          </p:cNvSpPr>
          <p:nvPr/>
        </p:nvSpPr>
        <p:spPr>
          <a:xfrm>
            <a:off x="0" y="21615"/>
            <a:ext cx="9144000" cy="9361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4000" u="sng" dirty="0">
                <a:solidFill>
                  <a:schemeClr val="accent4">
                    <a:lumMod val="60000"/>
                    <a:lumOff val="40000"/>
                  </a:schemeClr>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ここでクイズです！</a:t>
            </a:r>
            <a:endParaRPr lang="en-US" altLang="ja-JP" sz="4000" u="sng" dirty="0">
              <a:solidFill>
                <a:schemeClr val="accent4">
                  <a:lumMod val="60000"/>
                  <a:lumOff val="40000"/>
                </a:schemeClr>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endParaRPr>
          </a:p>
          <a:p>
            <a:pPr marL="0" indent="0" algn="ctr">
              <a:buNone/>
            </a:pPr>
            <a:r>
              <a:rPr lang="ja-JP" altLang="en-US" sz="4000" u="sng" dirty="0">
                <a:solidFill>
                  <a:schemeClr val="accent4">
                    <a:lumMod val="60000"/>
                    <a:lumOff val="40000"/>
                  </a:schemeClr>
                </a:solidFill>
                <a:effectLst>
                  <a:outerShdw blurRad="38100" dist="38100" dir="2700000" algn="tl">
                    <a:srgbClr val="000000">
                      <a:alpha val="43137"/>
                    </a:srgbClr>
                  </a:outerShdw>
                </a:effectLst>
                <a:latin typeface="HG創英角ﾎﾟｯﾌﾟ体" panose="040B0A09000000000000" pitchFamily="49" charset="-128"/>
                <a:ea typeface="HG創英角ﾎﾟｯﾌﾟ体" panose="040B0A09000000000000" pitchFamily="49" charset="-128"/>
              </a:rPr>
              <a:t>第１問</a:t>
            </a:r>
            <a:endParaRPr lang="ja-JP" altLang="en-US" sz="4800" u="sng" dirty="0">
              <a:solidFill>
                <a:schemeClr val="accent4">
                  <a:lumMod val="60000"/>
                  <a:lumOff val="40000"/>
                </a:schemeClr>
              </a:solidFill>
              <a:latin typeface="HG創英角ﾎﾟｯﾌﾟ体" panose="040B0A09000000000000" pitchFamily="49" charset="-128"/>
              <a:ea typeface="HG創英角ﾎﾟｯﾌﾟ体" panose="040B0A09000000000000" pitchFamily="49" charset="-128"/>
            </a:endParaRPr>
          </a:p>
        </p:txBody>
      </p:sp>
      <p:sp>
        <p:nvSpPr>
          <p:cNvPr id="330" name="正方形/長方形 329">
            <a:extLst>
              <a:ext uri="{FF2B5EF4-FFF2-40B4-BE49-F238E27FC236}">
                <a16:creationId xmlns:a16="http://schemas.microsoft.com/office/drawing/2014/main" id="{13196FDB-FE16-4D44-82C9-339AB6F5D0AF}"/>
              </a:ext>
            </a:extLst>
          </p:cNvPr>
          <p:cNvSpPr/>
          <p:nvPr/>
        </p:nvSpPr>
        <p:spPr>
          <a:xfrm>
            <a:off x="1135645" y="1994338"/>
            <a:ext cx="7149662" cy="1434662"/>
          </a:xfrm>
          <a:prstGeom prst="rect">
            <a:avLst/>
          </a:prstGeom>
          <a:solidFill>
            <a:srgbClr val="CC66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rgbClr val="FFCCCC"/>
                </a:solidFill>
                <a:effectLst>
                  <a:outerShdw dir="6000000" sy="30000" kx="-1800000" algn="bl" rotWithShape="0">
                    <a:prstClr val="black">
                      <a:alpha val="93000"/>
                    </a:prstClr>
                  </a:outerShdw>
                </a:effectLst>
                <a:latin typeface="HGS創英角ﾎﾟｯﾌﾟ体" panose="040B0A00000000000000" pitchFamily="50" charset="-128"/>
                <a:ea typeface="HGS創英角ﾎﾟｯﾌﾟ体" panose="040B0A00000000000000" pitchFamily="50" charset="-128"/>
              </a:rPr>
              <a:t>100</a:t>
            </a:r>
            <a:r>
              <a:rPr lang="ja-JP" altLang="en-US" sz="2800" dirty="0">
                <a:solidFill>
                  <a:srgbClr val="FFCCCC"/>
                </a:solidFill>
                <a:effectLst>
                  <a:outerShdw dir="6000000" sy="30000" kx="-1800000" algn="bl" rotWithShape="0">
                    <a:prstClr val="black">
                      <a:alpha val="93000"/>
                    </a:prstClr>
                  </a:outerShdw>
                </a:effectLst>
                <a:latin typeface="HGS創英角ﾎﾟｯﾌﾟ体" panose="040B0A00000000000000" pitchFamily="50" charset="-128"/>
                <a:ea typeface="HGS創英角ﾎﾟｯﾌﾟ体" panose="040B0A00000000000000" pitchFamily="50" charset="-128"/>
              </a:rPr>
              <a:t>年前に比べて</a:t>
            </a:r>
            <a:endParaRPr lang="en-US" altLang="ja-JP" sz="2800" dirty="0">
              <a:solidFill>
                <a:srgbClr val="FFCCCC"/>
              </a:solidFill>
              <a:effectLst>
                <a:outerShdw dir="6000000" sy="30000" kx="-1800000" algn="bl" rotWithShape="0">
                  <a:prstClr val="black">
                    <a:alpha val="93000"/>
                  </a:prstClr>
                </a:outerShdw>
              </a:effectLst>
              <a:latin typeface="HGS創英角ﾎﾟｯﾌﾟ体" panose="040B0A00000000000000" pitchFamily="50" charset="-128"/>
              <a:ea typeface="HGS創英角ﾎﾟｯﾌﾟ体" panose="040B0A00000000000000" pitchFamily="50" charset="-128"/>
            </a:endParaRPr>
          </a:p>
          <a:p>
            <a:pPr algn="ctr"/>
            <a:r>
              <a:rPr lang="ja-JP" altLang="en-US" sz="2800" dirty="0">
                <a:solidFill>
                  <a:srgbClr val="FFCCCC"/>
                </a:solidFill>
                <a:effectLst>
                  <a:outerShdw dir="6000000" sy="30000" kx="-1800000" algn="bl" rotWithShape="0">
                    <a:prstClr val="black">
                      <a:alpha val="93000"/>
                    </a:prstClr>
                  </a:outerShdw>
                </a:effectLst>
                <a:latin typeface="HGS創英角ﾎﾟｯﾌﾟ体" panose="040B0A00000000000000" pitchFamily="50" charset="-128"/>
                <a:ea typeface="HGS創英角ﾎﾟｯﾌﾟ体" panose="040B0A00000000000000" pitchFamily="50" charset="-128"/>
              </a:rPr>
              <a:t>気温はどう変わってきたかな？</a:t>
            </a:r>
          </a:p>
        </p:txBody>
      </p:sp>
    </p:spTree>
    <p:extLst>
      <p:ext uri="{BB962C8B-B14F-4D97-AF65-F5344CB8AC3E}">
        <p14:creationId xmlns:p14="http://schemas.microsoft.com/office/powerpoint/2010/main" val="3649197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TotalTime>
  <Words>7003</Words>
  <Application>Microsoft Office PowerPoint</Application>
  <PresentationFormat>画面に合わせる (4:3)</PresentationFormat>
  <Paragraphs>856</Paragraphs>
  <Slides>57</Slides>
  <Notes>57</Notes>
  <HiddenSlides>0</HiddenSlides>
  <MMClips>1</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57</vt:i4>
      </vt:variant>
    </vt:vector>
  </HeadingPairs>
  <TitlesOfParts>
    <vt:vector size="75" baseType="lpstr">
      <vt:lpstr>HGP創英角ﾎﾟｯﾌﾟ体</vt:lpstr>
      <vt:lpstr>HGSｺﾞｼｯｸE</vt:lpstr>
      <vt:lpstr>HGS創英角ﾎﾟｯﾌﾟ体</vt:lpstr>
      <vt:lpstr>HG丸ｺﾞｼｯｸM-PRO</vt:lpstr>
      <vt:lpstr>HG創英角ﾎﾟｯﾌﾟ体</vt:lpstr>
      <vt:lpstr>ＭＳ ゴシック</vt:lpstr>
      <vt:lpstr>ＭＳ 明朝</vt:lpstr>
      <vt:lpstr>UD デジタル 教科書体 NP-B</vt:lpstr>
      <vt:lpstr>メイリオ</vt:lpstr>
      <vt:lpstr>游ゴシック</vt:lpstr>
      <vt:lpstr>游ゴシック Light</vt:lpstr>
      <vt:lpstr>Arial</vt:lpstr>
      <vt:lpstr>Calibri</vt:lpstr>
      <vt:lpstr>Calibri Light</vt:lpstr>
      <vt:lpstr>Tahoma</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ハザードマップ（○○・○○川周辺）</vt:lpstr>
      <vt:lpstr>ハザードマップ（○○・○○川周辺）</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青木　裕次</dc:creator>
  <cp:lastModifiedBy>山形　彩華</cp:lastModifiedBy>
  <cp:revision>4</cp:revision>
  <dcterms:created xsi:type="dcterms:W3CDTF">2021-03-30T10:18:14Z</dcterms:created>
  <dcterms:modified xsi:type="dcterms:W3CDTF">2021-03-30T11:52:10Z</dcterms:modified>
</cp:coreProperties>
</file>