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6" r:id="rId2"/>
  </p:sldMasterIdLst>
  <p:sldIdLst>
    <p:sldId id="292" r:id="rId3"/>
    <p:sldId id="291" r:id="rId4"/>
  </p:sldIdLst>
  <p:sldSz cx="7559675" cy="10691813"/>
  <p:notesSz cx="6807200" cy="9939338"/>
  <p:defaultTextStyle>
    <a:defPPr>
      <a:defRPr lang="ja-JP"/>
    </a:defPPr>
    <a:lvl1pPr marL="0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工藤 泰子" initials="工藤" lastIdx="1" clrIdx="0">
    <p:extLst>
      <p:ext uri="{19B8F6BF-5375-455C-9EA6-DF929625EA0E}">
        <p15:presenceInfo xmlns:p15="http://schemas.microsoft.com/office/powerpoint/2012/main" userId="S::0094001@jwaad.jwa.or.jp::a6deae53-5d3e-4bf4-a564-9bdb77300cd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2F2F"/>
    <a:srgbClr val="FF4F4F"/>
    <a:srgbClr val="FF3300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485" autoAdjust="0"/>
    <p:restoredTop sz="94660"/>
  </p:normalViewPr>
  <p:slideViewPr>
    <p:cSldViewPr snapToGrid="0" showGuides="1">
      <p:cViewPr varScale="1">
        <p:scale>
          <a:sx n="53" d="100"/>
          <a:sy n="53" d="100"/>
        </p:scale>
        <p:origin x="2323" y="62"/>
      </p:cViewPr>
      <p:guideLst>
        <p:guide orient="horz" pos="3368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DD16E2-DEE4-4717-B2E9-C8001EB9D3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4960" y="1749795"/>
            <a:ext cx="5669756" cy="3722335"/>
          </a:xfrm>
          <a:prstGeom prst="rect">
            <a:avLst/>
          </a:prstGeom>
        </p:spPr>
        <p:txBody>
          <a:bodyPr anchor="b"/>
          <a:lstStyle>
            <a:lvl1pPr algn="ctr">
              <a:defRPr sz="7039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4432437-F770-4A87-A43C-279E8C07E0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2817"/>
            </a:lvl1pPr>
            <a:lvl2pPr marL="536473" indent="0" algn="ctr">
              <a:buNone/>
              <a:defRPr sz="2347"/>
            </a:lvl2pPr>
            <a:lvl3pPr marL="1072948" indent="0" algn="ctr">
              <a:buNone/>
              <a:defRPr sz="2113"/>
            </a:lvl3pPr>
            <a:lvl4pPr marL="1609420" indent="0" algn="ctr">
              <a:buNone/>
              <a:defRPr sz="1878"/>
            </a:lvl4pPr>
            <a:lvl5pPr marL="2145893" indent="0" algn="ctr">
              <a:buNone/>
              <a:defRPr sz="1878"/>
            </a:lvl5pPr>
            <a:lvl6pPr marL="2682363" indent="0" algn="ctr">
              <a:buNone/>
              <a:defRPr sz="1878"/>
            </a:lvl6pPr>
            <a:lvl7pPr marL="3218838" indent="0" algn="ctr">
              <a:buNone/>
              <a:defRPr sz="1878"/>
            </a:lvl7pPr>
            <a:lvl8pPr marL="3755311" indent="0" algn="ctr">
              <a:buNone/>
              <a:defRPr sz="1878"/>
            </a:lvl8pPr>
            <a:lvl9pPr marL="4291785" indent="0" algn="ctr">
              <a:buNone/>
              <a:defRPr sz="1878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8C48680-907F-4095-8D71-ECA7F0273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5F77E-095C-402C-9B72-D68004D2A093}" type="datetimeFigureOut">
              <a:rPr kumimoji="1" lang="ja-JP" altLang="en-US" smtClean="0"/>
              <a:t>2021/2/3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B218EFA-A0D5-4D37-89FB-E5087DF81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A6D3F7E-DC33-4157-9635-4027D6F93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11E05-1F2D-4D17-8B08-A15A72C6FF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5741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24600B-FE45-4EF2-8581-E5671690D4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34" y="569247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FC8B7CE-A787-4C74-80C7-BE8A07D763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E8428E0-72FF-455C-8E4D-53DB22BB3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5F77E-095C-402C-9B72-D68004D2A093}" type="datetimeFigureOut">
              <a:rPr kumimoji="1" lang="ja-JP" altLang="en-US" smtClean="0"/>
              <a:t>2021/2/3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42BC619-1434-4904-B2E2-5D1C96D72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F1145CD-1835-41B1-8A83-9D325BA18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11E05-1F2D-4D17-8B08-A15A72C6FF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3472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D8CEC83-0157-4246-B63D-1C3920BF27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409892" y="569241"/>
            <a:ext cx="1630055" cy="9060817"/>
          </a:xfrm>
          <a:prstGeom prst="rect">
            <a:avLst/>
          </a:prstGeo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0134EE9-5F4A-48CA-9524-EC57E7D424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19727" y="569241"/>
            <a:ext cx="4795669" cy="906081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B03C16B-615A-4699-8699-9C59EE5D0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5F77E-095C-402C-9B72-D68004D2A093}" type="datetimeFigureOut">
              <a:rPr kumimoji="1" lang="ja-JP" altLang="en-US" smtClean="0"/>
              <a:t>2021/2/3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38E56F4-A81F-4E61-B7D0-073F6C28A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214B2ED-771E-4595-925D-99766EAD4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11E05-1F2D-4D17-8B08-A15A72C6FF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85609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DADD7-F77B-46EB-871B-5C958A51A1F6}" type="datetimeFigureOut">
              <a:rPr kumimoji="1" lang="ja-JP" altLang="en-US" smtClean="0"/>
              <a:t>2021/2/3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681DF-E34F-4D1D-AEB3-B196348EF1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42881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DADD7-F77B-46EB-871B-5C958A51A1F6}" type="datetimeFigureOut">
              <a:rPr kumimoji="1" lang="ja-JP" altLang="en-US" smtClean="0"/>
              <a:t>2021/2/3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681DF-E34F-4D1D-AEB3-B196348EF1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53851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DADD7-F77B-46EB-871B-5C958A51A1F6}" type="datetimeFigureOut">
              <a:rPr kumimoji="1" lang="ja-JP" altLang="en-US" smtClean="0"/>
              <a:t>2021/2/3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681DF-E34F-4D1D-AEB3-B196348EF1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12899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DADD7-F77B-46EB-871B-5C958A51A1F6}" type="datetimeFigureOut">
              <a:rPr kumimoji="1" lang="ja-JP" altLang="en-US" smtClean="0"/>
              <a:t>2021/2/3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681DF-E34F-4D1D-AEB3-B196348EF1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25606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DADD7-F77B-46EB-871B-5C958A51A1F6}" type="datetimeFigureOut">
              <a:rPr kumimoji="1" lang="ja-JP" altLang="en-US" smtClean="0"/>
              <a:t>2021/2/3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681DF-E34F-4D1D-AEB3-B196348EF1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21924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DADD7-F77B-46EB-871B-5C958A51A1F6}" type="datetimeFigureOut">
              <a:rPr kumimoji="1" lang="ja-JP" altLang="en-US" smtClean="0"/>
              <a:t>2021/2/3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681DF-E34F-4D1D-AEB3-B196348EF1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56821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DADD7-F77B-46EB-871B-5C958A51A1F6}" type="datetimeFigureOut">
              <a:rPr kumimoji="1" lang="ja-JP" altLang="en-US" smtClean="0"/>
              <a:t>2021/2/3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681DF-E34F-4D1D-AEB3-B196348EF15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5B8EF6D6-DF53-4D9F-821D-3AFEB32E3C94}"/>
              </a:ext>
            </a:extLst>
          </p:cNvPr>
          <p:cNvCxnSpPr/>
          <p:nvPr userDrawn="1"/>
        </p:nvCxnSpPr>
        <p:spPr>
          <a:xfrm>
            <a:off x="186134" y="1972765"/>
            <a:ext cx="7072878" cy="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76048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DADD7-F77B-46EB-871B-5C958A51A1F6}" type="datetimeFigureOut">
              <a:rPr kumimoji="1" lang="ja-JP" altLang="en-US" smtClean="0"/>
              <a:t>2021/2/3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681DF-E34F-4D1D-AEB3-B196348EF1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1854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1CB641-0395-4804-8B8D-A0B490375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34" y="569247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8C2BCF2-E282-44D1-A1FF-B7DECF0111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DA62452-D770-49DF-AD6D-8F5FD99ADF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5F77E-095C-402C-9B72-D68004D2A093}" type="datetimeFigureOut">
              <a:rPr kumimoji="1" lang="ja-JP" altLang="en-US" smtClean="0"/>
              <a:t>2021/2/3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84471AC-DEA9-42E4-ADBB-AD0634462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0F0235B-34A2-461D-8328-DA5FC2B4F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11E05-1F2D-4D17-8B08-A15A72C6FF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2218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DADD7-F77B-46EB-871B-5C958A51A1F6}" type="datetimeFigureOut">
              <a:rPr kumimoji="1" lang="ja-JP" altLang="en-US" smtClean="0"/>
              <a:t>2021/2/3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681DF-E34F-4D1D-AEB3-B196348EF1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59538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DADD7-F77B-46EB-871B-5C958A51A1F6}" type="datetimeFigureOut">
              <a:rPr kumimoji="1" lang="ja-JP" altLang="en-US" smtClean="0"/>
              <a:t>2021/2/3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681DF-E34F-4D1D-AEB3-B196348EF1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44570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DADD7-F77B-46EB-871B-5C958A51A1F6}" type="datetimeFigureOut">
              <a:rPr kumimoji="1" lang="ja-JP" altLang="en-US" smtClean="0"/>
              <a:t>2021/2/3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681DF-E34F-4D1D-AEB3-B196348EF1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1563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184116-ED27-453B-993C-04F5CE135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797" y="2665541"/>
            <a:ext cx="6520220" cy="4447496"/>
          </a:xfrm>
          <a:prstGeom prst="rect">
            <a:avLst/>
          </a:prstGeom>
        </p:spPr>
        <p:txBody>
          <a:bodyPr anchor="b"/>
          <a:lstStyle>
            <a:lvl1pPr>
              <a:defRPr sz="7039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0FB0E8A-427C-4D23-81F8-CC674D6E36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5797" y="7155120"/>
            <a:ext cx="6520220" cy="2338834"/>
          </a:xfrm>
        </p:spPr>
        <p:txBody>
          <a:bodyPr/>
          <a:lstStyle>
            <a:lvl1pPr marL="0" indent="0">
              <a:buNone/>
              <a:defRPr sz="2817">
                <a:solidFill>
                  <a:schemeClr val="tx1">
                    <a:tint val="75000"/>
                  </a:schemeClr>
                </a:solidFill>
              </a:defRPr>
            </a:lvl1pPr>
            <a:lvl2pPr marL="536473" indent="0">
              <a:buNone/>
              <a:defRPr sz="2347">
                <a:solidFill>
                  <a:schemeClr val="tx1">
                    <a:tint val="75000"/>
                  </a:schemeClr>
                </a:solidFill>
              </a:defRPr>
            </a:lvl2pPr>
            <a:lvl3pPr marL="1072948" indent="0">
              <a:buNone/>
              <a:defRPr sz="2113">
                <a:solidFill>
                  <a:schemeClr val="tx1">
                    <a:tint val="75000"/>
                  </a:schemeClr>
                </a:solidFill>
              </a:defRPr>
            </a:lvl3pPr>
            <a:lvl4pPr marL="1609420" indent="0">
              <a:buNone/>
              <a:defRPr sz="1878">
                <a:solidFill>
                  <a:schemeClr val="tx1">
                    <a:tint val="75000"/>
                  </a:schemeClr>
                </a:solidFill>
              </a:defRPr>
            </a:lvl4pPr>
            <a:lvl5pPr marL="2145893" indent="0">
              <a:buNone/>
              <a:defRPr sz="1878">
                <a:solidFill>
                  <a:schemeClr val="tx1">
                    <a:tint val="75000"/>
                  </a:schemeClr>
                </a:solidFill>
              </a:defRPr>
            </a:lvl5pPr>
            <a:lvl6pPr marL="2682363" indent="0">
              <a:buNone/>
              <a:defRPr sz="1878">
                <a:solidFill>
                  <a:schemeClr val="tx1">
                    <a:tint val="75000"/>
                  </a:schemeClr>
                </a:solidFill>
              </a:defRPr>
            </a:lvl6pPr>
            <a:lvl7pPr marL="3218838" indent="0">
              <a:buNone/>
              <a:defRPr sz="1878">
                <a:solidFill>
                  <a:schemeClr val="tx1">
                    <a:tint val="75000"/>
                  </a:schemeClr>
                </a:solidFill>
              </a:defRPr>
            </a:lvl7pPr>
            <a:lvl8pPr marL="3755311" indent="0">
              <a:buNone/>
              <a:defRPr sz="1878">
                <a:solidFill>
                  <a:schemeClr val="tx1">
                    <a:tint val="75000"/>
                  </a:schemeClr>
                </a:solidFill>
              </a:defRPr>
            </a:lvl8pPr>
            <a:lvl9pPr marL="4291785" indent="0">
              <a:buNone/>
              <a:defRPr sz="187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0E051EC-C4F2-4498-9666-0EA547AB0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5F77E-095C-402C-9B72-D68004D2A093}" type="datetimeFigureOut">
              <a:rPr kumimoji="1" lang="ja-JP" altLang="en-US" smtClean="0"/>
              <a:t>2021/2/3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304B0A6-F39A-487A-9C5B-B4CCB5D09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41F34FF-5DE9-4FB1-9BEA-18F29A069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11E05-1F2D-4D17-8B08-A15A72C6FF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3926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E273C-A71F-4F42-80DE-0EC438AAD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34" y="569247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EAAE2AA-BA12-48F0-B0B4-6461D0EE85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5ABE7D3-37A8-447E-BDA0-7969D9DE14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6" y="2846200"/>
            <a:ext cx="3212862" cy="6783857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C3648D-1CB0-4F4E-A40D-B72FE0FF3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5F77E-095C-402C-9B72-D68004D2A093}" type="datetimeFigureOut">
              <a:rPr kumimoji="1" lang="ja-JP" altLang="en-US" smtClean="0"/>
              <a:t>2021/2/3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4E39E18-DECE-44AC-8355-C20228A0C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9BAB3C0-1D85-4B48-AD3E-B5A39A373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11E05-1F2D-4D17-8B08-A15A72C6FF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8421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003CC6-BB72-4459-8C94-0D3FE3708F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20" y="569247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0F02609-8E72-4BDF-B1F5-E1B24F04AF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0714" y="2620982"/>
            <a:ext cx="3198096" cy="1284502"/>
          </a:xfrm>
        </p:spPr>
        <p:txBody>
          <a:bodyPr anchor="b"/>
          <a:lstStyle>
            <a:lvl1pPr marL="0" indent="0">
              <a:buNone/>
              <a:defRPr sz="2817" b="1"/>
            </a:lvl1pPr>
            <a:lvl2pPr marL="536473" indent="0">
              <a:buNone/>
              <a:defRPr sz="2347" b="1"/>
            </a:lvl2pPr>
            <a:lvl3pPr marL="1072948" indent="0">
              <a:buNone/>
              <a:defRPr sz="2113" b="1"/>
            </a:lvl3pPr>
            <a:lvl4pPr marL="1609420" indent="0">
              <a:buNone/>
              <a:defRPr sz="1878" b="1"/>
            </a:lvl4pPr>
            <a:lvl5pPr marL="2145893" indent="0">
              <a:buNone/>
              <a:defRPr sz="1878" b="1"/>
            </a:lvl5pPr>
            <a:lvl6pPr marL="2682363" indent="0">
              <a:buNone/>
              <a:defRPr sz="1878" b="1"/>
            </a:lvl6pPr>
            <a:lvl7pPr marL="3218838" indent="0">
              <a:buNone/>
              <a:defRPr sz="1878" b="1"/>
            </a:lvl7pPr>
            <a:lvl8pPr marL="3755311" indent="0">
              <a:buNone/>
              <a:defRPr sz="1878" b="1"/>
            </a:lvl8pPr>
            <a:lvl9pPr marL="4291785" indent="0">
              <a:buNone/>
              <a:defRPr sz="1878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6F702FD-9DAC-4381-AD48-22455EE0EA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0714" y="3905484"/>
            <a:ext cx="3198096" cy="574437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7E666C9-58E1-48F2-90F2-0F1757FC91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827088" y="2620982"/>
            <a:ext cx="3213846" cy="1284502"/>
          </a:xfrm>
        </p:spPr>
        <p:txBody>
          <a:bodyPr anchor="b"/>
          <a:lstStyle>
            <a:lvl1pPr marL="0" indent="0">
              <a:buNone/>
              <a:defRPr sz="2817" b="1"/>
            </a:lvl1pPr>
            <a:lvl2pPr marL="536473" indent="0">
              <a:buNone/>
              <a:defRPr sz="2347" b="1"/>
            </a:lvl2pPr>
            <a:lvl3pPr marL="1072948" indent="0">
              <a:buNone/>
              <a:defRPr sz="2113" b="1"/>
            </a:lvl3pPr>
            <a:lvl4pPr marL="1609420" indent="0">
              <a:buNone/>
              <a:defRPr sz="1878" b="1"/>
            </a:lvl4pPr>
            <a:lvl5pPr marL="2145893" indent="0">
              <a:buNone/>
              <a:defRPr sz="1878" b="1"/>
            </a:lvl5pPr>
            <a:lvl6pPr marL="2682363" indent="0">
              <a:buNone/>
              <a:defRPr sz="1878" b="1"/>
            </a:lvl6pPr>
            <a:lvl7pPr marL="3218838" indent="0">
              <a:buNone/>
              <a:defRPr sz="1878" b="1"/>
            </a:lvl7pPr>
            <a:lvl8pPr marL="3755311" indent="0">
              <a:buNone/>
              <a:defRPr sz="1878" b="1"/>
            </a:lvl8pPr>
            <a:lvl9pPr marL="4291785" indent="0">
              <a:buNone/>
              <a:defRPr sz="1878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3DE79A2-CF99-41DF-BBA6-4085718466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827088" y="3905484"/>
            <a:ext cx="3213846" cy="574437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8C06148-2286-4B14-9BE5-DDE0F1DB8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5F77E-095C-402C-9B72-D68004D2A093}" type="datetimeFigureOut">
              <a:rPr kumimoji="1" lang="ja-JP" altLang="en-US" smtClean="0"/>
              <a:t>2021/2/3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4DC907E-23A5-4030-A582-CFAC9F41B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FE5CBE4-F203-4522-9ADF-5958BE579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11E05-1F2D-4D17-8B08-A15A72C6FF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4833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448EF6-1543-4421-B7DE-226A4D7B0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34" y="569247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F8C23A6-EBA8-43FA-8D44-BA20A83CB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5F77E-095C-402C-9B72-D68004D2A093}" type="datetimeFigureOut">
              <a:rPr kumimoji="1" lang="ja-JP" altLang="en-US" smtClean="0"/>
              <a:t>2021/2/3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AB26A64-6314-4B60-9081-72F24972A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12C66AC-8A73-4EBA-99AC-6B7A9E415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11E05-1F2D-4D17-8B08-A15A72C6FF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8166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0494F5B-06DA-4622-B5B9-BD518027A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5F77E-095C-402C-9B72-D68004D2A093}" type="datetimeFigureOut">
              <a:rPr kumimoji="1" lang="ja-JP" altLang="en-US" smtClean="0"/>
              <a:t>2021/2/3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4CD4BCB-D26F-456E-933D-BB8593B0D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9E8EE3E-F624-4775-A991-80453F2CD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11E05-1F2D-4D17-8B08-A15A72C6FF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364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5D1FB5-53EA-4958-A603-0D828E4FB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3" y="712788"/>
            <a:ext cx="2438193" cy="2494756"/>
          </a:xfrm>
          <a:prstGeom prst="rect">
            <a:avLst/>
          </a:prstGeom>
        </p:spPr>
        <p:txBody>
          <a:bodyPr anchor="b"/>
          <a:lstStyle>
            <a:lvl1pPr>
              <a:defRPr sz="375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9C59C4D-E25B-4EAA-AC51-1FB1B84096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3855" y="1539442"/>
            <a:ext cx="3827086" cy="7598118"/>
          </a:xfrm>
        </p:spPr>
        <p:txBody>
          <a:bodyPr/>
          <a:lstStyle>
            <a:lvl1pPr>
              <a:defRPr sz="3755"/>
            </a:lvl1pPr>
            <a:lvl2pPr>
              <a:defRPr sz="3286"/>
            </a:lvl2pPr>
            <a:lvl3pPr>
              <a:defRPr sz="2817"/>
            </a:lvl3pPr>
            <a:lvl4pPr>
              <a:defRPr sz="2347"/>
            </a:lvl4pPr>
            <a:lvl5pPr>
              <a:defRPr sz="2347"/>
            </a:lvl5pPr>
            <a:lvl6pPr>
              <a:defRPr sz="2347"/>
            </a:lvl6pPr>
            <a:lvl7pPr>
              <a:defRPr sz="2347"/>
            </a:lvl7pPr>
            <a:lvl8pPr>
              <a:defRPr sz="2347"/>
            </a:lvl8pPr>
            <a:lvl9pPr>
              <a:defRPr sz="234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E626832-13A2-474D-9CF0-8BE48FE066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0713" y="3207544"/>
            <a:ext cx="2438193" cy="5942372"/>
          </a:xfrm>
        </p:spPr>
        <p:txBody>
          <a:bodyPr/>
          <a:lstStyle>
            <a:lvl1pPr marL="0" indent="0">
              <a:buNone/>
              <a:defRPr sz="1878"/>
            </a:lvl1pPr>
            <a:lvl2pPr marL="536473" indent="0">
              <a:buNone/>
              <a:defRPr sz="1644"/>
            </a:lvl2pPr>
            <a:lvl3pPr marL="1072948" indent="0">
              <a:buNone/>
              <a:defRPr sz="1408"/>
            </a:lvl3pPr>
            <a:lvl4pPr marL="1609420" indent="0">
              <a:buNone/>
              <a:defRPr sz="1174"/>
            </a:lvl4pPr>
            <a:lvl5pPr marL="2145893" indent="0">
              <a:buNone/>
              <a:defRPr sz="1174"/>
            </a:lvl5pPr>
            <a:lvl6pPr marL="2682363" indent="0">
              <a:buNone/>
              <a:defRPr sz="1174"/>
            </a:lvl6pPr>
            <a:lvl7pPr marL="3218838" indent="0">
              <a:buNone/>
              <a:defRPr sz="1174"/>
            </a:lvl7pPr>
            <a:lvl8pPr marL="3755311" indent="0">
              <a:buNone/>
              <a:defRPr sz="1174"/>
            </a:lvl8pPr>
            <a:lvl9pPr marL="4291785" indent="0">
              <a:buNone/>
              <a:defRPr sz="117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E8C1512-5CFE-4077-8F20-D7BA6AA05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5F77E-095C-402C-9B72-D68004D2A093}" type="datetimeFigureOut">
              <a:rPr kumimoji="1" lang="ja-JP" altLang="en-US" smtClean="0"/>
              <a:t>2021/2/3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C12E37-976E-403B-AF2A-0F39A893C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24C2D79-80F3-4EC0-BBDB-328BC0D20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11E05-1F2D-4D17-8B08-A15A72C6FF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0471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9DEE46-C8EB-4F8B-94AC-C3D912468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3" y="712788"/>
            <a:ext cx="2438193" cy="2494756"/>
          </a:xfrm>
          <a:prstGeom prst="rect">
            <a:avLst/>
          </a:prstGeom>
        </p:spPr>
        <p:txBody>
          <a:bodyPr anchor="b"/>
          <a:lstStyle>
            <a:lvl1pPr>
              <a:defRPr sz="375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DA11830-B5B2-41B2-83B9-2943E876A8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213855" y="1539442"/>
            <a:ext cx="3827086" cy="7598118"/>
          </a:xfrm>
        </p:spPr>
        <p:txBody>
          <a:bodyPr/>
          <a:lstStyle>
            <a:lvl1pPr marL="0" indent="0">
              <a:buNone/>
              <a:defRPr sz="3755"/>
            </a:lvl1pPr>
            <a:lvl2pPr marL="536473" indent="0">
              <a:buNone/>
              <a:defRPr sz="3286"/>
            </a:lvl2pPr>
            <a:lvl3pPr marL="1072948" indent="0">
              <a:buNone/>
              <a:defRPr sz="2817"/>
            </a:lvl3pPr>
            <a:lvl4pPr marL="1609420" indent="0">
              <a:buNone/>
              <a:defRPr sz="2347"/>
            </a:lvl4pPr>
            <a:lvl5pPr marL="2145893" indent="0">
              <a:buNone/>
              <a:defRPr sz="2347"/>
            </a:lvl5pPr>
            <a:lvl6pPr marL="2682363" indent="0">
              <a:buNone/>
              <a:defRPr sz="2347"/>
            </a:lvl6pPr>
            <a:lvl7pPr marL="3218838" indent="0">
              <a:buNone/>
              <a:defRPr sz="2347"/>
            </a:lvl7pPr>
            <a:lvl8pPr marL="3755311" indent="0">
              <a:buNone/>
              <a:defRPr sz="2347"/>
            </a:lvl8pPr>
            <a:lvl9pPr marL="4291785" indent="0">
              <a:buNone/>
              <a:defRPr sz="2347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D79AEBB-AF5F-4855-9AFF-F85CE97063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0713" y="3207544"/>
            <a:ext cx="2438193" cy="5942372"/>
          </a:xfrm>
        </p:spPr>
        <p:txBody>
          <a:bodyPr/>
          <a:lstStyle>
            <a:lvl1pPr marL="0" indent="0">
              <a:buNone/>
              <a:defRPr sz="1878"/>
            </a:lvl1pPr>
            <a:lvl2pPr marL="536473" indent="0">
              <a:buNone/>
              <a:defRPr sz="1644"/>
            </a:lvl2pPr>
            <a:lvl3pPr marL="1072948" indent="0">
              <a:buNone/>
              <a:defRPr sz="1408"/>
            </a:lvl3pPr>
            <a:lvl4pPr marL="1609420" indent="0">
              <a:buNone/>
              <a:defRPr sz="1174"/>
            </a:lvl4pPr>
            <a:lvl5pPr marL="2145893" indent="0">
              <a:buNone/>
              <a:defRPr sz="1174"/>
            </a:lvl5pPr>
            <a:lvl6pPr marL="2682363" indent="0">
              <a:buNone/>
              <a:defRPr sz="1174"/>
            </a:lvl6pPr>
            <a:lvl7pPr marL="3218838" indent="0">
              <a:buNone/>
              <a:defRPr sz="1174"/>
            </a:lvl7pPr>
            <a:lvl8pPr marL="3755311" indent="0">
              <a:buNone/>
              <a:defRPr sz="1174"/>
            </a:lvl8pPr>
            <a:lvl9pPr marL="4291785" indent="0">
              <a:buNone/>
              <a:defRPr sz="117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A5EADA5-7388-47AF-AA8A-DC1D2F7CC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5F77E-095C-402C-9B72-D68004D2A093}" type="datetimeFigureOut">
              <a:rPr kumimoji="1" lang="ja-JP" altLang="en-US" smtClean="0"/>
              <a:t>2021/2/3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9A9BDAD-6558-4BF1-AA1B-5EA9642AE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AC93DD4-27D1-4128-BFEA-74CEE4E7D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11E05-1F2D-4D17-8B08-A15A72C6FF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7468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A150FFC-9974-493B-A2C0-34F23ED2F6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34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0E55B4B-BFDA-48CB-BA8C-6CE87F6E56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19728" y="9909746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5F77E-095C-402C-9B72-D68004D2A093}" type="datetimeFigureOut">
              <a:rPr kumimoji="1" lang="ja-JP" altLang="en-US" smtClean="0"/>
              <a:t>2021/2/3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DDF6C50-2EBE-4467-8577-C79E98FFDC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04149" y="9909746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B5BCF75-3068-4867-BBC0-02A92224D6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39021" y="9909746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11E05-1F2D-4D17-8B08-A15A72C6FF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6536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72948" rtl="0" eaLnBrk="1" latinLnBrk="0" hangingPunct="1">
        <a:lnSpc>
          <a:spcPct val="90000"/>
        </a:lnSpc>
        <a:spcBef>
          <a:spcPct val="0"/>
        </a:spcBef>
        <a:buNone/>
        <a:defRPr kumimoji="1" sz="51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8235" indent="-268235" algn="l" defTabSz="1072948" rtl="0" eaLnBrk="1" latinLnBrk="0" hangingPunct="1">
        <a:lnSpc>
          <a:spcPct val="90000"/>
        </a:lnSpc>
        <a:spcBef>
          <a:spcPts val="1174"/>
        </a:spcBef>
        <a:buFont typeface="Arial" panose="020B0604020202020204" pitchFamily="34" charset="0"/>
        <a:buChar char="•"/>
        <a:defRPr kumimoji="1" sz="3286" kern="1200">
          <a:solidFill>
            <a:schemeClr val="tx1"/>
          </a:solidFill>
          <a:latin typeface="+mn-lt"/>
          <a:ea typeface="+mn-ea"/>
          <a:cs typeface="+mn-cs"/>
        </a:defRPr>
      </a:lvl1pPr>
      <a:lvl2pPr marL="804711" indent="-268235" algn="l" defTabSz="1072948" rtl="0" eaLnBrk="1" latinLnBrk="0" hangingPunct="1">
        <a:lnSpc>
          <a:spcPct val="90000"/>
        </a:lnSpc>
        <a:spcBef>
          <a:spcPts val="586"/>
        </a:spcBef>
        <a:buFont typeface="Arial" panose="020B0604020202020204" pitchFamily="34" charset="0"/>
        <a:buChar char="•"/>
        <a:defRPr kumimoji="1" sz="2817" kern="1200">
          <a:solidFill>
            <a:schemeClr val="tx1"/>
          </a:solidFill>
          <a:latin typeface="+mn-lt"/>
          <a:ea typeface="+mn-ea"/>
          <a:cs typeface="+mn-cs"/>
        </a:defRPr>
      </a:lvl2pPr>
      <a:lvl3pPr marL="1341183" indent="-268235" algn="l" defTabSz="1072948" rtl="0" eaLnBrk="1" latinLnBrk="0" hangingPunct="1">
        <a:lnSpc>
          <a:spcPct val="90000"/>
        </a:lnSpc>
        <a:spcBef>
          <a:spcPts val="586"/>
        </a:spcBef>
        <a:buFont typeface="Arial" panose="020B0604020202020204" pitchFamily="34" charset="0"/>
        <a:buChar char="•"/>
        <a:defRPr kumimoji="1" sz="2347" kern="1200">
          <a:solidFill>
            <a:schemeClr val="tx1"/>
          </a:solidFill>
          <a:latin typeface="+mn-lt"/>
          <a:ea typeface="+mn-ea"/>
          <a:cs typeface="+mn-cs"/>
        </a:defRPr>
      </a:lvl3pPr>
      <a:lvl4pPr marL="1877654" indent="-268235" algn="l" defTabSz="1072948" rtl="0" eaLnBrk="1" latinLnBrk="0" hangingPunct="1">
        <a:lnSpc>
          <a:spcPct val="90000"/>
        </a:lnSpc>
        <a:spcBef>
          <a:spcPts val="586"/>
        </a:spcBef>
        <a:buFont typeface="Arial" panose="020B0604020202020204" pitchFamily="34" charset="0"/>
        <a:buChar char="•"/>
        <a:defRPr kumimoji="1" sz="2113" kern="1200">
          <a:solidFill>
            <a:schemeClr val="tx1"/>
          </a:solidFill>
          <a:latin typeface="+mn-lt"/>
          <a:ea typeface="+mn-ea"/>
          <a:cs typeface="+mn-cs"/>
        </a:defRPr>
      </a:lvl4pPr>
      <a:lvl5pPr marL="2414130" indent="-268235" algn="l" defTabSz="1072948" rtl="0" eaLnBrk="1" latinLnBrk="0" hangingPunct="1">
        <a:lnSpc>
          <a:spcPct val="90000"/>
        </a:lnSpc>
        <a:spcBef>
          <a:spcPts val="586"/>
        </a:spcBef>
        <a:buFont typeface="Arial" panose="020B0604020202020204" pitchFamily="34" charset="0"/>
        <a:buChar char="•"/>
        <a:defRPr kumimoji="1" sz="2113" kern="1200">
          <a:solidFill>
            <a:schemeClr val="tx1"/>
          </a:solidFill>
          <a:latin typeface="+mn-lt"/>
          <a:ea typeface="+mn-ea"/>
          <a:cs typeface="+mn-cs"/>
        </a:defRPr>
      </a:lvl5pPr>
      <a:lvl6pPr marL="2950602" indent="-268235" algn="l" defTabSz="1072948" rtl="0" eaLnBrk="1" latinLnBrk="0" hangingPunct="1">
        <a:lnSpc>
          <a:spcPct val="90000"/>
        </a:lnSpc>
        <a:spcBef>
          <a:spcPts val="586"/>
        </a:spcBef>
        <a:buFont typeface="Arial" panose="020B0604020202020204" pitchFamily="34" charset="0"/>
        <a:buChar char="•"/>
        <a:defRPr kumimoji="1" sz="2113" kern="1200">
          <a:solidFill>
            <a:schemeClr val="tx1"/>
          </a:solidFill>
          <a:latin typeface="+mn-lt"/>
          <a:ea typeface="+mn-ea"/>
          <a:cs typeface="+mn-cs"/>
        </a:defRPr>
      </a:lvl6pPr>
      <a:lvl7pPr marL="3487075" indent="-268235" algn="l" defTabSz="1072948" rtl="0" eaLnBrk="1" latinLnBrk="0" hangingPunct="1">
        <a:lnSpc>
          <a:spcPct val="90000"/>
        </a:lnSpc>
        <a:spcBef>
          <a:spcPts val="586"/>
        </a:spcBef>
        <a:buFont typeface="Arial" panose="020B0604020202020204" pitchFamily="34" charset="0"/>
        <a:buChar char="•"/>
        <a:defRPr kumimoji="1" sz="2113" kern="1200">
          <a:solidFill>
            <a:schemeClr val="tx1"/>
          </a:solidFill>
          <a:latin typeface="+mn-lt"/>
          <a:ea typeface="+mn-ea"/>
          <a:cs typeface="+mn-cs"/>
        </a:defRPr>
      </a:lvl7pPr>
      <a:lvl8pPr marL="4023547" indent="-268235" algn="l" defTabSz="1072948" rtl="0" eaLnBrk="1" latinLnBrk="0" hangingPunct="1">
        <a:lnSpc>
          <a:spcPct val="90000"/>
        </a:lnSpc>
        <a:spcBef>
          <a:spcPts val="586"/>
        </a:spcBef>
        <a:buFont typeface="Arial" panose="020B0604020202020204" pitchFamily="34" charset="0"/>
        <a:buChar char="•"/>
        <a:defRPr kumimoji="1" sz="2113" kern="1200">
          <a:solidFill>
            <a:schemeClr val="tx1"/>
          </a:solidFill>
          <a:latin typeface="+mn-lt"/>
          <a:ea typeface="+mn-ea"/>
          <a:cs typeface="+mn-cs"/>
        </a:defRPr>
      </a:lvl8pPr>
      <a:lvl9pPr marL="4560017" indent="-268235" algn="l" defTabSz="1072948" rtl="0" eaLnBrk="1" latinLnBrk="0" hangingPunct="1">
        <a:lnSpc>
          <a:spcPct val="90000"/>
        </a:lnSpc>
        <a:spcBef>
          <a:spcPts val="586"/>
        </a:spcBef>
        <a:buFont typeface="Arial" panose="020B0604020202020204" pitchFamily="34" charset="0"/>
        <a:buChar char="•"/>
        <a:defRPr kumimoji="1" sz="21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72948" rtl="0" eaLnBrk="1" latinLnBrk="0" hangingPunct="1">
        <a:defRPr kumimoji="1" sz="2113" kern="1200">
          <a:solidFill>
            <a:schemeClr val="tx1"/>
          </a:solidFill>
          <a:latin typeface="+mn-lt"/>
          <a:ea typeface="+mn-ea"/>
          <a:cs typeface="+mn-cs"/>
        </a:defRPr>
      </a:lvl1pPr>
      <a:lvl2pPr marL="536473" algn="l" defTabSz="1072948" rtl="0" eaLnBrk="1" latinLnBrk="0" hangingPunct="1">
        <a:defRPr kumimoji="1" sz="2113" kern="1200">
          <a:solidFill>
            <a:schemeClr val="tx1"/>
          </a:solidFill>
          <a:latin typeface="+mn-lt"/>
          <a:ea typeface="+mn-ea"/>
          <a:cs typeface="+mn-cs"/>
        </a:defRPr>
      </a:lvl2pPr>
      <a:lvl3pPr marL="1072948" algn="l" defTabSz="1072948" rtl="0" eaLnBrk="1" latinLnBrk="0" hangingPunct="1">
        <a:defRPr kumimoji="1" sz="2113" kern="1200">
          <a:solidFill>
            <a:schemeClr val="tx1"/>
          </a:solidFill>
          <a:latin typeface="+mn-lt"/>
          <a:ea typeface="+mn-ea"/>
          <a:cs typeface="+mn-cs"/>
        </a:defRPr>
      </a:lvl3pPr>
      <a:lvl4pPr marL="1609420" algn="l" defTabSz="1072948" rtl="0" eaLnBrk="1" latinLnBrk="0" hangingPunct="1">
        <a:defRPr kumimoji="1" sz="2113" kern="1200">
          <a:solidFill>
            <a:schemeClr val="tx1"/>
          </a:solidFill>
          <a:latin typeface="+mn-lt"/>
          <a:ea typeface="+mn-ea"/>
          <a:cs typeface="+mn-cs"/>
        </a:defRPr>
      </a:lvl4pPr>
      <a:lvl5pPr marL="2145893" algn="l" defTabSz="1072948" rtl="0" eaLnBrk="1" latinLnBrk="0" hangingPunct="1">
        <a:defRPr kumimoji="1" sz="2113" kern="1200">
          <a:solidFill>
            <a:schemeClr val="tx1"/>
          </a:solidFill>
          <a:latin typeface="+mn-lt"/>
          <a:ea typeface="+mn-ea"/>
          <a:cs typeface="+mn-cs"/>
        </a:defRPr>
      </a:lvl5pPr>
      <a:lvl6pPr marL="2682363" algn="l" defTabSz="1072948" rtl="0" eaLnBrk="1" latinLnBrk="0" hangingPunct="1">
        <a:defRPr kumimoji="1" sz="2113" kern="1200">
          <a:solidFill>
            <a:schemeClr val="tx1"/>
          </a:solidFill>
          <a:latin typeface="+mn-lt"/>
          <a:ea typeface="+mn-ea"/>
          <a:cs typeface="+mn-cs"/>
        </a:defRPr>
      </a:lvl6pPr>
      <a:lvl7pPr marL="3218838" algn="l" defTabSz="1072948" rtl="0" eaLnBrk="1" latinLnBrk="0" hangingPunct="1">
        <a:defRPr kumimoji="1" sz="2113" kern="1200">
          <a:solidFill>
            <a:schemeClr val="tx1"/>
          </a:solidFill>
          <a:latin typeface="+mn-lt"/>
          <a:ea typeface="+mn-ea"/>
          <a:cs typeface="+mn-cs"/>
        </a:defRPr>
      </a:lvl7pPr>
      <a:lvl8pPr marL="3755311" algn="l" defTabSz="1072948" rtl="0" eaLnBrk="1" latinLnBrk="0" hangingPunct="1">
        <a:defRPr kumimoji="1" sz="2113" kern="1200">
          <a:solidFill>
            <a:schemeClr val="tx1"/>
          </a:solidFill>
          <a:latin typeface="+mn-lt"/>
          <a:ea typeface="+mn-ea"/>
          <a:cs typeface="+mn-cs"/>
        </a:defRPr>
      </a:lvl8pPr>
      <a:lvl9pPr marL="4291785" algn="l" defTabSz="1072948" rtl="0" eaLnBrk="1" latinLnBrk="0" hangingPunct="1">
        <a:defRPr kumimoji="1" sz="21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5F77E-095C-402C-9B72-D68004D2A093}" type="datetimeFigureOut">
              <a:rPr kumimoji="1" lang="ja-JP" altLang="en-US" smtClean="0"/>
              <a:t>2021/2/3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11E05-1F2D-4D17-8B08-A15A72C6FF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0439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4.png"/><Relationship Id="rId18" Type="http://schemas.openxmlformats.org/officeDocument/2006/relationships/image" Target="../media/image29.png"/><Relationship Id="rId26" Type="http://schemas.openxmlformats.org/officeDocument/2006/relationships/image" Target="../media/image35.png"/><Relationship Id="rId3" Type="http://schemas.openxmlformats.org/officeDocument/2006/relationships/image" Target="../media/image15.png"/><Relationship Id="rId21" Type="http://schemas.openxmlformats.org/officeDocument/2006/relationships/image" Target="../media/image31.png"/><Relationship Id="rId7" Type="http://schemas.openxmlformats.org/officeDocument/2006/relationships/image" Target="../media/image18.png"/><Relationship Id="rId12" Type="http://schemas.openxmlformats.org/officeDocument/2006/relationships/image" Target="../media/image23.png"/><Relationship Id="rId17" Type="http://schemas.openxmlformats.org/officeDocument/2006/relationships/image" Target="../media/image28.png"/><Relationship Id="rId25" Type="http://schemas.openxmlformats.org/officeDocument/2006/relationships/image" Target="../media/image11.png"/><Relationship Id="rId2" Type="http://schemas.openxmlformats.org/officeDocument/2006/relationships/image" Target="../media/image14.png"/><Relationship Id="rId16" Type="http://schemas.openxmlformats.org/officeDocument/2006/relationships/image" Target="../media/image27.png"/><Relationship Id="rId20" Type="http://schemas.openxmlformats.org/officeDocument/2006/relationships/image" Target="../media/image30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7.png"/><Relationship Id="rId11" Type="http://schemas.openxmlformats.org/officeDocument/2006/relationships/image" Target="../media/image22.png"/><Relationship Id="rId24" Type="http://schemas.openxmlformats.org/officeDocument/2006/relationships/image" Target="../media/image34.png"/><Relationship Id="rId5" Type="http://schemas.openxmlformats.org/officeDocument/2006/relationships/image" Target="../media/image16.png"/><Relationship Id="rId15" Type="http://schemas.openxmlformats.org/officeDocument/2006/relationships/image" Target="../media/image26.png"/><Relationship Id="rId23" Type="http://schemas.openxmlformats.org/officeDocument/2006/relationships/image" Target="../media/image33.png"/><Relationship Id="rId28" Type="http://schemas.openxmlformats.org/officeDocument/2006/relationships/image" Target="../media/image37.png"/><Relationship Id="rId10" Type="http://schemas.openxmlformats.org/officeDocument/2006/relationships/image" Target="../media/image21.png"/><Relationship Id="rId19" Type="http://schemas.openxmlformats.org/officeDocument/2006/relationships/image" Target="../media/image3.png"/><Relationship Id="rId4" Type="http://schemas.openxmlformats.org/officeDocument/2006/relationships/image" Target="../media/image10.png"/><Relationship Id="rId9" Type="http://schemas.openxmlformats.org/officeDocument/2006/relationships/image" Target="../media/image20.png"/><Relationship Id="rId14" Type="http://schemas.openxmlformats.org/officeDocument/2006/relationships/image" Target="../media/image25.png"/><Relationship Id="rId22" Type="http://schemas.openxmlformats.org/officeDocument/2006/relationships/image" Target="../media/image32.png"/><Relationship Id="rId27" Type="http://schemas.openxmlformats.org/officeDocument/2006/relationships/image" Target="../media/image3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四角形: 角を丸くする 142">
            <a:extLst>
              <a:ext uri="{FF2B5EF4-FFF2-40B4-BE49-F238E27FC236}">
                <a16:creationId xmlns:a16="http://schemas.microsoft.com/office/drawing/2014/main" id="{E8E40161-1C05-4613-9A7B-5B8490D99866}"/>
              </a:ext>
            </a:extLst>
          </p:cNvPr>
          <p:cNvSpPr/>
          <p:nvPr/>
        </p:nvSpPr>
        <p:spPr>
          <a:xfrm>
            <a:off x="718726" y="2963578"/>
            <a:ext cx="2928294" cy="600700"/>
          </a:xfrm>
          <a:prstGeom prst="roundRect">
            <a:avLst>
              <a:gd name="adj" fmla="val 15346"/>
            </a:avLst>
          </a:prstGeom>
          <a:solidFill>
            <a:schemeClr val="accent5">
              <a:lumMod val="60000"/>
              <a:lumOff val="40000"/>
              <a:alpha val="50000"/>
            </a:schemeClr>
          </a:solidFill>
          <a:ln w="19050" cap="rnd">
            <a:noFill/>
            <a:prstDash val="dash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/>
          </a:p>
        </p:txBody>
      </p:sp>
      <p:pic>
        <p:nvPicPr>
          <p:cNvPr id="95" name="図 94" descr="屋外, 大きい, 飛行機, 鳥 が含まれている画像&#10;&#10;自動的に生成された説明">
            <a:extLst>
              <a:ext uri="{FF2B5EF4-FFF2-40B4-BE49-F238E27FC236}">
                <a16:creationId xmlns:a16="http://schemas.microsoft.com/office/drawing/2014/main" id="{86C88933-D8C8-43CF-B249-97B9FC910B7B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25041" y="2345763"/>
            <a:ext cx="2848878" cy="35764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9" name="図 8" descr="屋外, 大きい, 飛行機, 鳥 が含まれている画像&#10;&#10;自動的に生成された説明">
            <a:extLst>
              <a:ext uri="{FF2B5EF4-FFF2-40B4-BE49-F238E27FC236}">
                <a16:creationId xmlns:a16="http://schemas.microsoft.com/office/drawing/2014/main" id="{6291C595-85D8-4594-844B-8D31A2FF8930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6059" y="2375225"/>
            <a:ext cx="2984863" cy="35764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AEA5C9B-BFE1-4C72-A96D-67AD127E875E}"/>
              </a:ext>
            </a:extLst>
          </p:cNvPr>
          <p:cNvSpPr txBox="1"/>
          <p:nvPr/>
        </p:nvSpPr>
        <p:spPr>
          <a:xfrm>
            <a:off x="1479924" y="2430467"/>
            <a:ext cx="92710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5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質 問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F61C5605-8611-45B1-90B0-97A8CF401DF5}"/>
              </a:ext>
            </a:extLst>
          </p:cNvPr>
          <p:cNvSpPr txBox="1"/>
          <p:nvPr/>
        </p:nvSpPr>
        <p:spPr>
          <a:xfrm>
            <a:off x="4414758" y="2395885"/>
            <a:ext cx="208815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5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近いもの１つを選んでください</a:t>
            </a:r>
          </a:p>
        </p:txBody>
      </p:sp>
      <p:pic>
        <p:nvPicPr>
          <p:cNvPr id="118" name="図 117">
            <a:extLst>
              <a:ext uri="{FF2B5EF4-FFF2-40B4-BE49-F238E27FC236}">
                <a16:creationId xmlns:a16="http://schemas.microsoft.com/office/drawing/2014/main" id="{AC1CA6DA-165A-4F22-A245-D1C3CB6EE675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20611" y="2398824"/>
            <a:ext cx="304852" cy="250754"/>
          </a:xfrm>
          <a:prstGeom prst="rect">
            <a:avLst/>
          </a:prstGeom>
        </p:spPr>
      </p:pic>
      <p:cxnSp>
        <p:nvCxnSpPr>
          <p:cNvPr id="138" name="直線コネクタ 137">
            <a:extLst>
              <a:ext uri="{FF2B5EF4-FFF2-40B4-BE49-F238E27FC236}">
                <a16:creationId xmlns:a16="http://schemas.microsoft.com/office/drawing/2014/main" id="{AEB81A4E-E3D1-46A8-A127-C89D2BFCDE0B}"/>
              </a:ext>
            </a:extLst>
          </p:cNvPr>
          <p:cNvCxnSpPr>
            <a:cxnSpLocks/>
          </p:cNvCxnSpPr>
          <p:nvPr/>
        </p:nvCxnSpPr>
        <p:spPr>
          <a:xfrm>
            <a:off x="4179523" y="2744922"/>
            <a:ext cx="2928294" cy="0"/>
          </a:xfrm>
          <a:prstGeom prst="line">
            <a:avLst/>
          </a:prstGeom>
          <a:ln w="44450" cap="rnd">
            <a:solidFill>
              <a:schemeClr val="accent2">
                <a:lumMod val="60000"/>
                <a:lumOff val="40000"/>
              </a:schemeClr>
            </a:solidFill>
            <a:prstDash val="sysDot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6" name="Picture 4" descr="暴風雨のイラスト">
            <a:extLst>
              <a:ext uri="{FF2B5EF4-FFF2-40B4-BE49-F238E27FC236}">
                <a16:creationId xmlns:a16="http://schemas.microsoft.com/office/drawing/2014/main" id="{7DD35261-5922-4288-B3B9-65F68FAD02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92678" y="2933552"/>
            <a:ext cx="772712" cy="772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9" name="正方形/長方形 118">
            <a:extLst>
              <a:ext uri="{FF2B5EF4-FFF2-40B4-BE49-F238E27FC236}">
                <a16:creationId xmlns:a16="http://schemas.microsoft.com/office/drawing/2014/main" id="{56FEC762-96BF-4910-A2EA-660F15F8D0B7}"/>
              </a:ext>
            </a:extLst>
          </p:cNvPr>
          <p:cNvSpPr/>
          <p:nvPr/>
        </p:nvSpPr>
        <p:spPr>
          <a:xfrm>
            <a:off x="4123940" y="8292947"/>
            <a:ext cx="163546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自然災害の増加　　　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熱中症の増加　　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農林水産業への影響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自然生態系への影響　　　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21" name="正方形/長方形 120">
            <a:extLst>
              <a:ext uri="{FF2B5EF4-FFF2-40B4-BE49-F238E27FC236}">
                <a16:creationId xmlns:a16="http://schemas.microsoft.com/office/drawing/2014/main" id="{40EBACC6-2587-4C7D-AE46-3F093679F08E}"/>
              </a:ext>
            </a:extLst>
          </p:cNvPr>
          <p:cNvSpPr/>
          <p:nvPr/>
        </p:nvSpPr>
        <p:spPr>
          <a:xfrm>
            <a:off x="4136177" y="2935358"/>
            <a:ext cx="1500732" cy="600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ほとんどなかった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たまにあった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よくあった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23" name="正方形/長方形 122">
            <a:extLst>
              <a:ext uri="{FF2B5EF4-FFF2-40B4-BE49-F238E27FC236}">
                <a16:creationId xmlns:a16="http://schemas.microsoft.com/office/drawing/2014/main" id="{8CAC91FB-AC36-48CC-B1CA-B887C13F1C7F}"/>
              </a:ext>
            </a:extLst>
          </p:cNvPr>
          <p:cNvSpPr/>
          <p:nvPr/>
        </p:nvSpPr>
        <p:spPr>
          <a:xfrm>
            <a:off x="4136177" y="3936073"/>
            <a:ext cx="1500732" cy="600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ほとんどなかった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たまにあった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よくあった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28" name="正方形/長方形 127">
            <a:extLst>
              <a:ext uri="{FF2B5EF4-FFF2-40B4-BE49-F238E27FC236}">
                <a16:creationId xmlns:a16="http://schemas.microsoft.com/office/drawing/2014/main" id="{C0D9AF95-A65F-4A6C-94F3-248DE279AA6B}"/>
              </a:ext>
            </a:extLst>
          </p:cNvPr>
          <p:cNvSpPr/>
          <p:nvPr/>
        </p:nvSpPr>
        <p:spPr>
          <a:xfrm>
            <a:off x="4138449" y="4801549"/>
            <a:ext cx="1500732" cy="600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ほとんどなかった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たまにあった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よくあった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29" name="正方形/長方形 128">
            <a:extLst>
              <a:ext uri="{FF2B5EF4-FFF2-40B4-BE49-F238E27FC236}">
                <a16:creationId xmlns:a16="http://schemas.microsoft.com/office/drawing/2014/main" id="{A28714BD-05D8-4E58-9EA9-6BE26DE0C3BB}"/>
              </a:ext>
            </a:extLst>
          </p:cNvPr>
          <p:cNvSpPr/>
          <p:nvPr/>
        </p:nvSpPr>
        <p:spPr>
          <a:xfrm>
            <a:off x="4136178" y="5760210"/>
            <a:ext cx="2986715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月下旬　　 □ 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月上旬　　 □ 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月中旬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32" name="正方形/長方形 131">
            <a:extLst>
              <a:ext uri="{FF2B5EF4-FFF2-40B4-BE49-F238E27FC236}">
                <a16:creationId xmlns:a16="http://schemas.microsoft.com/office/drawing/2014/main" id="{9918714C-2C3C-4DBA-972F-48FDE7215889}"/>
              </a:ext>
            </a:extLst>
          </p:cNvPr>
          <p:cNvSpPr/>
          <p:nvPr/>
        </p:nvSpPr>
        <p:spPr>
          <a:xfrm>
            <a:off x="4123941" y="9445668"/>
            <a:ext cx="3177473" cy="900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44" name="正方形/長方形 143">
            <a:extLst>
              <a:ext uri="{FF2B5EF4-FFF2-40B4-BE49-F238E27FC236}">
                <a16:creationId xmlns:a16="http://schemas.microsoft.com/office/drawing/2014/main" id="{95C3C9F0-5BFA-4943-B735-8F8C3DD8F61D}"/>
              </a:ext>
            </a:extLst>
          </p:cNvPr>
          <p:cNvSpPr/>
          <p:nvPr/>
        </p:nvSpPr>
        <p:spPr>
          <a:xfrm>
            <a:off x="890418" y="2996913"/>
            <a:ext cx="1595309" cy="492443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バケツをひっくり返した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ような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強くて激しい雨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１時間あたり</a:t>
            </a:r>
            <a:r>
              <a:rPr lang="en-US" altLang="ja-JP" sz="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30</a:t>
            </a:r>
            <a:r>
              <a:rPr lang="ja-JP" altLang="en-US" sz="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㎜以上</a:t>
            </a:r>
            <a:endParaRPr lang="ja-JP" altLang="en-US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14897555-B3AC-4F7F-AB5F-E523A7A19F66}"/>
              </a:ext>
            </a:extLst>
          </p:cNvPr>
          <p:cNvGrpSpPr/>
          <p:nvPr/>
        </p:nvGrpSpPr>
        <p:grpSpPr>
          <a:xfrm>
            <a:off x="555819" y="2877011"/>
            <a:ext cx="429447" cy="319959"/>
            <a:chOff x="423105" y="2877011"/>
            <a:chExt cx="429447" cy="319959"/>
          </a:xfrm>
        </p:grpSpPr>
        <p:sp>
          <p:nvSpPr>
            <p:cNvPr id="153" name="涙形 152">
              <a:extLst>
                <a:ext uri="{FF2B5EF4-FFF2-40B4-BE49-F238E27FC236}">
                  <a16:creationId xmlns:a16="http://schemas.microsoft.com/office/drawing/2014/main" id="{A2492691-9A37-4E76-94B2-1B006B1C1915}"/>
                </a:ext>
              </a:extLst>
            </p:cNvPr>
            <p:cNvSpPr/>
            <p:nvPr/>
          </p:nvSpPr>
          <p:spPr>
            <a:xfrm>
              <a:off x="478679" y="2891100"/>
              <a:ext cx="329187" cy="305870"/>
            </a:xfrm>
            <a:prstGeom prst="teardrop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00" b="1" dirty="0">
                <a:latin typeface="Britannic Bold" panose="020B0903060703020204" pitchFamily="34" charset="0"/>
                <a:cs typeface="Angsana New" panose="020B0502040204020203" pitchFamily="18" charset="-34"/>
              </a:endParaRPr>
            </a:p>
          </p:txBody>
        </p:sp>
        <p:sp>
          <p:nvSpPr>
            <p:cNvPr id="160" name="テキスト ボックス 159">
              <a:extLst>
                <a:ext uri="{FF2B5EF4-FFF2-40B4-BE49-F238E27FC236}">
                  <a16:creationId xmlns:a16="http://schemas.microsoft.com/office/drawing/2014/main" id="{E85A69FD-B579-42FE-B1ED-FC7A9C7A5B6B}"/>
                </a:ext>
              </a:extLst>
            </p:cNvPr>
            <p:cNvSpPr txBox="1"/>
            <p:nvPr/>
          </p:nvSpPr>
          <p:spPr>
            <a:xfrm>
              <a:off x="423105" y="2877011"/>
              <a:ext cx="42944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1400" b="1" dirty="0">
                  <a:solidFill>
                    <a:schemeClr val="bg1"/>
                  </a:solidFill>
                  <a:latin typeface="Britannic Bold" panose="020B0903060703020204" pitchFamily="34" charset="0"/>
                  <a:cs typeface="Angsana New" panose="020B0502040204020203" pitchFamily="18" charset="-34"/>
                </a:rPr>
                <a:t>1</a:t>
              </a:r>
              <a:endParaRPr lang="ja-JP" altLang="en-US" sz="1400" b="1" dirty="0">
                <a:solidFill>
                  <a:schemeClr val="bg1"/>
                </a:solidFill>
                <a:latin typeface="Britannic Bold" panose="020B0903060703020204" pitchFamily="34" charset="0"/>
                <a:cs typeface="Angsana New" panose="020B0502040204020203" pitchFamily="18" charset="-34"/>
              </a:endParaRPr>
            </a:p>
          </p:txBody>
        </p:sp>
      </p:grpSp>
      <p:sp>
        <p:nvSpPr>
          <p:cNvPr id="167" name="四角形: 角を丸くする 166">
            <a:extLst>
              <a:ext uri="{FF2B5EF4-FFF2-40B4-BE49-F238E27FC236}">
                <a16:creationId xmlns:a16="http://schemas.microsoft.com/office/drawing/2014/main" id="{96ED199D-6EB5-4C07-A958-662CF9FBA74B}"/>
              </a:ext>
            </a:extLst>
          </p:cNvPr>
          <p:cNvSpPr/>
          <p:nvPr/>
        </p:nvSpPr>
        <p:spPr>
          <a:xfrm>
            <a:off x="718726" y="3868753"/>
            <a:ext cx="2928294" cy="600700"/>
          </a:xfrm>
          <a:prstGeom prst="roundRect">
            <a:avLst>
              <a:gd name="adj" fmla="val 15346"/>
            </a:avLst>
          </a:prstGeom>
          <a:solidFill>
            <a:schemeClr val="accent5">
              <a:lumMod val="60000"/>
              <a:lumOff val="40000"/>
              <a:alpha val="50000"/>
            </a:schemeClr>
          </a:solidFill>
          <a:ln w="19050" cap="rnd">
            <a:noFill/>
            <a:prstDash val="dash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/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E0A63979-5432-4CB2-B791-2E1DD1011778}"/>
              </a:ext>
            </a:extLst>
          </p:cNvPr>
          <p:cNvGrpSpPr/>
          <p:nvPr/>
        </p:nvGrpSpPr>
        <p:grpSpPr>
          <a:xfrm>
            <a:off x="555819" y="3782186"/>
            <a:ext cx="429447" cy="319959"/>
            <a:chOff x="423105" y="3782186"/>
            <a:chExt cx="429447" cy="319959"/>
          </a:xfrm>
        </p:grpSpPr>
        <p:sp>
          <p:nvSpPr>
            <p:cNvPr id="173" name="涙形 172">
              <a:extLst>
                <a:ext uri="{FF2B5EF4-FFF2-40B4-BE49-F238E27FC236}">
                  <a16:creationId xmlns:a16="http://schemas.microsoft.com/office/drawing/2014/main" id="{D1302D5F-128B-436C-AED5-72E9C9A37691}"/>
                </a:ext>
              </a:extLst>
            </p:cNvPr>
            <p:cNvSpPr/>
            <p:nvPr/>
          </p:nvSpPr>
          <p:spPr>
            <a:xfrm>
              <a:off x="478679" y="3796275"/>
              <a:ext cx="329187" cy="305870"/>
            </a:xfrm>
            <a:prstGeom prst="teardrop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00" b="1" dirty="0">
                <a:latin typeface="Britannic Bold" panose="020B0903060703020204" pitchFamily="34" charset="0"/>
                <a:cs typeface="Angsana New" panose="020B0502040204020203" pitchFamily="18" charset="-34"/>
              </a:endParaRPr>
            </a:p>
          </p:txBody>
        </p:sp>
        <p:sp>
          <p:nvSpPr>
            <p:cNvPr id="175" name="テキスト ボックス 174">
              <a:extLst>
                <a:ext uri="{FF2B5EF4-FFF2-40B4-BE49-F238E27FC236}">
                  <a16:creationId xmlns:a16="http://schemas.microsoft.com/office/drawing/2014/main" id="{77B4F4D8-98A2-439F-9DD5-1E88642287B1}"/>
                </a:ext>
              </a:extLst>
            </p:cNvPr>
            <p:cNvSpPr txBox="1"/>
            <p:nvPr/>
          </p:nvSpPr>
          <p:spPr>
            <a:xfrm>
              <a:off x="423105" y="3782186"/>
              <a:ext cx="42944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1400" b="1" dirty="0">
                  <a:solidFill>
                    <a:schemeClr val="bg1"/>
                  </a:solidFill>
                  <a:latin typeface="Britannic Bold" panose="020B0903060703020204" pitchFamily="34" charset="0"/>
                  <a:cs typeface="Angsana New" panose="020B0502040204020203" pitchFamily="18" charset="-34"/>
                </a:rPr>
                <a:t>2</a:t>
              </a:r>
              <a:endParaRPr lang="ja-JP" altLang="en-US" sz="1400" b="1" dirty="0">
                <a:solidFill>
                  <a:schemeClr val="bg1"/>
                </a:solidFill>
                <a:latin typeface="Britannic Bold" panose="020B0903060703020204" pitchFamily="34" charset="0"/>
                <a:cs typeface="Angsana New" panose="020B0502040204020203" pitchFamily="18" charset="-34"/>
              </a:endParaRPr>
            </a:p>
          </p:txBody>
        </p:sp>
      </p:grpSp>
      <p:pic>
        <p:nvPicPr>
          <p:cNvPr id="176" name="Picture 6" descr="暑い人のイラスト（男性）">
            <a:extLst>
              <a:ext uri="{FF2B5EF4-FFF2-40B4-BE49-F238E27FC236}">
                <a16:creationId xmlns:a16="http://schemas.microsoft.com/office/drawing/2014/main" id="{895CCBEC-EB4C-44DC-A281-F5DFB251B8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49491" y="3741587"/>
            <a:ext cx="751990" cy="751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78" name="直線コネクタ 177">
            <a:extLst>
              <a:ext uri="{FF2B5EF4-FFF2-40B4-BE49-F238E27FC236}">
                <a16:creationId xmlns:a16="http://schemas.microsoft.com/office/drawing/2014/main" id="{D733B657-B86B-4DCF-B7B9-6EA6DD07E141}"/>
              </a:ext>
            </a:extLst>
          </p:cNvPr>
          <p:cNvCxnSpPr>
            <a:cxnSpLocks/>
          </p:cNvCxnSpPr>
          <p:nvPr/>
        </p:nvCxnSpPr>
        <p:spPr>
          <a:xfrm>
            <a:off x="4179523" y="3716472"/>
            <a:ext cx="2928294" cy="0"/>
          </a:xfrm>
          <a:prstGeom prst="line">
            <a:avLst/>
          </a:prstGeom>
          <a:ln w="44450" cap="rnd">
            <a:solidFill>
              <a:schemeClr val="accent2">
                <a:lumMod val="60000"/>
                <a:lumOff val="40000"/>
              </a:schemeClr>
            </a:solidFill>
            <a:prstDash val="sysDot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四角形: 角を丸くする 178">
            <a:extLst>
              <a:ext uri="{FF2B5EF4-FFF2-40B4-BE49-F238E27FC236}">
                <a16:creationId xmlns:a16="http://schemas.microsoft.com/office/drawing/2014/main" id="{C6D3E9AA-1A82-49C0-B7F3-FF8B52118074}"/>
              </a:ext>
            </a:extLst>
          </p:cNvPr>
          <p:cNvSpPr/>
          <p:nvPr/>
        </p:nvSpPr>
        <p:spPr>
          <a:xfrm>
            <a:off x="718726" y="4783153"/>
            <a:ext cx="2928294" cy="600700"/>
          </a:xfrm>
          <a:prstGeom prst="roundRect">
            <a:avLst>
              <a:gd name="adj" fmla="val 15346"/>
            </a:avLst>
          </a:prstGeom>
          <a:solidFill>
            <a:schemeClr val="accent5">
              <a:lumMod val="60000"/>
              <a:lumOff val="40000"/>
              <a:alpha val="50000"/>
            </a:schemeClr>
          </a:solidFill>
          <a:ln w="19050" cap="rnd">
            <a:noFill/>
            <a:prstDash val="dash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/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A3153CE2-3D5C-4BA9-B86B-D6B4C1C7EE27}"/>
              </a:ext>
            </a:extLst>
          </p:cNvPr>
          <p:cNvGrpSpPr/>
          <p:nvPr/>
        </p:nvGrpSpPr>
        <p:grpSpPr>
          <a:xfrm>
            <a:off x="555819" y="4696586"/>
            <a:ext cx="429447" cy="319959"/>
            <a:chOff x="423105" y="4696586"/>
            <a:chExt cx="429447" cy="319959"/>
          </a:xfrm>
        </p:grpSpPr>
        <p:sp>
          <p:nvSpPr>
            <p:cNvPr id="182" name="涙形 181">
              <a:extLst>
                <a:ext uri="{FF2B5EF4-FFF2-40B4-BE49-F238E27FC236}">
                  <a16:creationId xmlns:a16="http://schemas.microsoft.com/office/drawing/2014/main" id="{9CD22513-ADFB-4F86-BEE6-87701BD5B8CE}"/>
                </a:ext>
              </a:extLst>
            </p:cNvPr>
            <p:cNvSpPr/>
            <p:nvPr/>
          </p:nvSpPr>
          <p:spPr>
            <a:xfrm>
              <a:off x="478679" y="4710675"/>
              <a:ext cx="329187" cy="305870"/>
            </a:xfrm>
            <a:prstGeom prst="teardrop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00" b="1" dirty="0">
                <a:latin typeface="Britannic Bold" panose="020B0903060703020204" pitchFamily="34" charset="0"/>
                <a:cs typeface="Angsana New" panose="020B0502040204020203" pitchFamily="18" charset="-34"/>
              </a:endParaRPr>
            </a:p>
          </p:txBody>
        </p:sp>
        <p:sp>
          <p:nvSpPr>
            <p:cNvPr id="183" name="テキスト ボックス 182">
              <a:extLst>
                <a:ext uri="{FF2B5EF4-FFF2-40B4-BE49-F238E27FC236}">
                  <a16:creationId xmlns:a16="http://schemas.microsoft.com/office/drawing/2014/main" id="{E6277150-BC75-4555-A507-314DD453FDAB}"/>
                </a:ext>
              </a:extLst>
            </p:cNvPr>
            <p:cNvSpPr txBox="1"/>
            <p:nvPr/>
          </p:nvSpPr>
          <p:spPr>
            <a:xfrm>
              <a:off x="423105" y="4696586"/>
              <a:ext cx="42944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1400" b="1" dirty="0">
                  <a:solidFill>
                    <a:schemeClr val="bg1"/>
                  </a:solidFill>
                  <a:latin typeface="Britannic Bold" panose="020B0903060703020204" pitchFamily="34" charset="0"/>
                  <a:cs typeface="Angsana New" panose="020B0502040204020203" pitchFamily="18" charset="-34"/>
                </a:rPr>
                <a:t>3</a:t>
              </a:r>
              <a:endParaRPr lang="ja-JP" altLang="en-US" sz="1400" b="1" dirty="0">
                <a:solidFill>
                  <a:schemeClr val="bg1"/>
                </a:solidFill>
                <a:latin typeface="Britannic Bold" panose="020B0903060703020204" pitchFamily="34" charset="0"/>
                <a:cs typeface="Angsana New" panose="020B0502040204020203" pitchFamily="18" charset="-34"/>
              </a:endParaRPr>
            </a:p>
          </p:txBody>
        </p:sp>
      </p:grpSp>
      <p:cxnSp>
        <p:nvCxnSpPr>
          <p:cNvPr id="186" name="直線コネクタ 185">
            <a:extLst>
              <a:ext uri="{FF2B5EF4-FFF2-40B4-BE49-F238E27FC236}">
                <a16:creationId xmlns:a16="http://schemas.microsoft.com/office/drawing/2014/main" id="{A0A7B279-60F7-430D-82A9-5FCB4C36C961}"/>
              </a:ext>
            </a:extLst>
          </p:cNvPr>
          <p:cNvCxnSpPr>
            <a:cxnSpLocks/>
          </p:cNvCxnSpPr>
          <p:nvPr/>
        </p:nvCxnSpPr>
        <p:spPr>
          <a:xfrm>
            <a:off x="4179523" y="4621347"/>
            <a:ext cx="2928294" cy="0"/>
          </a:xfrm>
          <a:prstGeom prst="line">
            <a:avLst/>
          </a:prstGeom>
          <a:ln w="44450" cap="rnd">
            <a:solidFill>
              <a:schemeClr val="accent2">
                <a:lumMod val="60000"/>
                <a:lumOff val="40000"/>
              </a:schemeClr>
            </a:solidFill>
            <a:prstDash val="sysDot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直線コネクタ 186">
            <a:extLst>
              <a:ext uri="{FF2B5EF4-FFF2-40B4-BE49-F238E27FC236}">
                <a16:creationId xmlns:a16="http://schemas.microsoft.com/office/drawing/2014/main" id="{A6939C7D-F1A3-48E7-B314-0C890DD4590C}"/>
              </a:ext>
            </a:extLst>
          </p:cNvPr>
          <p:cNvCxnSpPr>
            <a:cxnSpLocks/>
          </p:cNvCxnSpPr>
          <p:nvPr/>
        </p:nvCxnSpPr>
        <p:spPr>
          <a:xfrm>
            <a:off x="4179523" y="5516697"/>
            <a:ext cx="2928294" cy="0"/>
          </a:xfrm>
          <a:prstGeom prst="line">
            <a:avLst/>
          </a:prstGeom>
          <a:ln w="44450" cap="rnd">
            <a:solidFill>
              <a:schemeClr val="accent2">
                <a:lumMod val="60000"/>
                <a:lumOff val="40000"/>
              </a:schemeClr>
            </a:solidFill>
            <a:prstDash val="sysDot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8" name="四角形: 角を丸くする 187">
            <a:extLst>
              <a:ext uri="{FF2B5EF4-FFF2-40B4-BE49-F238E27FC236}">
                <a16:creationId xmlns:a16="http://schemas.microsoft.com/office/drawing/2014/main" id="{65F4B08B-2D52-4AC1-B38F-77E4CB67BFD8}"/>
              </a:ext>
            </a:extLst>
          </p:cNvPr>
          <p:cNvSpPr/>
          <p:nvPr/>
        </p:nvSpPr>
        <p:spPr>
          <a:xfrm>
            <a:off x="718726" y="5649930"/>
            <a:ext cx="2928294" cy="480795"/>
          </a:xfrm>
          <a:prstGeom prst="roundRect">
            <a:avLst>
              <a:gd name="adj" fmla="val 15346"/>
            </a:avLst>
          </a:prstGeom>
          <a:solidFill>
            <a:schemeClr val="accent5">
              <a:lumMod val="60000"/>
              <a:lumOff val="40000"/>
              <a:alpha val="50000"/>
            </a:schemeClr>
          </a:solidFill>
          <a:ln w="19050" cap="rnd">
            <a:noFill/>
            <a:prstDash val="dash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/>
          </a:p>
        </p:txBody>
      </p:sp>
      <p:sp>
        <p:nvSpPr>
          <p:cNvPr id="189" name="正方形/長方形 188">
            <a:extLst>
              <a:ext uri="{FF2B5EF4-FFF2-40B4-BE49-F238E27FC236}">
                <a16:creationId xmlns:a16="http://schemas.microsoft.com/office/drawing/2014/main" id="{A90E3829-0894-44F9-8547-F51E6B5502EE}"/>
              </a:ext>
            </a:extLst>
          </p:cNvPr>
          <p:cNvSpPr/>
          <p:nvPr/>
        </p:nvSpPr>
        <p:spPr>
          <a:xfrm>
            <a:off x="900634" y="5753717"/>
            <a:ext cx="1107996" cy="276999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桜の開花時期</a:t>
            </a: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0683C55C-5BDE-41E5-AD63-D821E8D09E4A}"/>
              </a:ext>
            </a:extLst>
          </p:cNvPr>
          <p:cNvGrpSpPr/>
          <p:nvPr/>
        </p:nvGrpSpPr>
        <p:grpSpPr>
          <a:xfrm>
            <a:off x="555819" y="5563362"/>
            <a:ext cx="429447" cy="319959"/>
            <a:chOff x="423105" y="5563362"/>
            <a:chExt cx="429447" cy="319959"/>
          </a:xfrm>
        </p:grpSpPr>
        <p:sp>
          <p:nvSpPr>
            <p:cNvPr id="191" name="涙形 190">
              <a:extLst>
                <a:ext uri="{FF2B5EF4-FFF2-40B4-BE49-F238E27FC236}">
                  <a16:creationId xmlns:a16="http://schemas.microsoft.com/office/drawing/2014/main" id="{DEFB127E-B896-4363-8293-B590072C8326}"/>
                </a:ext>
              </a:extLst>
            </p:cNvPr>
            <p:cNvSpPr/>
            <p:nvPr/>
          </p:nvSpPr>
          <p:spPr>
            <a:xfrm>
              <a:off x="478679" y="5577451"/>
              <a:ext cx="329187" cy="305870"/>
            </a:xfrm>
            <a:prstGeom prst="teardrop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00" b="1" dirty="0">
                <a:latin typeface="Britannic Bold" panose="020B0903060703020204" pitchFamily="34" charset="0"/>
                <a:cs typeface="Angsana New" panose="020B0502040204020203" pitchFamily="18" charset="-34"/>
              </a:endParaRPr>
            </a:p>
          </p:txBody>
        </p:sp>
        <p:sp>
          <p:nvSpPr>
            <p:cNvPr id="192" name="テキスト ボックス 191">
              <a:extLst>
                <a:ext uri="{FF2B5EF4-FFF2-40B4-BE49-F238E27FC236}">
                  <a16:creationId xmlns:a16="http://schemas.microsoft.com/office/drawing/2014/main" id="{6CF2324B-12FE-47B7-A320-BEFD81D524CE}"/>
                </a:ext>
              </a:extLst>
            </p:cNvPr>
            <p:cNvSpPr txBox="1"/>
            <p:nvPr/>
          </p:nvSpPr>
          <p:spPr>
            <a:xfrm>
              <a:off x="423105" y="5563362"/>
              <a:ext cx="42944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1400" b="1" dirty="0">
                  <a:solidFill>
                    <a:schemeClr val="bg1"/>
                  </a:solidFill>
                  <a:latin typeface="Britannic Bold" panose="020B0903060703020204" pitchFamily="34" charset="0"/>
                  <a:cs typeface="Angsana New" panose="020B0502040204020203" pitchFamily="18" charset="-34"/>
                </a:rPr>
                <a:t>4</a:t>
              </a:r>
              <a:endParaRPr lang="ja-JP" altLang="en-US" sz="14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pic>
        <p:nvPicPr>
          <p:cNvPr id="39" name="図 38" descr="花, 食品 が含まれている画像&#10;&#10;自動的に生成された説明">
            <a:extLst>
              <a:ext uri="{FF2B5EF4-FFF2-40B4-BE49-F238E27FC236}">
                <a16:creationId xmlns:a16="http://schemas.microsoft.com/office/drawing/2014/main" id="{CA18BB1F-671B-4606-A9BA-E23301689E93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08686" y="5479095"/>
            <a:ext cx="518896" cy="705982"/>
          </a:xfrm>
          <a:prstGeom prst="rect">
            <a:avLst/>
          </a:prstGeom>
        </p:spPr>
      </p:pic>
      <p:sp>
        <p:nvSpPr>
          <p:cNvPr id="194" name="四角形: 角を丸くする 193">
            <a:extLst>
              <a:ext uri="{FF2B5EF4-FFF2-40B4-BE49-F238E27FC236}">
                <a16:creationId xmlns:a16="http://schemas.microsoft.com/office/drawing/2014/main" id="{4CF408C2-6740-40A1-BE1A-6E5B537995D8}"/>
              </a:ext>
            </a:extLst>
          </p:cNvPr>
          <p:cNvSpPr/>
          <p:nvPr/>
        </p:nvSpPr>
        <p:spPr>
          <a:xfrm>
            <a:off x="718726" y="6430978"/>
            <a:ext cx="2928294" cy="600700"/>
          </a:xfrm>
          <a:prstGeom prst="roundRect">
            <a:avLst>
              <a:gd name="adj" fmla="val 15346"/>
            </a:avLst>
          </a:prstGeom>
          <a:solidFill>
            <a:schemeClr val="accent5">
              <a:lumMod val="60000"/>
              <a:lumOff val="40000"/>
              <a:alpha val="50000"/>
            </a:schemeClr>
          </a:solidFill>
          <a:ln w="19050" cap="rnd">
            <a:noFill/>
            <a:prstDash val="dash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/>
          </a:p>
        </p:txBody>
      </p:sp>
      <p:sp>
        <p:nvSpPr>
          <p:cNvPr id="195" name="正方形/長方形 194">
            <a:extLst>
              <a:ext uri="{FF2B5EF4-FFF2-40B4-BE49-F238E27FC236}">
                <a16:creationId xmlns:a16="http://schemas.microsoft.com/office/drawing/2014/main" id="{9925FEB7-6201-43D6-A90D-0AF3283613B9}"/>
              </a:ext>
            </a:extLst>
          </p:cNvPr>
          <p:cNvSpPr/>
          <p:nvPr/>
        </p:nvSpPr>
        <p:spPr>
          <a:xfrm>
            <a:off x="900634" y="6619778"/>
            <a:ext cx="1172116" cy="261610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雪が積もること</a:t>
            </a:r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5957912C-1599-4C25-980A-11B664E6081A}"/>
              </a:ext>
            </a:extLst>
          </p:cNvPr>
          <p:cNvGrpSpPr/>
          <p:nvPr/>
        </p:nvGrpSpPr>
        <p:grpSpPr>
          <a:xfrm>
            <a:off x="555819" y="6344411"/>
            <a:ext cx="429447" cy="319959"/>
            <a:chOff x="423105" y="6344411"/>
            <a:chExt cx="429447" cy="319959"/>
          </a:xfrm>
        </p:grpSpPr>
        <p:sp>
          <p:nvSpPr>
            <p:cNvPr id="197" name="涙形 196">
              <a:extLst>
                <a:ext uri="{FF2B5EF4-FFF2-40B4-BE49-F238E27FC236}">
                  <a16:creationId xmlns:a16="http://schemas.microsoft.com/office/drawing/2014/main" id="{0F19B396-6610-4377-8DB0-9DE20F53E125}"/>
                </a:ext>
              </a:extLst>
            </p:cNvPr>
            <p:cNvSpPr/>
            <p:nvPr/>
          </p:nvSpPr>
          <p:spPr>
            <a:xfrm>
              <a:off x="478679" y="6358500"/>
              <a:ext cx="329187" cy="305870"/>
            </a:xfrm>
            <a:prstGeom prst="teardrop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00" b="1" dirty="0">
                <a:latin typeface="Britannic Bold" panose="020B0903060703020204" pitchFamily="34" charset="0"/>
                <a:cs typeface="Angsana New" panose="020B0502040204020203" pitchFamily="18" charset="-34"/>
              </a:endParaRPr>
            </a:p>
          </p:txBody>
        </p:sp>
        <p:sp>
          <p:nvSpPr>
            <p:cNvPr id="198" name="テキスト ボックス 197">
              <a:extLst>
                <a:ext uri="{FF2B5EF4-FFF2-40B4-BE49-F238E27FC236}">
                  <a16:creationId xmlns:a16="http://schemas.microsoft.com/office/drawing/2014/main" id="{0A380AB7-15B6-43ED-84BB-03E2E7F52DE6}"/>
                </a:ext>
              </a:extLst>
            </p:cNvPr>
            <p:cNvSpPr txBox="1"/>
            <p:nvPr/>
          </p:nvSpPr>
          <p:spPr>
            <a:xfrm>
              <a:off x="423105" y="6344411"/>
              <a:ext cx="42944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1400" b="1" dirty="0">
                  <a:solidFill>
                    <a:schemeClr val="bg1"/>
                  </a:solidFill>
                  <a:latin typeface="Britannic Bold" panose="020B0903060703020204" pitchFamily="34" charset="0"/>
                  <a:cs typeface="Angsana New" panose="020B0502040204020203" pitchFamily="18" charset="-34"/>
                </a:rPr>
                <a:t>5</a:t>
              </a:r>
              <a:endParaRPr lang="ja-JP" altLang="en-US" sz="14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cxnSp>
        <p:nvCxnSpPr>
          <p:cNvPr id="200" name="直線コネクタ 199">
            <a:extLst>
              <a:ext uri="{FF2B5EF4-FFF2-40B4-BE49-F238E27FC236}">
                <a16:creationId xmlns:a16="http://schemas.microsoft.com/office/drawing/2014/main" id="{E6EE5CA2-DB98-4812-B63F-23C49A390CA4}"/>
              </a:ext>
            </a:extLst>
          </p:cNvPr>
          <p:cNvCxnSpPr>
            <a:cxnSpLocks/>
          </p:cNvCxnSpPr>
          <p:nvPr/>
        </p:nvCxnSpPr>
        <p:spPr>
          <a:xfrm>
            <a:off x="4179523" y="6248775"/>
            <a:ext cx="2928294" cy="0"/>
          </a:xfrm>
          <a:prstGeom prst="line">
            <a:avLst/>
          </a:prstGeom>
          <a:ln w="44450" cap="rnd">
            <a:solidFill>
              <a:schemeClr val="accent2">
                <a:lumMod val="60000"/>
                <a:lumOff val="40000"/>
              </a:schemeClr>
            </a:solidFill>
            <a:prstDash val="sysDot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1" name="四角形: 角を丸くする 200">
            <a:extLst>
              <a:ext uri="{FF2B5EF4-FFF2-40B4-BE49-F238E27FC236}">
                <a16:creationId xmlns:a16="http://schemas.microsoft.com/office/drawing/2014/main" id="{EAB817FD-2597-462E-9FB5-E41EDBC029A0}"/>
              </a:ext>
            </a:extLst>
          </p:cNvPr>
          <p:cNvSpPr/>
          <p:nvPr/>
        </p:nvSpPr>
        <p:spPr>
          <a:xfrm>
            <a:off x="718726" y="7335853"/>
            <a:ext cx="2928294" cy="600700"/>
          </a:xfrm>
          <a:prstGeom prst="roundRect">
            <a:avLst>
              <a:gd name="adj" fmla="val 15346"/>
            </a:avLst>
          </a:prstGeom>
          <a:solidFill>
            <a:schemeClr val="accent5">
              <a:lumMod val="60000"/>
              <a:lumOff val="40000"/>
              <a:alpha val="50000"/>
            </a:schemeClr>
          </a:solidFill>
          <a:ln w="19050" cap="rnd">
            <a:noFill/>
            <a:prstDash val="dash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/>
          </a:p>
        </p:txBody>
      </p:sp>
      <p:sp>
        <p:nvSpPr>
          <p:cNvPr id="202" name="正方形/長方形 201">
            <a:extLst>
              <a:ext uri="{FF2B5EF4-FFF2-40B4-BE49-F238E27FC236}">
                <a16:creationId xmlns:a16="http://schemas.microsoft.com/office/drawing/2014/main" id="{7A5DECE0-CBC2-44F7-9882-ED7C4B5C66C5}"/>
              </a:ext>
            </a:extLst>
          </p:cNvPr>
          <p:cNvSpPr/>
          <p:nvPr/>
        </p:nvSpPr>
        <p:spPr>
          <a:xfrm>
            <a:off x="900634" y="7439266"/>
            <a:ext cx="1454244" cy="430887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霜柱を朝、登校時に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踏んだこと</a:t>
            </a:r>
          </a:p>
        </p:txBody>
      </p: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1BFF21D9-D11F-418D-8F73-968AB43BA03F}"/>
              </a:ext>
            </a:extLst>
          </p:cNvPr>
          <p:cNvGrpSpPr/>
          <p:nvPr/>
        </p:nvGrpSpPr>
        <p:grpSpPr>
          <a:xfrm>
            <a:off x="555819" y="7249286"/>
            <a:ext cx="429447" cy="319959"/>
            <a:chOff x="423105" y="7249286"/>
            <a:chExt cx="429447" cy="319959"/>
          </a:xfrm>
        </p:grpSpPr>
        <p:sp>
          <p:nvSpPr>
            <p:cNvPr id="204" name="涙形 203">
              <a:extLst>
                <a:ext uri="{FF2B5EF4-FFF2-40B4-BE49-F238E27FC236}">
                  <a16:creationId xmlns:a16="http://schemas.microsoft.com/office/drawing/2014/main" id="{C15CAD11-235E-49F8-ADB9-48C8DC9857A1}"/>
                </a:ext>
              </a:extLst>
            </p:cNvPr>
            <p:cNvSpPr/>
            <p:nvPr/>
          </p:nvSpPr>
          <p:spPr>
            <a:xfrm>
              <a:off x="478679" y="7263375"/>
              <a:ext cx="329187" cy="305870"/>
            </a:xfrm>
            <a:prstGeom prst="teardrop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00" b="1" dirty="0">
                <a:latin typeface="Britannic Bold" panose="020B0903060703020204" pitchFamily="34" charset="0"/>
                <a:cs typeface="Angsana New" panose="020B0502040204020203" pitchFamily="18" charset="-34"/>
              </a:endParaRPr>
            </a:p>
          </p:txBody>
        </p:sp>
        <p:sp>
          <p:nvSpPr>
            <p:cNvPr id="205" name="テキスト ボックス 204">
              <a:extLst>
                <a:ext uri="{FF2B5EF4-FFF2-40B4-BE49-F238E27FC236}">
                  <a16:creationId xmlns:a16="http://schemas.microsoft.com/office/drawing/2014/main" id="{0B26AAC0-FC3F-4852-B1D6-2B3FA25DE182}"/>
                </a:ext>
              </a:extLst>
            </p:cNvPr>
            <p:cNvSpPr txBox="1"/>
            <p:nvPr/>
          </p:nvSpPr>
          <p:spPr>
            <a:xfrm>
              <a:off x="423105" y="7249286"/>
              <a:ext cx="42944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1400" b="1" dirty="0">
                  <a:solidFill>
                    <a:schemeClr val="bg1"/>
                  </a:solidFill>
                  <a:latin typeface="Britannic Bold" panose="020B0903060703020204" pitchFamily="34" charset="0"/>
                  <a:cs typeface="Angsana New" panose="020B0502040204020203" pitchFamily="18" charset="-34"/>
                </a:rPr>
                <a:t>6</a:t>
              </a:r>
              <a:endParaRPr lang="ja-JP" altLang="en-US" sz="1400" b="1" dirty="0">
                <a:solidFill>
                  <a:schemeClr val="bg1"/>
                </a:solidFill>
                <a:latin typeface="Britannic Bold" panose="020B0903060703020204" pitchFamily="34" charset="0"/>
                <a:cs typeface="Angsana New" panose="020B0502040204020203" pitchFamily="18" charset="-34"/>
              </a:endParaRPr>
            </a:p>
          </p:txBody>
        </p:sp>
      </p:grpSp>
      <p:sp>
        <p:nvSpPr>
          <p:cNvPr id="207" name="四角形: 角を丸くする 206">
            <a:extLst>
              <a:ext uri="{FF2B5EF4-FFF2-40B4-BE49-F238E27FC236}">
                <a16:creationId xmlns:a16="http://schemas.microsoft.com/office/drawing/2014/main" id="{468E2191-8E68-47EA-BEC7-DED32F5F38E0}"/>
              </a:ext>
            </a:extLst>
          </p:cNvPr>
          <p:cNvSpPr/>
          <p:nvPr/>
        </p:nvSpPr>
        <p:spPr>
          <a:xfrm>
            <a:off x="718726" y="8350707"/>
            <a:ext cx="2928294" cy="600700"/>
          </a:xfrm>
          <a:prstGeom prst="roundRect">
            <a:avLst>
              <a:gd name="adj" fmla="val 15346"/>
            </a:avLst>
          </a:prstGeom>
          <a:solidFill>
            <a:schemeClr val="accent5">
              <a:lumMod val="60000"/>
              <a:lumOff val="40000"/>
              <a:alpha val="50000"/>
            </a:schemeClr>
          </a:solidFill>
          <a:ln w="19050" cap="rnd">
            <a:noFill/>
            <a:prstDash val="dash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/>
          </a:p>
        </p:txBody>
      </p:sp>
      <p:sp>
        <p:nvSpPr>
          <p:cNvPr id="208" name="正方形/長方形 207">
            <a:extLst>
              <a:ext uri="{FF2B5EF4-FFF2-40B4-BE49-F238E27FC236}">
                <a16:creationId xmlns:a16="http://schemas.microsoft.com/office/drawing/2014/main" id="{9EF70F70-0B56-4DAA-A972-FC77838416BF}"/>
              </a:ext>
            </a:extLst>
          </p:cNvPr>
          <p:cNvSpPr/>
          <p:nvPr/>
        </p:nvSpPr>
        <p:spPr>
          <a:xfrm>
            <a:off x="923829" y="8377177"/>
            <a:ext cx="1595309" cy="553998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地球温暖化による影響で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最も関心があるもの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（いくつでも）</a:t>
            </a:r>
          </a:p>
        </p:txBody>
      </p:sp>
      <p:sp>
        <p:nvSpPr>
          <p:cNvPr id="213" name="四角形: 角を丸くする 212">
            <a:extLst>
              <a:ext uri="{FF2B5EF4-FFF2-40B4-BE49-F238E27FC236}">
                <a16:creationId xmlns:a16="http://schemas.microsoft.com/office/drawing/2014/main" id="{99B8EDC6-F209-403E-8340-028375446BD2}"/>
              </a:ext>
            </a:extLst>
          </p:cNvPr>
          <p:cNvSpPr/>
          <p:nvPr/>
        </p:nvSpPr>
        <p:spPr>
          <a:xfrm>
            <a:off x="718726" y="9516034"/>
            <a:ext cx="2928294" cy="600700"/>
          </a:xfrm>
          <a:prstGeom prst="roundRect">
            <a:avLst>
              <a:gd name="adj" fmla="val 15346"/>
            </a:avLst>
          </a:prstGeom>
          <a:solidFill>
            <a:schemeClr val="accent5">
              <a:lumMod val="60000"/>
              <a:lumOff val="40000"/>
              <a:alpha val="50000"/>
            </a:schemeClr>
          </a:solidFill>
          <a:ln w="19050" cap="rnd">
            <a:noFill/>
            <a:prstDash val="dash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/>
          </a:p>
        </p:txBody>
      </p:sp>
      <p:sp>
        <p:nvSpPr>
          <p:cNvPr id="214" name="正方形/長方形 213">
            <a:extLst>
              <a:ext uri="{FF2B5EF4-FFF2-40B4-BE49-F238E27FC236}">
                <a16:creationId xmlns:a16="http://schemas.microsoft.com/office/drawing/2014/main" id="{F39EB96E-4DD4-4316-AB09-A88D680B3762}"/>
              </a:ext>
            </a:extLst>
          </p:cNvPr>
          <p:cNvSpPr/>
          <p:nvPr/>
        </p:nvSpPr>
        <p:spPr>
          <a:xfrm>
            <a:off x="900634" y="9551359"/>
            <a:ext cx="2508911" cy="553998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ja-JP" altLang="en-US" sz="1000" b="1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上記以外に、「昔とは変わった」と日頃お感じになっていることがありましたら、ご自由にお書きください。</a:t>
            </a:r>
          </a:p>
        </p:txBody>
      </p:sp>
      <p:cxnSp>
        <p:nvCxnSpPr>
          <p:cNvPr id="219" name="直線コネクタ 218">
            <a:extLst>
              <a:ext uri="{FF2B5EF4-FFF2-40B4-BE49-F238E27FC236}">
                <a16:creationId xmlns:a16="http://schemas.microsoft.com/office/drawing/2014/main" id="{80CD885D-015C-47A5-9BE5-01DA059C2D41}"/>
              </a:ext>
            </a:extLst>
          </p:cNvPr>
          <p:cNvCxnSpPr>
            <a:cxnSpLocks/>
          </p:cNvCxnSpPr>
          <p:nvPr/>
        </p:nvCxnSpPr>
        <p:spPr>
          <a:xfrm>
            <a:off x="4179523" y="7185175"/>
            <a:ext cx="2928294" cy="0"/>
          </a:xfrm>
          <a:prstGeom prst="line">
            <a:avLst/>
          </a:prstGeom>
          <a:ln w="44450" cap="rnd">
            <a:solidFill>
              <a:schemeClr val="accent2">
                <a:lumMod val="60000"/>
                <a:lumOff val="40000"/>
              </a:schemeClr>
            </a:solidFill>
            <a:prstDash val="sysDot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直線コネクタ 219">
            <a:extLst>
              <a:ext uri="{FF2B5EF4-FFF2-40B4-BE49-F238E27FC236}">
                <a16:creationId xmlns:a16="http://schemas.microsoft.com/office/drawing/2014/main" id="{BD2CBD4D-8B91-4B75-9245-D550F95FED5F}"/>
              </a:ext>
            </a:extLst>
          </p:cNvPr>
          <p:cNvCxnSpPr>
            <a:cxnSpLocks/>
          </p:cNvCxnSpPr>
          <p:nvPr/>
        </p:nvCxnSpPr>
        <p:spPr>
          <a:xfrm>
            <a:off x="4179523" y="8070867"/>
            <a:ext cx="2928294" cy="0"/>
          </a:xfrm>
          <a:prstGeom prst="line">
            <a:avLst/>
          </a:prstGeom>
          <a:ln w="44450" cap="rnd">
            <a:solidFill>
              <a:schemeClr val="accent2">
                <a:lumMod val="60000"/>
                <a:lumOff val="40000"/>
              </a:schemeClr>
            </a:solidFill>
            <a:prstDash val="sysDot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直線コネクタ 220">
            <a:extLst>
              <a:ext uri="{FF2B5EF4-FFF2-40B4-BE49-F238E27FC236}">
                <a16:creationId xmlns:a16="http://schemas.microsoft.com/office/drawing/2014/main" id="{3F3AB124-836A-49C0-B0E7-07D0E2D45700}"/>
              </a:ext>
            </a:extLst>
          </p:cNvPr>
          <p:cNvCxnSpPr>
            <a:cxnSpLocks/>
          </p:cNvCxnSpPr>
          <p:nvPr/>
        </p:nvCxnSpPr>
        <p:spPr>
          <a:xfrm>
            <a:off x="4179523" y="9226390"/>
            <a:ext cx="2928294" cy="0"/>
          </a:xfrm>
          <a:prstGeom prst="line">
            <a:avLst/>
          </a:prstGeom>
          <a:ln w="44450" cap="rnd">
            <a:solidFill>
              <a:schemeClr val="accent2">
                <a:lumMod val="60000"/>
                <a:lumOff val="40000"/>
              </a:schemeClr>
            </a:solidFill>
            <a:prstDash val="sysDot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9" name="図 58" descr="建物, 部屋, ストリート が含まれている画像&#10;&#10;自動的に生成された説明">
            <a:extLst>
              <a:ext uri="{FF2B5EF4-FFF2-40B4-BE49-F238E27FC236}">
                <a16:creationId xmlns:a16="http://schemas.microsoft.com/office/drawing/2014/main" id="{AC7C142B-DD5D-459A-BC95-02DF0AD803EE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82982" y="6317355"/>
            <a:ext cx="1261000" cy="709312"/>
          </a:xfrm>
          <a:prstGeom prst="rect">
            <a:avLst/>
          </a:prstGeom>
        </p:spPr>
      </p:pic>
      <p:pic>
        <p:nvPicPr>
          <p:cNvPr id="63" name="図 62">
            <a:extLst>
              <a:ext uri="{FF2B5EF4-FFF2-40B4-BE49-F238E27FC236}">
                <a16:creationId xmlns:a16="http://schemas.microsoft.com/office/drawing/2014/main" id="{C73EEE6A-A7BA-4178-8A83-A10B95C88853}"/>
              </a:ext>
            </a:extLst>
          </p:cNvPr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19797" y="6664682"/>
            <a:ext cx="228646" cy="373840"/>
          </a:xfrm>
          <a:prstGeom prst="rect">
            <a:avLst/>
          </a:prstGeom>
        </p:spPr>
      </p:pic>
      <p:pic>
        <p:nvPicPr>
          <p:cNvPr id="66" name="図 65" descr="ボックス, テーブル, ケーキ が含まれている画像&#10;&#10;自動的に生成された説明">
            <a:extLst>
              <a:ext uri="{FF2B5EF4-FFF2-40B4-BE49-F238E27FC236}">
                <a16:creationId xmlns:a16="http://schemas.microsoft.com/office/drawing/2014/main" id="{E26384E5-6DAC-41D6-9FA0-D211EA0B9AD9}"/>
              </a:ext>
            </a:extLst>
          </p:cNvPr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39462" y="7185175"/>
            <a:ext cx="867772" cy="867772"/>
          </a:xfrm>
          <a:prstGeom prst="rect">
            <a:avLst/>
          </a:prstGeom>
        </p:spPr>
      </p:pic>
      <p:pic>
        <p:nvPicPr>
          <p:cNvPr id="97" name="図 96">
            <a:extLst>
              <a:ext uri="{FF2B5EF4-FFF2-40B4-BE49-F238E27FC236}">
                <a16:creationId xmlns:a16="http://schemas.microsoft.com/office/drawing/2014/main" id="{B2083B0F-A4C4-422C-928B-8368D4F944D2}"/>
              </a:ext>
            </a:extLst>
          </p:cNvPr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6203" y="105694"/>
            <a:ext cx="7292028" cy="145840"/>
          </a:xfrm>
          <a:prstGeom prst="rect">
            <a:avLst/>
          </a:prstGeom>
        </p:spPr>
      </p:pic>
      <p:pic>
        <p:nvPicPr>
          <p:cNvPr id="98" name="図 97">
            <a:extLst>
              <a:ext uri="{FF2B5EF4-FFF2-40B4-BE49-F238E27FC236}">
                <a16:creationId xmlns:a16="http://schemas.microsoft.com/office/drawing/2014/main" id="{9010D6B6-4C2C-4E99-8CC9-482C9280BCC1}"/>
              </a:ext>
            </a:extLst>
          </p:cNvPr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6203" y="10408793"/>
            <a:ext cx="7292028" cy="145840"/>
          </a:xfrm>
          <a:prstGeom prst="rect">
            <a:avLst/>
          </a:prstGeom>
        </p:spPr>
      </p:pic>
      <p:sp>
        <p:nvSpPr>
          <p:cNvPr id="99" name="四角形: 角を丸くする 98">
            <a:extLst>
              <a:ext uri="{FF2B5EF4-FFF2-40B4-BE49-F238E27FC236}">
                <a16:creationId xmlns:a16="http://schemas.microsoft.com/office/drawing/2014/main" id="{011EB244-7BE6-4611-9A84-664A04E0EBDF}"/>
              </a:ext>
            </a:extLst>
          </p:cNvPr>
          <p:cNvSpPr/>
          <p:nvPr/>
        </p:nvSpPr>
        <p:spPr>
          <a:xfrm>
            <a:off x="508728" y="338411"/>
            <a:ext cx="6296324" cy="527280"/>
          </a:xfrm>
          <a:prstGeom prst="round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/>
          </a:p>
        </p:txBody>
      </p:sp>
      <p:sp>
        <p:nvSpPr>
          <p:cNvPr id="100" name="テキスト ボックス 99">
            <a:extLst>
              <a:ext uri="{FF2B5EF4-FFF2-40B4-BE49-F238E27FC236}">
                <a16:creationId xmlns:a16="http://schemas.microsoft.com/office/drawing/2014/main" id="{DA5649EA-E14E-4A94-AB88-8E03D650F080}"/>
              </a:ext>
            </a:extLst>
          </p:cNvPr>
          <p:cNvSpPr txBox="1"/>
          <p:nvPr/>
        </p:nvSpPr>
        <p:spPr>
          <a:xfrm>
            <a:off x="900634" y="427120"/>
            <a:ext cx="53992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昔の気候と暮らしについての質問票（大人用）　おもて</a:t>
            </a:r>
          </a:p>
        </p:txBody>
      </p:sp>
      <p:sp>
        <p:nvSpPr>
          <p:cNvPr id="101" name="テキスト ボックス 100">
            <a:extLst>
              <a:ext uri="{FF2B5EF4-FFF2-40B4-BE49-F238E27FC236}">
                <a16:creationId xmlns:a16="http://schemas.microsoft.com/office/drawing/2014/main" id="{0FC7CBD4-B504-4F4E-9656-AEFBCF3314BC}"/>
              </a:ext>
            </a:extLst>
          </p:cNvPr>
          <p:cNvSpPr txBox="1"/>
          <p:nvPr/>
        </p:nvSpPr>
        <p:spPr>
          <a:xfrm>
            <a:off x="843994" y="857584"/>
            <a:ext cx="56257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小学生のころどうだったか、様子を思い出してお答えください。</a:t>
            </a:r>
          </a:p>
        </p:txBody>
      </p:sp>
      <p:pic>
        <p:nvPicPr>
          <p:cNvPr id="108" name="図 107">
            <a:extLst>
              <a:ext uri="{FF2B5EF4-FFF2-40B4-BE49-F238E27FC236}">
                <a16:creationId xmlns:a16="http://schemas.microsoft.com/office/drawing/2014/main" id="{D8147AC8-BE8A-4489-A682-88AC6CD820B3}"/>
              </a:ext>
            </a:extLst>
          </p:cNvPr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547541">
            <a:off x="3467239" y="3105910"/>
            <a:ext cx="632820" cy="37784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09" name="図 108">
            <a:extLst>
              <a:ext uri="{FF2B5EF4-FFF2-40B4-BE49-F238E27FC236}">
                <a16:creationId xmlns:a16="http://schemas.microsoft.com/office/drawing/2014/main" id="{D8AD39E1-0081-4912-994D-AAD252931F51}"/>
              </a:ext>
            </a:extLst>
          </p:cNvPr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547541">
            <a:off x="3467239" y="3991736"/>
            <a:ext cx="632820" cy="37784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10" name="図 109">
            <a:extLst>
              <a:ext uri="{FF2B5EF4-FFF2-40B4-BE49-F238E27FC236}">
                <a16:creationId xmlns:a16="http://schemas.microsoft.com/office/drawing/2014/main" id="{1A45B472-A1D4-4144-B247-09E63BF24A7F}"/>
              </a:ext>
            </a:extLst>
          </p:cNvPr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547541">
            <a:off x="3467239" y="4868037"/>
            <a:ext cx="632820" cy="37784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13" name="図 112">
            <a:extLst>
              <a:ext uri="{FF2B5EF4-FFF2-40B4-BE49-F238E27FC236}">
                <a16:creationId xmlns:a16="http://schemas.microsoft.com/office/drawing/2014/main" id="{11CEF7E2-E995-45B3-83F5-E6B8263F3E10}"/>
              </a:ext>
            </a:extLst>
          </p:cNvPr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547541">
            <a:off x="3467240" y="5715762"/>
            <a:ext cx="632820" cy="37784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14" name="図 113">
            <a:extLst>
              <a:ext uri="{FF2B5EF4-FFF2-40B4-BE49-F238E27FC236}">
                <a16:creationId xmlns:a16="http://schemas.microsoft.com/office/drawing/2014/main" id="{07F73F0D-9DB5-46FE-9B6C-1E49FE6AD96E}"/>
              </a:ext>
            </a:extLst>
          </p:cNvPr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547541">
            <a:off x="3467241" y="6563487"/>
            <a:ext cx="632820" cy="37784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15" name="図 114">
            <a:extLst>
              <a:ext uri="{FF2B5EF4-FFF2-40B4-BE49-F238E27FC236}">
                <a16:creationId xmlns:a16="http://schemas.microsoft.com/office/drawing/2014/main" id="{2431636E-5147-40C9-AAB8-42339DFC6D0E}"/>
              </a:ext>
            </a:extLst>
          </p:cNvPr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547541">
            <a:off x="3467241" y="7468363"/>
            <a:ext cx="632820" cy="37784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20" name="図 119">
            <a:extLst>
              <a:ext uri="{FF2B5EF4-FFF2-40B4-BE49-F238E27FC236}">
                <a16:creationId xmlns:a16="http://schemas.microsoft.com/office/drawing/2014/main" id="{253E97BC-A32B-416A-9F85-D34FA3052213}"/>
              </a:ext>
            </a:extLst>
          </p:cNvPr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547541">
            <a:off x="3467241" y="8544688"/>
            <a:ext cx="632820" cy="37784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22" name="図 121">
            <a:extLst>
              <a:ext uri="{FF2B5EF4-FFF2-40B4-BE49-F238E27FC236}">
                <a16:creationId xmlns:a16="http://schemas.microsoft.com/office/drawing/2014/main" id="{01E99A8E-E313-45D3-BD24-87B1836D4394}"/>
              </a:ext>
            </a:extLst>
          </p:cNvPr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547541">
            <a:off x="3467241" y="9649588"/>
            <a:ext cx="632820" cy="37784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26" name="図 125" descr="電話, スポーツゲーム が含まれている画像&#10;&#10;自動的に生成された説明">
            <a:extLst>
              <a:ext uri="{FF2B5EF4-FFF2-40B4-BE49-F238E27FC236}">
                <a16:creationId xmlns:a16="http://schemas.microsoft.com/office/drawing/2014/main" id="{9E0531D6-CFD1-42B5-BBA2-D68DA9A38FE5}"/>
              </a:ext>
            </a:extLst>
          </p:cNvPr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02425" y="4556021"/>
            <a:ext cx="705500" cy="652922"/>
          </a:xfrm>
          <a:prstGeom prst="rect">
            <a:avLst/>
          </a:prstGeom>
        </p:spPr>
      </p:pic>
      <p:pic>
        <p:nvPicPr>
          <p:cNvPr id="127" name="図 126" descr="食品, シャツ が含まれている画像&#10;&#10;自動的に生成された説明">
            <a:extLst>
              <a:ext uri="{FF2B5EF4-FFF2-40B4-BE49-F238E27FC236}">
                <a16:creationId xmlns:a16="http://schemas.microsoft.com/office/drawing/2014/main" id="{13D11922-CCDF-4611-9CF3-079B5540DA1C}"/>
              </a:ext>
            </a:extLst>
          </p:cNvPr>
          <p:cNvPicPr>
            <a:picLocks noChangeAspect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38727" y="4657117"/>
            <a:ext cx="809716" cy="842790"/>
          </a:xfrm>
          <a:prstGeom prst="rect">
            <a:avLst/>
          </a:prstGeom>
        </p:spPr>
      </p:pic>
      <p:sp>
        <p:nvSpPr>
          <p:cNvPr id="135" name="正方形/長方形 134">
            <a:extLst>
              <a:ext uri="{FF2B5EF4-FFF2-40B4-BE49-F238E27FC236}">
                <a16:creationId xmlns:a16="http://schemas.microsoft.com/office/drawing/2014/main" id="{43825BCC-1275-41BA-9E9A-D698016851A7}"/>
              </a:ext>
            </a:extLst>
          </p:cNvPr>
          <p:cNvSpPr/>
          <p:nvPr/>
        </p:nvSpPr>
        <p:spPr>
          <a:xfrm>
            <a:off x="944221" y="4056203"/>
            <a:ext cx="646331" cy="276999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猛暑日</a:t>
            </a:r>
          </a:p>
        </p:txBody>
      </p:sp>
      <p:sp>
        <p:nvSpPr>
          <p:cNvPr id="136" name="正方形/長方形 135">
            <a:extLst>
              <a:ext uri="{FF2B5EF4-FFF2-40B4-BE49-F238E27FC236}">
                <a16:creationId xmlns:a16="http://schemas.microsoft.com/office/drawing/2014/main" id="{ED9A8BA7-0774-4DC8-8D62-CC1E175F0ED4}"/>
              </a:ext>
            </a:extLst>
          </p:cNvPr>
          <p:cNvSpPr/>
          <p:nvPr/>
        </p:nvSpPr>
        <p:spPr>
          <a:xfrm>
            <a:off x="959527" y="4851044"/>
            <a:ext cx="954107" cy="461665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寝苦しい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暑い夏の夜</a:t>
            </a:r>
          </a:p>
        </p:txBody>
      </p:sp>
      <p:sp>
        <p:nvSpPr>
          <p:cNvPr id="102" name="テキスト ボックス 101">
            <a:extLst>
              <a:ext uri="{FF2B5EF4-FFF2-40B4-BE49-F238E27FC236}">
                <a16:creationId xmlns:a16="http://schemas.microsoft.com/office/drawing/2014/main" id="{BC4BEF10-F51E-4DD4-9E67-65930B1EE504}"/>
              </a:ext>
            </a:extLst>
          </p:cNvPr>
          <p:cNvSpPr txBox="1"/>
          <p:nvPr/>
        </p:nvSpPr>
        <p:spPr>
          <a:xfrm>
            <a:off x="175089" y="2455602"/>
            <a:ext cx="430887" cy="707689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6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小学生のころどうだったか、様子を思い出してお答えください。</a:t>
            </a:r>
            <a:endParaRPr lang="ja-JP" altLang="en-US" sz="1600" b="1" spc="600" dirty="0">
              <a:solidFill>
                <a:srgbClr val="FF2F2F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4" name="テキスト ボックス 103">
            <a:extLst>
              <a:ext uri="{FF2B5EF4-FFF2-40B4-BE49-F238E27FC236}">
                <a16:creationId xmlns:a16="http://schemas.microsoft.com/office/drawing/2014/main" id="{9A5030D5-73F6-4D96-A7C0-5738BF2F6427}"/>
              </a:ext>
            </a:extLst>
          </p:cNvPr>
          <p:cNvSpPr txBox="1"/>
          <p:nvPr/>
        </p:nvSpPr>
        <p:spPr>
          <a:xfrm>
            <a:off x="1076319" y="1134145"/>
            <a:ext cx="5709952" cy="12464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お子さんの氏名：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お子さんとの関係：父母、祖父母、親戚、その他（　　　　　　　　　　）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現在の年齢（○を付けてください）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代、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30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代、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40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代、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50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代、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60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代、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70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代、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80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代、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90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代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小学生の時住んでいた市町村名：　</a:t>
            </a:r>
            <a:r>
              <a:rPr lang="ja-JP" altLang="en-US" sz="12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</a:p>
        </p:txBody>
      </p:sp>
      <p:sp>
        <p:nvSpPr>
          <p:cNvPr id="105" name="正方形/長方形 104">
            <a:extLst>
              <a:ext uri="{FF2B5EF4-FFF2-40B4-BE49-F238E27FC236}">
                <a16:creationId xmlns:a16="http://schemas.microsoft.com/office/drawing/2014/main" id="{43825BCC-1275-41BA-9E9A-D698016851A7}"/>
              </a:ext>
            </a:extLst>
          </p:cNvPr>
          <p:cNvSpPr/>
          <p:nvPr/>
        </p:nvSpPr>
        <p:spPr>
          <a:xfrm>
            <a:off x="931315" y="3987192"/>
            <a:ext cx="441146" cy="169277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ja-JP" altLang="en-US" sz="5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もうしょ</a:t>
            </a:r>
            <a:endParaRPr lang="ja-JP" altLang="en-US" sz="5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6" name="正方形/長方形 105">
            <a:extLst>
              <a:ext uri="{FF2B5EF4-FFF2-40B4-BE49-F238E27FC236}">
                <a16:creationId xmlns:a16="http://schemas.microsoft.com/office/drawing/2014/main" id="{43825BCC-1275-41BA-9E9A-D698016851A7}"/>
              </a:ext>
            </a:extLst>
          </p:cNvPr>
          <p:cNvSpPr/>
          <p:nvPr/>
        </p:nvSpPr>
        <p:spPr>
          <a:xfrm>
            <a:off x="946761" y="4272100"/>
            <a:ext cx="1146468" cy="184666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n-US" altLang="ja-JP" sz="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※35℃</a:t>
            </a:r>
            <a:r>
              <a:rPr lang="ja-JP" altLang="en-US" sz="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以上のとても暑い日</a:t>
            </a:r>
          </a:p>
        </p:txBody>
      </p:sp>
      <p:sp>
        <p:nvSpPr>
          <p:cNvPr id="91" name="正方形/長方形 90">
            <a:extLst>
              <a:ext uri="{FF2B5EF4-FFF2-40B4-BE49-F238E27FC236}">
                <a16:creationId xmlns:a16="http://schemas.microsoft.com/office/drawing/2014/main" id="{56FEC762-96BF-4910-A2EA-660F15F8D0B7}"/>
              </a:ext>
            </a:extLst>
          </p:cNvPr>
          <p:cNvSpPr/>
          <p:nvPr/>
        </p:nvSpPr>
        <p:spPr>
          <a:xfrm>
            <a:off x="5685182" y="8292947"/>
            <a:ext cx="173304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</a:t>
            </a: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産業・経済活動への影響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桜の開花早まりなど　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 の季節感の変化　　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水質悪化や水不足等　　　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2" name="正方形/長方形 91">
            <a:extLst>
              <a:ext uri="{FF2B5EF4-FFF2-40B4-BE49-F238E27FC236}">
                <a16:creationId xmlns:a16="http://schemas.microsoft.com/office/drawing/2014/main" id="{C0D9AF95-A65F-4A6C-94F3-248DE279AA6B}"/>
              </a:ext>
            </a:extLst>
          </p:cNvPr>
          <p:cNvSpPr/>
          <p:nvPr/>
        </p:nvSpPr>
        <p:spPr>
          <a:xfrm>
            <a:off x="4138449" y="6402389"/>
            <a:ext cx="1500732" cy="600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ほとんどなかった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たまにあった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よくあった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3" name="正方形/長方形 92">
            <a:extLst>
              <a:ext uri="{FF2B5EF4-FFF2-40B4-BE49-F238E27FC236}">
                <a16:creationId xmlns:a16="http://schemas.microsoft.com/office/drawing/2014/main" id="{C0D9AF95-A65F-4A6C-94F3-248DE279AA6B}"/>
              </a:ext>
            </a:extLst>
          </p:cNvPr>
          <p:cNvSpPr/>
          <p:nvPr/>
        </p:nvSpPr>
        <p:spPr>
          <a:xfrm>
            <a:off x="4138449" y="7299087"/>
            <a:ext cx="1500732" cy="600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ほとんどなかった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たまにあった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よくあった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4382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図 94" descr="屋外, 大きい, 飛行機, 鳥 が含まれている画像&#10;&#10;自動的に生成された説明">
            <a:extLst>
              <a:ext uri="{FF2B5EF4-FFF2-40B4-BE49-F238E27FC236}">
                <a16:creationId xmlns:a16="http://schemas.microsoft.com/office/drawing/2014/main" id="{86C88933-D8C8-43CF-B249-97B9FC910B7B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07248" y="1562623"/>
            <a:ext cx="3024857" cy="35764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89" name="四角形: 角を丸くする 88">
            <a:extLst>
              <a:ext uri="{FF2B5EF4-FFF2-40B4-BE49-F238E27FC236}">
                <a16:creationId xmlns:a16="http://schemas.microsoft.com/office/drawing/2014/main" id="{A0244CA9-0B9D-4462-A228-4FF5C39AC96E}"/>
              </a:ext>
            </a:extLst>
          </p:cNvPr>
          <p:cNvSpPr/>
          <p:nvPr/>
        </p:nvSpPr>
        <p:spPr>
          <a:xfrm>
            <a:off x="579151" y="6144252"/>
            <a:ext cx="1482923" cy="600700"/>
          </a:xfrm>
          <a:prstGeom prst="roundRect">
            <a:avLst>
              <a:gd name="adj" fmla="val 15346"/>
            </a:avLst>
          </a:prstGeom>
          <a:solidFill>
            <a:schemeClr val="accent5">
              <a:lumMod val="60000"/>
              <a:lumOff val="40000"/>
              <a:alpha val="50000"/>
            </a:schemeClr>
          </a:solidFill>
          <a:ln w="19050" cap="rnd">
            <a:noFill/>
            <a:prstDash val="dash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/>
          </a:p>
        </p:txBody>
      </p:sp>
      <p:sp>
        <p:nvSpPr>
          <p:cNvPr id="87" name="四角形: 角を丸くする 86">
            <a:extLst>
              <a:ext uri="{FF2B5EF4-FFF2-40B4-BE49-F238E27FC236}">
                <a16:creationId xmlns:a16="http://schemas.microsoft.com/office/drawing/2014/main" id="{0A539CCB-E42B-494B-920F-362F0A93FC95}"/>
              </a:ext>
            </a:extLst>
          </p:cNvPr>
          <p:cNvSpPr/>
          <p:nvPr/>
        </p:nvSpPr>
        <p:spPr>
          <a:xfrm>
            <a:off x="579151" y="4759198"/>
            <a:ext cx="1482923" cy="600700"/>
          </a:xfrm>
          <a:prstGeom prst="roundRect">
            <a:avLst>
              <a:gd name="adj" fmla="val 15346"/>
            </a:avLst>
          </a:prstGeom>
          <a:solidFill>
            <a:schemeClr val="accent5">
              <a:lumMod val="60000"/>
              <a:lumOff val="40000"/>
              <a:alpha val="50000"/>
            </a:schemeClr>
          </a:solidFill>
          <a:ln w="19050" cap="rnd">
            <a:noFill/>
            <a:prstDash val="dash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/>
          </a:p>
        </p:txBody>
      </p:sp>
      <p:sp>
        <p:nvSpPr>
          <p:cNvPr id="85" name="四角形: 角を丸くする 84">
            <a:extLst>
              <a:ext uri="{FF2B5EF4-FFF2-40B4-BE49-F238E27FC236}">
                <a16:creationId xmlns:a16="http://schemas.microsoft.com/office/drawing/2014/main" id="{4BB59726-7F04-41A6-9817-27BD6C5A6639}"/>
              </a:ext>
            </a:extLst>
          </p:cNvPr>
          <p:cNvSpPr/>
          <p:nvPr/>
        </p:nvSpPr>
        <p:spPr>
          <a:xfrm>
            <a:off x="579151" y="3399447"/>
            <a:ext cx="1482923" cy="600700"/>
          </a:xfrm>
          <a:prstGeom prst="roundRect">
            <a:avLst>
              <a:gd name="adj" fmla="val 15346"/>
            </a:avLst>
          </a:prstGeom>
          <a:solidFill>
            <a:schemeClr val="accent5">
              <a:lumMod val="60000"/>
              <a:lumOff val="40000"/>
              <a:alpha val="50000"/>
            </a:schemeClr>
          </a:solidFill>
          <a:ln w="19050" cap="rnd">
            <a:noFill/>
            <a:prstDash val="dash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/>
          </a:p>
        </p:txBody>
      </p:sp>
      <p:sp>
        <p:nvSpPr>
          <p:cNvPr id="83" name="四角形: 角を丸くする 82">
            <a:extLst>
              <a:ext uri="{FF2B5EF4-FFF2-40B4-BE49-F238E27FC236}">
                <a16:creationId xmlns:a16="http://schemas.microsoft.com/office/drawing/2014/main" id="{BDFEB1B6-7A6D-4A21-AA6C-A6B59DAB135E}"/>
              </a:ext>
            </a:extLst>
          </p:cNvPr>
          <p:cNvSpPr/>
          <p:nvPr/>
        </p:nvSpPr>
        <p:spPr>
          <a:xfrm>
            <a:off x="579151" y="8656504"/>
            <a:ext cx="1482923" cy="600700"/>
          </a:xfrm>
          <a:prstGeom prst="roundRect">
            <a:avLst>
              <a:gd name="adj" fmla="val 15346"/>
            </a:avLst>
          </a:prstGeom>
          <a:solidFill>
            <a:schemeClr val="accent5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/>
          </a:p>
        </p:txBody>
      </p:sp>
      <p:sp>
        <p:nvSpPr>
          <p:cNvPr id="82" name="四角形: 角を丸くする 81">
            <a:extLst>
              <a:ext uri="{FF2B5EF4-FFF2-40B4-BE49-F238E27FC236}">
                <a16:creationId xmlns:a16="http://schemas.microsoft.com/office/drawing/2014/main" id="{69C34449-692B-411F-A633-6549272DE8C0}"/>
              </a:ext>
            </a:extLst>
          </p:cNvPr>
          <p:cNvSpPr/>
          <p:nvPr/>
        </p:nvSpPr>
        <p:spPr>
          <a:xfrm>
            <a:off x="579151" y="7385821"/>
            <a:ext cx="1482923" cy="600700"/>
          </a:xfrm>
          <a:prstGeom prst="roundRect">
            <a:avLst>
              <a:gd name="adj" fmla="val 15346"/>
            </a:avLst>
          </a:prstGeom>
          <a:solidFill>
            <a:schemeClr val="accent5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/>
          </a:p>
        </p:txBody>
      </p:sp>
      <p:sp>
        <p:nvSpPr>
          <p:cNvPr id="78" name="四角形: 角を丸くする 77">
            <a:extLst>
              <a:ext uri="{FF2B5EF4-FFF2-40B4-BE49-F238E27FC236}">
                <a16:creationId xmlns:a16="http://schemas.microsoft.com/office/drawing/2014/main" id="{E797E82C-AC47-4F36-A10C-C869517B8A13}"/>
              </a:ext>
            </a:extLst>
          </p:cNvPr>
          <p:cNvSpPr/>
          <p:nvPr/>
        </p:nvSpPr>
        <p:spPr>
          <a:xfrm>
            <a:off x="579151" y="2233256"/>
            <a:ext cx="1482923" cy="600700"/>
          </a:xfrm>
          <a:prstGeom prst="roundRect">
            <a:avLst>
              <a:gd name="adj" fmla="val 15346"/>
            </a:avLst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/>
          </a:p>
        </p:txBody>
      </p:sp>
      <p:pic>
        <p:nvPicPr>
          <p:cNvPr id="9" name="図 8" descr="屋外, 大きい, 飛行機, 鳥 が含まれている画像&#10;&#10;自動的に生成された説明">
            <a:extLst>
              <a:ext uri="{FF2B5EF4-FFF2-40B4-BE49-F238E27FC236}">
                <a16:creationId xmlns:a16="http://schemas.microsoft.com/office/drawing/2014/main" id="{6291C595-85D8-4594-844B-8D31A2FF8930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3828" y="1562623"/>
            <a:ext cx="1727485" cy="35764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9" name="四角形: 角を丸くする 28">
            <a:extLst>
              <a:ext uri="{FF2B5EF4-FFF2-40B4-BE49-F238E27FC236}">
                <a16:creationId xmlns:a16="http://schemas.microsoft.com/office/drawing/2014/main" id="{DD35D4F1-71F3-4D1A-A58B-271BEE82EE17}"/>
              </a:ext>
            </a:extLst>
          </p:cNvPr>
          <p:cNvSpPr/>
          <p:nvPr/>
        </p:nvSpPr>
        <p:spPr>
          <a:xfrm>
            <a:off x="805834" y="376511"/>
            <a:ext cx="6296324" cy="675378"/>
          </a:xfrm>
          <a:prstGeom prst="round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B7878F8-F80B-4996-B688-6D2406C96B99}"/>
              </a:ext>
            </a:extLst>
          </p:cNvPr>
          <p:cNvSpPr txBox="1"/>
          <p:nvPr/>
        </p:nvSpPr>
        <p:spPr>
          <a:xfrm>
            <a:off x="1254358" y="535315"/>
            <a:ext cx="53992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昔の気候と暮らしについての質問票（大人用）　うら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AEA5C9B-BFE1-4C72-A96D-67AD127E875E}"/>
              </a:ext>
            </a:extLst>
          </p:cNvPr>
          <p:cNvSpPr txBox="1"/>
          <p:nvPr/>
        </p:nvSpPr>
        <p:spPr>
          <a:xfrm>
            <a:off x="921373" y="1601046"/>
            <a:ext cx="92710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5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質 問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F61C5605-8611-45B1-90B0-97A8CF401DF5}"/>
              </a:ext>
            </a:extLst>
          </p:cNvPr>
          <p:cNvSpPr txBox="1"/>
          <p:nvPr/>
        </p:nvSpPr>
        <p:spPr>
          <a:xfrm>
            <a:off x="3650159" y="1612745"/>
            <a:ext cx="21981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5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近いものを１つを選んでください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59F15F43-C1DD-4F20-946A-CEA624673FA4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6203" y="105694"/>
            <a:ext cx="7292028" cy="145840"/>
          </a:xfrm>
          <a:prstGeom prst="rect">
            <a:avLst/>
          </a:prstGeom>
        </p:spPr>
      </p:pic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AE9155F-884D-4F6D-8C37-A70A96E0A840}"/>
              </a:ext>
            </a:extLst>
          </p:cNvPr>
          <p:cNvSpPr/>
          <p:nvPr/>
        </p:nvSpPr>
        <p:spPr>
          <a:xfrm>
            <a:off x="743798" y="2305259"/>
            <a:ext cx="1338828" cy="400110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暑い季節、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一番よく使ったもの</a:t>
            </a:r>
          </a:p>
        </p:txBody>
      </p:sp>
      <p:pic>
        <p:nvPicPr>
          <p:cNvPr id="23" name="Picture 2" descr="暑中お見舞いのイラスト「うちわ」">
            <a:extLst>
              <a:ext uri="{FF2B5EF4-FFF2-40B4-BE49-F238E27FC236}">
                <a16:creationId xmlns:a16="http://schemas.microsoft.com/office/drawing/2014/main" id="{4168CC8B-56D2-4105-ABF6-E21885A9CF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43760" y="2224738"/>
            <a:ext cx="604710" cy="604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4" descr="扇風機のイラスト">
            <a:extLst>
              <a:ext uri="{FF2B5EF4-FFF2-40B4-BE49-F238E27FC236}">
                <a16:creationId xmlns:a16="http://schemas.microsoft.com/office/drawing/2014/main" id="{9C8A62F1-7E52-431C-83BD-0008EA3113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17791" y="2206329"/>
            <a:ext cx="576446" cy="711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6" descr="冷房で涼む人のイラスト">
            <a:extLst>
              <a:ext uri="{FF2B5EF4-FFF2-40B4-BE49-F238E27FC236}">
                <a16:creationId xmlns:a16="http://schemas.microsoft.com/office/drawing/2014/main" id="{A13A255C-E0A3-4A3A-A4B7-DF2D16C093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78740" y="2208530"/>
            <a:ext cx="699156" cy="6991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308C8855-0B05-4E75-8CB6-7CF8AAC19A3F}"/>
              </a:ext>
            </a:extLst>
          </p:cNvPr>
          <p:cNvSpPr/>
          <p:nvPr/>
        </p:nvSpPr>
        <p:spPr>
          <a:xfrm>
            <a:off x="3416098" y="2589484"/>
            <a:ext cx="530915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うちわ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47E86377-7433-4F28-AC25-245D7255CC73}"/>
              </a:ext>
            </a:extLst>
          </p:cNvPr>
          <p:cNvSpPr/>
          <p:nvPr/>
        </p:nvSpPr>
        <p:spPr>
          <a:xfrm>
            <a:off x="4494140" y="2589484"/>
            <a:ext cx="68480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扇風機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11101911-72A9-4ECD-8F08-17E0AF699AAD}"/>
              </a:ext>
            </a:extLst>
          </p:cNvPr>
          <p:cNvSpPr/>
          <p:nvPr/>
        </p:nvSpPr>
        <p:spPr>
          <a:xfrm>
            <a:off x="6144125" y="2589484"/>
            <a:ext cx="8002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エアコン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（冷房）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2FE8BAF5-0531-4C93-9655-9642164141AA}"/>
              </a:ext>
            </a:extLst>
          </p:cNvPr>
          <p:cNvSpPr/>
          <p:nvPr/>
        </p:nvSpPr>
        <p:spPr>
          <a:xfrm>
            <a:off x="743798" y="3459668"/>
            <a:ext cx="133882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寒い季節、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一番よく使ったもの</a:t>
            </a:r>
          </a:p>
        </p:txBody>
      </p:sp>
      <p:pic>
        <p:nvPicPr>
          <p:cNvPr id="20" name="図 19" descr="ケーキ, 座る, テーブル, 暗い が含まれている画像&#10;&#10;自動的に生成された説明">
            <a:extLst>
              <a:ext uri="{FF2B5EF4-FFF2-40B4-BE49-F238E27FC236}">
                <a16:creationId xmlns:a16="http://schemas.microsoft.com/office/drawing/2014/main" id="{0F5BEACB-3736-4C45-A9D2-C0AAE4E2CF14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37803" y="3322157"/>
            <a:ext cx="496678" cy="544306"/>
          </a:xfrm>
          <a:prstGeom prst="rect">
            <a:avLst/>
          </a:prstGeom>
        </p:spPr>
      </p:pic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A45FEE51-6D85-416A-B581-CB99D09C52B8}"/>
              </a:ext>
            </a:extLst>
          </p:cNvPr>
          <p:cNvSpPr/>
          <p:nvPr/>
        </p:nvSpPr>
        <p:spPr>
          <a:xfrm>
            <a:off x="2472305" y="3879665"/>
            <a:ext cx="12618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火鉢や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 炭、豆炭のこたつ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38" name="図 37" descr="文字と数字と文字の加工写真&#10;&#10;自動的に生成された説明">
            <a:extLst>
              <a:ext uri="{FF2B5EF4-FFF2-40B4-BE49-F238E27FC236}">
                <a16:creationId xmlns:a16="http://schemas.microsoft.com/office/drawing/2014/main" id="{49A8D4AB-E136-4AB3-9667-FC3788776C4F}"/>
              </a:ext>
            </a:extLst>
          </p:cNvPr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00449" y="3345295"/>
            <a:ext cx="528892" cy="528892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AA01E816-8BC7-42C8-AACC-520D260D9094}"/>
              </a:ext>
            </a:extLst>
          </p:cNvPr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41653" y="3418415"/>
            <a:ext cx="559926" cy="416202"/>
          </a:xfrm>
          <a:prstGeom prst="rect">
            <a:avLst/>
          </a:prstGeom>
        </p:spPr>
      </p:pic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9BC7F7B5-0A40-4752-8854-7228592F3370}"/>
              </a:ext>
            </a:extLst>
          </p:cNvPr>
          <p:cNvSpPr/>
          <p:nvPr/>
        </p:nvSpPr>
        <p:spPr>
          <a:xfrm>
            <a:off x="3595128" y="3881393"/>
            <a:ext cx="8002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ストーブ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（まき）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908B7E04-A7E9-4BC8-9CEB-AB2A4F0BC417}"/>
              </a:ext>
            </a:extLst>
          </p:cNvPr>
          <p:cNvSpPr/>
          <p:nvPr/>
        </p:nvSpPr>
        <p:spPr>
          <a:xfrm>
            <a:off x="4156905" y="3881393"/>
            <a:ext cx="1454244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石油ストーブや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石油ファンヒーター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BE4FD6D3-C66F-4E5C-982A-96B5ECBCF924}"/>
              </a:ext>
            </a:extLst>
          </p:cNvPr>
          <p:cNvSpPr/>
          <p:nvPr/>
        </p:nvSpPr>
        <p:spPr>
          <a:xfrm>
            <a:off x="5418178" y="3881393"/>
            <a:ext cx="11033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電気ストーブ、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 電気コタツ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45" name="図 44" descr="スクリーンショット, コンピュータ が含まれている画像&#10;&#10;自動的に生成された説明">
            <a:extLst>
              <a:ext uri="{FF2B5EF4-FFF2-40B4-BE49-F238E27FC236}">
                <a16:creationId xmlns:a16="http://schemas.microsoft.com/office/drawing/2014/main" id="{DFE14F11-0762-4800-BBB6-5145014B9A94}"/>
              </a:ext>
            </a:extLst>
          </p:cNvPr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85899" y="3474395"/>
            <a:ext cx="624838" cy="301088"/>
          </a:xfrm>
          <a:prstGeom prst="rect">
            <a:avLst/>
          </a:prstGeom>
        </p:spPr>
      </p:pic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E7E6788E-E261-4FFC-8BB1-10BF72972C72}"/>
              </a:ext>
            </a:extLst>
          </p:cNvPr>
          <p:cNvSpPr/>
          <p:nvPr/>
        </p:nvSpPr>
        <p:spPr>
          <a:xfrm>
            <a:off x="6405566" y="3881393"/>
            <a:ext cx="8138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エアコン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（暖房）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25717DC4-7CFA-4544-819B-5A393CA3D96B}"/>
              </a:ext>
            </a:extLst>
          </p:cNvPr>
          <p:cNvSpPr/>
          <p:nvPr/>
        </p:nvSpPr>
        <p:spPr>
          <a:xfrm>
            <a:off x="715228" y="4848113"/>
            <a:ext cx="133882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どんなお風呂を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使っていましたか？</a:t>
            </a:r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31DFCC7B-20A5-4FAD-9D47-CFC0F0016BD2}"/>
              </a:ext>
            </a:extLst>
          </p:cNvPr>
          <p:cNvSpPr/>
          <p:nvPr/>
        </p:nvSpPr>
        <p:spPr>
          <a:xfrm>
            <a:off x="743798" y="6256006"/>
            <a:ext cx="108234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照明で一番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よく使ったもの</a:t>
            </a:r>
          </a:p>
        </p:txBody>
      </p:sp>
      <p:sp>
        <p:nvSpPr>
          <p:cNvPr id="69" name="正方形/長方形 68">
            <a:extLst>
              <a:ext uri="{FF2B5EF4-FFF2-40B4-BE49-F238E27FC236}">
                <a16:creationId xmlns:a16="http://schemas.microsoft.com/office/drawing/2014/main" id="{5C666216-37B4-412D-9E5F-27EE317EC569}"/>
              </a:ext>
            </a:extLst>
          </p:cNvPr>
          <p:cNvSpPr/>
          <p:nvPr/>
        </p:nvSpPr>
        <p:spPr>
          <a:xfrm>
            <a:off x="743798" y="7467028"/>
            <a:ext cx="108234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洗濯に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よく使ったもの</a:t>
            </a:r>
          </a:p>
        </p:txBody>
      </p:sp>
      <p:sp>
        <p:nvSpPr>
          <p:cNvPr id="71" name="正方形/長方形 70">
            <a:extLst>
              <a:ext uri="{FF2B5EF4-FFF2-40B4-BE49-F238E27FC236}">
                <a16:creationId xmlns:a16="http://schemas.microsoft.com/office/drawing/2014/main" id="{2310E408-8FB2-49B7-B0BA-C695F2AB6A8E}"/>
              </a:ext>
            </a:extLst>
          </p:cNvPr>
          <p:cNvSpPr/>
          <p:nvPr/>
        </p:nvSpPr>
        <p:spPr>
          <a:xfrm>
            <a:off x="743798" y="8732747"/>
            <a:ext cx="108234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掃除に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よく使ったもの</a:t>
            </a:r>
          </a:p>
        </p:txBody>
      </p:sp>
      <p:pic>
        <p:nvPicPr>
          <p:cNvPr id="97" name="図 96">
            <a:extLst>
              <a:ext uri="{FF2B5EF4-FFF2-40B4-BE49-F238E27FC236}">
                <a16:creationId xmlns:a16="http://schemas.microsoft.com/office/drawing/2014/main" id="{81C6D5C3-B6A9-44CB-9A5D-A32B4CB70A49}"/>
              </a:ext>
            </a:extLst>
          </p:cNvPr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18574" y="5747014"/>
            <a:ext cx="999548" cy="999548"/>
          </a:xfrm>
          <a:prstGeom prst="rect">
            <a:avLst/>
          </a:prstGeom>
        </p:spPr>
      </p:pic>
      <p:pic>
        <p:nvPicPr>
          <p:cNvPr id="98" name="Picture 14" descr="照明のイラスト「丸型蛍光灯」">
            <a:extLst>
              <a:ext uri="{FF2B5EF4-FFF2-40B4-BE49-F238E27FC236}">
                <a16:creationId xmlns:a16="http://schemas.microsoft.com/office/drawing/2014/main" id="{07F61F76-1CA2-4803-80CF-A5FD5E2D2B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31172" y="5986269"/>
            <a:ext cx="704606" cy="704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0" name="図 99" descr="光, ミラー, 手鏡 が含まれている画像&#10;&#10;自動的に生成された説明">
            <a:extLst>
              <a:ext uri="{FF2B5EF4-FFF2-40B4-BE49-F238E27FC236}">
                <a16:creationId xmlns:a16="http://schemas.microsoft.com/office/drawing/2014/main" id="{4A0F9672-09E5-4841-BDE9-D7DA0F3EA1D2}"/>
              </a:ext>
            </a:extLst>
          </p:cNvPr>
          <p:cNvPicPr>
            <a:picLocks noChangeAspect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06379" y="6001860"/>
            <a:ext cx="522098" cy="591812"/>
          </a:xfrm>
          <a:prstGeom prst="rect">
            <a:avLst/>
          </a:prstGeom>
        </p:spPr>
      </p:pic>
      <p:pic>
        <p:nvPicPr>
          <p:cNvPr id="102" name="図 101" descr="時計 が含まれている画像&#10;&#10;自動的に生成された説明">
            <a:extLst>
              <a:ext uri="{FF2B5EF4-FFF2-40B4-BE49-F238E27FC236}">
                <a16:creationId xmlns:a16="http://schemas.microsoft.com/office/drawing/2014/main" id="{36E33822-65D8-4C27-9035-4CE95D77C48D}"/>
              </a:ext>
            </a:extLst>
          </p:cNvPr>
          <p:cNvPicPr>
            <a:picLocks noChangeAspect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88636" y="6076530"/>
            <a:ext cx="1081752" cy="647358"/>
          </a:xfrm>
          <a:prstGeom prst="rect">
            <a:avLst/>
          </a:prstGeom>
        </p:spPr>
      </p:pic>
      <p:sp>
        <p:nvSpPr>
          <p:cNvPr id="103" name="正方形/長方形 102">
            <a:extLst>
              <a:ext uri="{FF2B5EF4-FFF2-40B4-BE49-F238E27FC236}">
                <a16:creationId xmlns:a16="http://schemas.microsoft.com/office/drawing/2014/main" id="{B5CC9BE0-652E-481C-8F53-2C78EE0394C9}"/>
              </a:ext>
            </a:extLst>
          </p:cNvPr>
          <p:cNvSpPr/>
          <p:nvPr/>
        </p:nvSpPr>
        <p:spPr>
          <a:xfrm>
            <a:off x="2670752" y="6716191"/>
            <a:ext cx="68480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ランプ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4" name="正方形/長方形 103">
            <a:extLst>
              <a:ext uri="{FF2B5EF4-FFF2-40B4-BE49-F238E27FC236}">
                <a16:creationId xmlns:a16="http://schemas.microsoft.com/office/drawing/2014/main" id="{7E4A1C13-34A6-4B19-AB76-663829736BD5}"/>
              </a:ext>
            </a:extLst>
          </p:cNvPr>
          <p:cNvSpPr/>
          <p:nvPr/>
        </p:nvSpPr>
        <p:spPr>
          <a:xfrm>
            <a:off x="3722312" y="6716191"/>
            <a:ext cx="126188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電球（白熱電球）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5" name="正方形/長方形 104">
            <a:extLst>
              <a:ext uri="{FF2B5EF4-FFF2-40B4-BE49-F238E27FC236}">
                <a16:creationId xmlns:a16="http://schemas.microsoft.com/office/drawing/2014/main" id="{B32569AF-E688-4D00-AF0D-0139AB7B13F1}"/>
              </a:ext>
            </a:extLst>
          </p:cNvPr>
          <p:cNvSpPr/>
          <p:nvPr/>
        </p:nvSpPr>
        <p:spPr>
          <a:xfrm>
            <a:off x="4857692" y="6716191"/>
            <a:ext cx="68480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蛍光灯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6" name="正方形/長方形 105">
            <a:extLst>
              <a:ext uri="{FF2B5EF4-FFF2-40B4-BE49-F238E27FC236}">
                <a16:creationId xmlns:a16="http://schemas.microsoft.com/office/drawing/2014/main" id="{CB27F646-7218-430C-AA69-DB93AA9499D5}"/>
              </a:ext>
            </a:extLst>
          </p:cNvPr>
          <p:cNvSpPr/>
          <p:nvPr/>
        </p:nvSpPr>
        <p:spPr>
          <a:xfrm>
            <a:off x="6084511" y="6716191"/>
            <a:ext cx="58702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</a:t>
            </a:r>
            <a:r>
              <a:rPr lang="en-US" altLang="ja-JP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LED</a:t>
            </a:r>
          </a:p>
        </p:txBody>
      </p:sp>
      <p:pic>
        <p:nvPicPr>
          <p:cNvPr id="108" name="図 107" descr="ミラー が含まれている画像&#10;&#10;自動的に生成された説明">
            <a:extLst>
              <a:ext uri="{FF2B5EF4-FFF2-40B4-BE49-F238E27FC236}">
                <a16:creationId xmlns:a16="http://schemas.microsoft.com/office/drawing/2014/main" id="{2029142C-26BC-4BC1-9BFC-45505A2AA7D6}"/>
              </a:ext>
            </a:extLst>
          </p:cNvPr>
          <p:cNvPicPr>
            <a:picLocks noChangeAspect="1"/>
          </p:cNvPicPr>
          <p:nvPr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95347" y="7280000"/>
            <a:ext cx="633420" cy="687557"/>
          </a:xfrm>
          <a:prstGeom prst="rect">
            <a:avLst/>
          </a:prstGeom>
        </p:spPr>
      </p:pic>
      <p:pic>
        <p:nvPicPr>
          <p:cNvPr id="110" name="図 109">
            <a:extLst>
              <a:ext uri="{FF2B5EF4-FFF2-40B4-BE49-F238E27FC236}">
                <a16:creationId xmlns:a16="http://schemas.microsoft.com/office/drawing/2014/main" id="{507E6036-DABF-479A-B9CB-9D04F90C0E16}"/>
              </a:ext>
            </a:extLst>
          </p:cNvPr>
          <p:cNvPicPr>
            <a:picLocks noChangeAspect="1"/>
          </p:cNvPicPr>
          <p:nvPr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88636" y="7254410"/>
            <a:ext cx="719494" cy="719494"/>
          </a:xfrm>
          <a:prstGeom prst="rect">
            <a:avLst/>
          </a:prstGeom>
        </p:spPr>
      </p:pic>
      <p:pic>
        <p:nvPicPr>
          <p:cNvPr id="112" name="図 111" descr="食品, テーブル, 座る, ケーキ が含まれている画像&#10;&#10;自動的に生成された説明">
            <a:extLst>
              <a:ext uri="{FF2B5EF4-FFF2-40B4-BE49-F238E27FC236}">
                <a16:creationId xmlns:a16="http://schemas.microsoft.com/office/drawing/2014/main" id="{3AC9173B-D38D-499B-A94F-6A9D2592BC92}"/>
              </a:ext>
            </a:extLst>
          </p:cNvPr>
          <p:cNvPicPr>
            <a:picLocks noChangeAspect="1"/>
          </p:cNvPicPr>
          <p:nvPr/>
        </p:nvPicPr>
        <p:blipFill>
          <a:blip r:embed="rId1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48174" y="7369468"/>
            <a:ext cx="612983" cy="598089"/>
          </a:xfrm>
          <a:prstGeom prst="rect">
            <a:avLst/>
          </a:prstGeom>
        </p:spPr>
      </p:pic>
      <p:sp>
        <p:nvSpPr>
          <p:cNvPr id="113" name="正方形/長方形 112">
            <a:extLst>
              <a:ext uri="{FF2B5EF4-FFF2-40B4-BE49-F238E27FC236}">
                <a16:creationId xmlns:a16="http://schemas.microsoft.com/office/drawing/2014/main" id="{32208E70-C7CA-48B3-B477-AB250AF38244}"/>
              </a:ext>
            </a:extLst>
          </p:cNvPr>
          <p:cNvSpPr/>
          <p:nvPr/>
        </p:nvSpPr>
        <p:spPr>
          <a:xfrm>
            <a:off x="2786142" y="7997777"/>
            <a:ext cx="114646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たらいと洗濯板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14" name="正方形/長方形 113">
            <a:extLst>
              <a:ext uri="{FF2B5EF4-FFF2-40B4-BE49-F238E27FC236}">
                <a16:creationId xmlns:a16="http://schemas.microsoft.com/office/drawing/2014/main" id="{29D1A5A1-2AFE-430C-8460-61AF74A8670C}"/>
              </a:ext>
            </a:extLst>
          </p:cNvPr>
          <p:cNvSpPr/>
          <p:nvPr/>
        </p:nvSpPr>
        <p:spPr>
          <a:xfrm>
            <a:off x="4401240" y="7997777"/>
            <a:ext cx="68480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洗濯機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15" name="正方形/長方形 114">
            <a:extLst>
              <a:ext uri="{FF2B5EF4-FFF2-40B4-BE49-F238E27FC236}">
                <a16:creationId xmlns:a16="http://schemas.microsoft.com/office/drawing/2014/main" id="{FFFB1093-C834-4409-93C4-F409FEC797A5}"/>
              </a:ext>
            </a:extLst>
          </p:cNvPr>
          <p:cNvSpPr/>
          <p:nvPr/>
        </p:nvSpPr>
        <p:spPr>
          <a:xfrm>
            <a:off x="5656407" y="7997777"/>
            <a:ext cx="126188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乾燥機付き洗濯機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18" name="図 117">
            <a:extLst>
              <a:ext uri="{FF2B5EF4-FFF2-40B4-BE49-F238E27FC236}">
                <a16:creationId xmlns:a16="http://schemas.microsoft.com/office/drawing/2014/main" id="{AC1CA6DA-165A-4F22-A245-D1C3CB6EE675}"/>
              </a:ext>
            </a:extLst>
          </p:cNvPr>
          <p:cNvPicPr>
            <a:picLocks noChangeAspect="1"/>
          </p:cNvPicPr>
          <p:nvPr/>
        </p:nvPicPr>
        <p:blipFill>
          <a:blip r:embed="rId1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48307" y="1615684"/>
            <a:ext cx="304852" cy="250754"/>
          </a:xfrm>
          <a:prstGeom prst="rect">
            <a:avLst/>
          </a:prstGeom>
        </p:spPr>
      </p:pic>
      <p:pic>
        <p:nvPicPr>
          <p:cNvPr id="120" name="図 119" descr="飛ぶ, 空気, カラフル, 持つ が含まれている画像&#10;&#10;自動的に生成された説明">
            <a:extLst>
              <a:ext uri="{FF2B5EF4-FFF2-40B4-BE49-F238E27FC236}">
                <a16:creationId xmlns:a16="http://schemas.microsoft.com/office/drawing/2014/main" id="{D3BB8BD9-BFAC-49C9-A013-ADB0B82346E9}"/>
              </a:ext>
            </a:extLst>
          </p:cNvPr>
          <p:cNvPicPr>
            <a:picLocks noChangeAspect="1"/>
          </p:cNvPicPr>
          <p:nvPr/>
        </p:nvPicPr>
        <p:blipFill>
          <a:blip r:embed="rId2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85317" y="8407292"/>
            <a:ext cx="675840" cy="967404"/>
          </a:xfrm>
          <a:prstGeom prst="rect">
            <a:avLst/>
          </a:prstGeom>
        </p:spPr>
      </p:pic>
      <p:pic>
        <p:nvPicPr>
          <p:cNvPr id="122" name="図 121">
            <a:extLst>
              <a:ext uri="{FF2B5EF4-FFF2-40B4-BE49-F238E27FC236}">
                <a16:creationId xmlns:a16="http://schemas.microsoft.com/office/drawing/2014/main" id="{5C8F8379-EC70-4020-A17C-56C4BD26C1CE}"/>
              </a:ext>
            </a:extLst>
          </p:cNvPr>
          <p:cNvPicPr>
            <a:picLocks noChangeAspect="1"/>
          </p:cNvPicPr>
          <p:nvPr/>
        </p:nvPicPr>
        <p:blipFill>
          <a:blip r:embed="rId2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37164" y="8673854"/>
            <a:ext cx="777630" cy="700843"/>
          </a:xfrm>
          <a:prstGeom prst="rect">
            <a:avLst/>
          </a:prstGeom>
        </p:spPr>
      </p:pic>
      <p:pic>
        <p:nvPicPr>
          <p:cNvPr id="124" name="図 123" descr="椅子 が含まれている画像&#10;&#10;自動的に生成された説明">
            <a:extLst>
              <a:ext uri="{FF2B5EF4-FFF2-40B4-BE49-F238E27FC236}">
                <a16:creationId xmlns:a16="http://schemas.microsoft.com/office/drawing/2014/main" id="{86335900-B3AC-4DE5-88A6-C25DD6C30B9A}"/>
              </a:ext>
            </a:extLst>
          </p:cNvPr>
          <p:cNvPicPr>
            <a:picLocks noChangeAspect="1"/>
          </p:cNvPicPr>
          <p:nvPr/>
        </p:nvPicPr>
        <p:blipFill>
          <a:blip r:embed="rId2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20542" y="8650135"/>
            <a:ext cx="870263" cy="755690"/>
          </a:xfrm>
          <a:prstGeom prst="rect">
            <a:avLst/>
          </a:prstGeom>
        </p:spPr>
      </p:pic>
      <p:sp>
        <p:nvSpPr>
          <p:cNvPr id="125" name="正方形/長方形 124">
            <a:extLst>
              <a:ext uri="{FF2B5EF4-FFF2-40B4-BE49-F238E27FC236}">
                <a16:creationId xmlns:a16="http://schemas.microsoft.com/office/drawing/2014/main" id="{FC019E0D-74FF-4152-9C80-6CB104004CEC}"/>
              </a:ext>
            </a:extLst>
          </p:cNvPr>
          <p:cNvSpPr/>
          <p:nvPr/>
        </p:nvSpPr>
        <p:spPr>
          <a:xfrm>
            <a:off x="3000072" y="9381903"/>
            <a:ext cx="68480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ほうき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26" name="正方形/長方形 125">
            <a:extLst>
              <a:ext uri="{FF2B5EF4-FFF2-40B4-BE49-F238E27FC236}">
                <a16:creationId xmlns:a16="http://schemas.microsoft.com/office/drawing/2014/main" id="{7AB04406-2778-4DD9-BEB1-A125C9AF5162}"/>
              </a:ext>
            </a:extLst>
          </p:cNvPr>
          <p:cNvSpPr/>
          <p:nvPr/>
        </p:nvSpPr>
        <p:spPr>
          <a:xfrm>
            <a:off x="4185522" y="9381903"/>
            <a:ext cx="91563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電気掃除機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27" name="正方形/長方形 126">
            <a:extLst>
              <a:ext uri="{FF2B5EF4-FFF2-40B4-BE49-F238E27FC236}">
                <a16:creationId xmlns:a16="http://schemas.microsoft.com/office/drawing/2014/main" id="{8BD3A364-D49A-4B12-AA81-872B064EB789}"/>
              </a:ext>
            </a:extLst>
          </p:cNvPr>
          <p:cNvSpPr/>
          <p:nvPr/>
        </p:nvSpPr>
        <p:spPr>
          <a:xfrm>
            <a:off x="5717219" y="9381903"/>
            <a:ext cx="114646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お掃除ロボット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138" name="直線コネクタ 137">
            <a:extLst>
              <a:ext uri="{FF2B5EF4-FFF2-40B4-BE49-F238E27FC236}">
                <a16:creationId xmlns:a16="http://schemas.microsoft.com/office/drawing/2014/main" id="{AEB81A4E-E3D1-46A8-A127-C89D2BFCDE0B}"/>
              </a:ext>
            </a:extLst>
          </p:cNvPr>
          <p:cNvCxnSpPr/>
          <p:nvPr/>
        </p:nvCxnSpPr>
        <p:spPr>
          <a:xfrm>
            <a:off x="2654348" y="3045206"/>
            <a:ext cx="4315628" cy="0"/>
          </a:xfrm>
          <a:prstGeom prst="line">
            <a:avLst/>
          </a:prstGeom>
          <a:ln w="44450" cap="rnd">
            <a:solidFill>
              <a:schemeClr val="accent2">
                <a:lumMod val="60000"/>
                <a:lumOff val="40000"/>
              </a:schemeClr>
            </a:solidFill>
            <a:prstDash val="sysDot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直線コネクタ 138">
            <a:extLst>
              <a:ext uri="{FF2B5EF4-FFF2-40B4-BE49-F238E27FC236}">
                <a16:creationId xmlns:a16="http://schemas.microsoft.com/office/drawing/2014/main" id="{D400F833-032F-4287-87D5-B682E25FD81B}"/>
              </a:ext>
            </a:extLst>
          </p:cNvPr>
          <p:cNvCxnSpPr/>
          <p:nvPr/>
        </p:nvCxnSpPr>
        <p:spPr>
          <a:xfrm>
            <a:off x="2654348" y="4441240"/>
            <a:ext cx="4315628" cy="0"/>
          </a:xfrm>
          <a:prstGeom prst="line">
            <a:avLst/>
          </a:prstGeom>
          <a:ln w="44450" cap="rnd">
            <a:solidFill>
              <a:schemeClr val="accent2">
                <a:lumMod val="60000"/>
                <a:lumOff val="40000"/>
              </a:schemeClr>
            </a:solidFill>
            <a:prstDash val="sysDot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直線コネクタ 139">
            <a:extLst>
              <a:ext uri="{FF2B5EF4-FFF2-40B4-BE49-F238E27FC236}">
                <a16:creationId xmlns:a16="http://schemas.microsoft.com/office/drawing/2014/main" id="{F7FEA01E-D203-496D-BFCE-3DF66A150D98}"/>
              </a:ext>
            </a:extLst>
          </p:cNvPr>
          <p:cNvCxnSpPr/>
          <p:nvPr/>
        </p:nvCxnSpPr>
        <p:spPr>
          <a:xfrm>
            <a:off x="2654348" y="5731756"/>
            <a:ext cx="4315628" cy="0"/>
          </a:xfrm>
          <a:prstGeom prst="line">
            <a:avLst/>
          </a:prstGeom>
          <a:ln w="44450" cap="rnd">
            <a:solidFill>
              <a:schemeClr val="accent2">
                <a:lumMod val="60000"/>
                <a:lumOff val="40000"/>
              </a:schemeClr>
            </a:solidFill>
            <a:prstDash val="sysDot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直線コネクタ 140">
            <a:extLst>
              <a:ext uri="{FF2B5EF4-FFF2-40B4-BE49-F238E27FC236}">
                <a16:creationId xmlns:a16="http://schemas.microsoft.com/office/drawing/2014/main" id="{67642A2E-3C89-431E-A222-EA770E90DA83}"/>
              </a:ext>
            </a:extLst>
          </p:cNvPr>
          <p:cNvCxnSpPr/>
          <p:nvPr/>
        </p:nvCxnSpPr>
        <p:spPr>
          <a:xfrm>
            <a:off x="2654348" y="7088134"/>
            <a:ext cx="4315628" cy="0"/>
          </a:xfrm>
          <a:prstGeom prst="line">
            <a:avLst/>
          </a:prstGeom>
          <a:ln w="44450" cap="rnd">
            <a:solidFill>
              <a:schemeClr val="accent2">
                <a:lumMod val="60000"/>
                <a:lumOff val="40000"/>
              </a:schemeClr>
            </a:solidFill>
            <a:prstDash val="sysDot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直線コネクタ 141">
            <a:extLst>
              <a:ext uri="{FF2B5EF4-FFF2-40B4-BE49-F238E27FC236}">
                <a16:creationId xmlns:a16="http://schemas.microsoft.com/office/drawing/2014/main" id="{1831D63F-9754-49EB-A608-E41EC28A2735}"/>
              </a:ext>
            </a:extLst>
          </p:cNvPr>
          <p:cNvCxnSpPr/>
          <p:nvPr/>
        </p:nvCxnSpPr>
        <p:spPr>
          <a:xfrm>
            <a:off x="2654348" y="8360816"/>
            <a:ext cx="4315628" cy="0"/>
          </a:xfrm>
          <a:prstGeom prst="line">
            <a:avLst/>
          </a:prstGeom>
          <a:ln w="44450" cap="rnd">
            <a:solidFill>
              <a:schemeClr val="accent2">
                <a:lumMod val="60000"/>
                <a:lumOff val="40000"/>
              </a:schemeClr>
            </a:solidFill>
            <a:prstDash val="sysDot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CA35DF03-561D-4A63-85EB-1C8FA9750131}"/>
              </a:ext>
            </a:extLst>
          </p:cNvPr>
          <p:cNvGrpSpPr/>
          <p:nvPr/>
        </p:nvGrpSpPr>
        <p:grpSpPr>
          <a:xfrm>
            <a:off x="416244" y="2146689"/>
            <a:ext cx="429447" cy="319959"/>
            <a:chOff x="416244" y="2795623"/>
            <a:chExt cx="429447" cy="319959"/>
          </a:xfrm>
        </p:grpSpPr>
        <p:sp>
          <p:nvSpPr>
            <p:cNvPr id="148" name="涙形 147">
              <a:extLst>
                <a:ext uri="{FF2B5EF4-FFF2-40B4-BE49-F238E27FC236}">
                  <a16:creationId xmlns:a16="http://schemas.microsoft.com/office/drawing/2014/main" id="{AAC908F3-D87A-4D28-9167-5AA1CC2922EA}"/>
                </a:ext>
              </a:extLst>
            </p:cNvPr>
            <p:cNvSpPr/>
            <p:nvPr/>
          </p:nvSpPr>
          <p:spPr>
            <a:xfrm>
              <a:off x="471818" y="2809712"/>
              <a:ext cx="329187" cy="305870"/>
            </a:xfrm>
            <a:prstGeom prst="teardrop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00" b="1" dirty="0">
                <a:latin typeface="Britannic Bold" panose="020B0903060703020204" pitchFamily="34" charset="0"/>
                <a:cs typeface="Angsana New" panose="020B0502040204020203" pitchFamily="18" charset="-34"/>
              </a:endParaRPr>
            </a:p>
          </p:txBody>
        </p:sp>
        <p:sp>
          <p:nvSpPr>
            <p:cNvPr id="147" name="テキスト ボックス 146">
              <a:extLst>
                <a:ext uri="{FF2B5EF4-FFF2-40B4-BE49-F238E27FC236}">
                  <a16:creationId xmlns:a16="http://schemas.microsoft.com/office/drawing/2014/main" id="{6CD50544-E3CB-41F3-B0B8-9FCAB935600D}"/>
                </a:ext>
              </a:extLst>
            </p:cNvPr>
            <p:cNvSpPr txBox="1"/>
            <p:nvPr/>
          </p:nvSpPr>
          <p:spPr>
            <a:xfrm>
              <a:off x="416244" y="2795623"/>
              <a:ext cx="42944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1400" b="1" dirty="0">
                  <a:solidFill>
                    <a:schemeClr val="bg1"/>
                  </a:solidFill>
                  <a:latin typeface="Britannic Bold" panose="020B0903060703020204" pitchFamily="34" charset="0"/>
                  <a:ea typeface="HG丸ｺﾞｼｯｸM-PRO" panose="020F0600000000000000" pitchFamily="50" charset="-128"/>
                  <a:cs typeface="Angsana New" panose="020B0502040204020203" pitchFamily="18" charset="-34"/>
                </a:rPr>
                <a:t>7</a:t>
              </a:r>
              <a:endParaRPr lang="ja-JP" altLang="en-US" sz="14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3A1EA834-017D-4AD2-B22E-86E3B4E7E6F2}"/>
              </a:ext>
            </a:extLst>
          </p:cNvPr>
          <p:cNvGrpSpPr/>
          <p:nvPr/>
        </p:nvGrpSpPr>
        <p:grpSpPr>
          <a:xfrm>
            <a:off x="416244" y="3322405"/>
            <a:ext cx="429447" cy="319959"/>
            <a:chOff x="416244" y="3971339"/>
            <a:chExt cx="429447" cy="319959"/>
          </a:xfrm>
        </p:grpSpPr>
        <p:sp>
          <p:nvSpPr>
            <p:cNvPr id="151" name="涙形 150">
              <a:extLst>
                <a:ext uri="{FF2B5EF4-FFF2-40B4-BE49-F238E27FC236}">
                  <a16:creationId xmlns:a16="http://schemas.microsoft.com/office/drawing/2014/main" id="{A37F5ECE-33DE-4630-843D-DBB30AE16EA3}"/>
                </a:ext>
              </a:extLst>
            </p:cNvPr>
            <p:cNvSpPr/>
            <p:nvPr/>
          </p:nvSpPr>
          <p:spPr>
            <a:xfrm>
              <a:off x="471818" y="3985428"/>
              <a:ext cx="329187" cy="305870"/>
            </a:xfrm>
            <a:prstGeom prst="teardrop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00" b="1" dirty="0">
                <a:latin typeface="Britannic Bold" panose="020B0903060703020204" pitchFamily="34" charset="0"/>
                <a:cs typeface="Angsana New" panose="020B0502040204020203" pitchFamily="18" charset="-34"/>
              </a:endParaRPr>
            </a:p>
          </p:txBody>
        </p:sp>
        <p:sp>
          <p:nvSpPr>
            <p:cNvPr id="152" name="テキスト ボックス 151">
              <a:extLst>
                <a:ext uri="{FF2B5EF4-FFF2-40B4-BE49-F238E27FC236}">
                  <a16:creationId xmlns:a16="http://schemas.microsoft.com/office/drawing/2014/main" id="{D536E2D4-7A19-482A-9BFC-D4B80CDB314E}"/>
                </a:ext>
              </a:extLst>
            </p:cNvPr>
            <p:cNvSpPr txBox="1"/>
            <p:nvPr/>
          </p:nvSpPr>
          <p:spPr>
            <a:xfrm>
              <a:off x="416244" y="3971339"/>
              <a:ext cx="42944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1400" b="1" dirty="0">
                  <a:solidFill>
                    <a:schemeClr val="bg1"/>
                  </a:solidFill>
                  <a:latin typeface="Britannic Bold" panose="020B0903060703020204" pitchFamily="34" charset="0"/>
                  <a:ea typeface="HG丸ｺﾞｼｯｸM-PRO" panose="020F0600000000000000" pitchFamily="50" charset="-128"/>
                  <a:cs typeface="Angsana New" panose="020B0502040204020203" pitchFamily="18" charset="-34"/>
                </a:rPr>
                <a:t>8</a:t>
              </a:r>
              <a:endParaRPr lang="ja-JP" altLang="en-US" sz="14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ED8A797F-D51D-43A2-871B-546ED69291CD}"/>
              </a:ext>
            </a:extLst>
          </p:cNvPr>
          <p:cNvGrpSpPr/>
          <p:nvPr/>
        </p:nvGrpSpPr>
        <p:grpSpPr>
          <a:xfrm>
            <a:off x="416244" y="4625768"/>
            <a:ext cx="429447" cy="319959"/>
            <a:chOff x="416244" y="5274702"/>
            <a:chExt cx="429447" cy="319959"/>
          </a:xfrm>
        </p:grpSpPr>
        <p:sp>
          <p:nvSpPr>
            <p:cNvPr id="155" name="涙形 154">
              <a:extLst>
                <a:ext uri="{FF2B5EF4-FFF2-40B4-BE49-F238E27FC236}">
                  <a16:creationId xmlns:a16="http://schemas.microsoft.com/office/drawing/2014/main" id="{1D671E00-0B4C-42A3-832A-10C1E34DC3CA}"/>
                </a:ext>
              </a:extLst>
            </p:cNvPr>
            <p:cNvSpPr/>
            <p:nvPr/>
          </p:nvSpPr>
          <p:spPr>
            <a:xfrm>
              <a:off x="471818" y="5288791"/>
              <a:ext cx="329187" cy="305870"/>
            </a:xfrm>
            <a:prstGeom prst="teardrop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00" b="1" dirty="0">
                <a:latin typeface="Britannic Bold" panose="020B0903060703020204" pitchFamily="34" charset="0"/>
                <a:cs typeface="Angsana New" panose="020B0502040204020203" pitchFamily="18" charset="-34"/>
              </a:endParaRPr>
            </a:p>
          </p:txBody>
        </p:sp>
        <p:sp>
          <p:nvSpPr>
            <p:cNvPr id="156" name="テキスト ボックス 155">
              <a:extLst>
                <a:ext uri="{FF2B5EF4-FFF2-40B4-BE49-F238E27FC236}">
                  <a16:creationId xmlns:a16="http://schemas.microsoft.com/office/drawing/2014/main" id="{0093E5B7-3DA5-48FC-A299-6B5473DBC2B5}"/>
                </a:ext>
              </a:extLst>
            </p:cNvPr>
            <p:cNvSpPr txBox="1"/>
            <p:nvPr/>
          </p:nvSpPr>
          <p:spPr>
            <a:xfrm>
              <a:off x="416244" y="5274702"/>
              <a:ext cx="42944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1400" b="1" dirty="0">
                  <a:solidFill>
                    <a:schemeClr val="bg1"/>
                  </a:solidFill>
                  <a:latin typeface="Britannic Bold" panose="020B0903060703020204" pitchFamily="34" charset="0"/>
                  <a:ea typeface="HG丸ｺﾞｼｯｸM-PRO" panose="020F0600000000000000" pitchFamily="50" charset="-128"/>
                  <a:cs typeface="Angsana New" panose="020B0502040204020203" pitchFamily="18" charset="-34"/>
                </a:rPr>
                <a:t>9</a:t>
              </a:r>
              <a:endParaRPr lang="ja-JP" altLang="en-US" sz="14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3B39C194-6D7A-4671-85EC-E873DCA65FA3}"/>
              </a:ext>
            </a:extLst>
          </p:cNvPr>
          <p:cNvGrpSpPr/>
          <p:nvPr/>
        </p:nvGrpSpPr>
        <p:grpSpPr>
          <a:xfrm>
            <a:off x="416244" y="6016918"/>
            <a:ext cx="429447" cy="319959"/>
            <a:chOff x="416244" y="6665852"/>
            <a:chExt cx="429447" cy="319959"/>
          </a:xfrm>
        </p:grpSpPr>
        <p:sp>
          <p:nvSpPr>
            <p:cNvPr id="158" name="涙形 157">
              <a:extLst>
                <a:ext uri="{FF2B5EF4-FFF2-40B4-BE49-F238E27FC236}">
                  <a16:creationId xmlns:a16="http://schemas.microsoft.com/office/drawing/2014/main" id="{2A5E38DB-4560-45C3-9F1C-BF9C9913DDC8}"/>
                </a:ext>
              </a:extLst>
            </p:cNvPr>
            <p:cNvSpPr/>
            <p:nvPr/>
          </p:nvSpPr>
          <p:spPr>
            <a:xfrm>
              <a:off x="471818" y="6679941"/>
              <a:ext cx="329187" cy="305870"/>
            </a:xfrm>
            <a:prstGeom prst="teardrop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00" b="1" dirty="0">
                <a:latin typeface="Britannic Bold" panose="020B0903060703020204" pitchFamily="34" charset="0"/>
                <a:cs typeface="Angsana New" panose="020B0502040204020203" pitchFamily="18" charset="-34"/>
              </a:endParaRPr>
            </a:p>
          </p:txBody>
        </p:sp>
        <p:sp>
          <p:nvSpPr>
            <p:cNvPr id="159" name="テキスト ボックス 158">
              <a:extLst>
                <a:ext uri="{FF2B5EF4-FFF2-40B4-BE49-F238E27FC236}">
                  <a16:creationId xmlns:a16="http://schemas.microsoft.com/office/drawing/2014/main" id="{BA78EA8B-FF44-4577-8DDC-6BF0B005B84A}"/>
                </a:ext>
              </a:extLst>
            </p:cNvPr>
            <p:cNvSpPr txBox="1"/>
            <p:nvPr/>
          </p:nvSpPr>
          <p:spPr>
            <a:xfrm>
              <a:off x="416244" y="6665852"/>
              <a:ext cx="42944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1400" b="1" dirty="0">
                  <a:solidFill>
                    <a:schemeClr val="bg1"/>
                  </a:solidFill>
                  <a:latin typeface="Britannic Bold" panose="020B0903060703020204" pitchFamily="34" charset="0"/>
                  <a:cs typeface="Angsana New" panose="020B0502040204020203" pitchFamily="18" charset="-34"/>
                </a:rPr>
                <a:t>10</a:t>
              </a:r>
              <a:endParaRPr lang="ja-JP" altLang="en-US" sz="14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7F8FA766-CA6B-4DFC-A8DB-85C4697636A0}"/>
              </a:ext>
            </a:extLst>
          </p:cNvPr>
          <p:cNvGrpSpPr/>
          <p:nvPr/>
        </p:nvGrpSpPr>
        <p:grpSpPr>
          <a:xfrm>
            <a:off x="416244" y="7229531"/>
            <a:ext cx="429447" cy="319959"/>
            <a:chOff x="416244" y="7878465"/>
            <a:chExt cx="429447" cy="319959"/>
          </a:xfrm>
        </p:grpSpPr>
        <p:sp>
          <p:nvSpPr>
            <p:cNvPr id="162" name="涙形 161">
              <a:extLst>
                <a:ext uri="{FF2B5EF4-FFF2-40B4-BE49-F238E27FC236}">
                  <a16:creationId xmlns:a16="http://schemas.microsoft.com/office/drawing/2014/main" id="{5049611B-D30F-4AE5-90D5-BEC5BFC4B643}"/>
                </a:ext>
              </a:extLst>
            </p:cNvPr>
            <p:cNvSpPr/>
            <p:nvPr/>
          </p:nvSpPr>
          <p:spPr>
            <a:xfrm>
              <a:off x="471818" y="7892554"/>
              <a:ext cx="329187" cy="305870"/>
            </a:xfrm>
            <a:prstGeom prst="teardrop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00" b="1" dirty="0">
                <a:latin typeface="Britannic Bold" panose="020B0903060703020204" pitchFamily="34" charset="0"/>
                <a:cs typeface="Angsana New" panose="020B0502040204020203" pitchFamily="18" charset="-34"/>
              </a:endParaRPr>
            </a:p>
          </p:txBody>
        </p:sp>
        <p:sp>
          <p:nvSpPr>
            <p:cNvPr id="163" name="テキスト ボックス 162">
              <a:extLst>
                <a:ext uri="{FF2B5EF4-FFF2-40B4-BE49-F238E27FC236}">
                  <a16:creationId xmlns:a16="http://schemas.microsoft.com/office/drawing/2014/main" id="{F9845946-3E06-4BC7-A366-C935994D3A4A}"/>
                </a:ext>
              </a:extLst>
            </p:cNvPr>
            <p:cNvSpPr txBox="1"/>
            <p:nvPr/>
          </p:nvSpPr>
          <p:spPr>
            <a:xfrm>
              <a:off x="416244" y="7878465"/>
              <a:ext cx="42944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1400" b="1" dirty="0">
                  <a:solidFill>
                    <a:schemeClr val="bg1"/>
                  </a:solidFill>
                  <a:latin typeface="Britannic Bold" panose="020B0903060703020204" pitchFamily="34" charset="0"/>
                  <a:cs typeface="Angsana New" panose="020B0502040204020203" pitchFamily="18" charset="-34"/>
                </a:rPr>
                <a:t>11</a:t>
              </a:r>
              <a:endParaRPr lang="ja-JP" altLang="en-US" sz="14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AA271E03-1600-4354-A678-C86EA00285FE}"/>
              </a:ext>
            </a:extLst>
          </p:cNvPr>
          <p:cNvGrpSpPr/>
          <p:nvPr/>
        </p:nvGrpSpPr>
        <p:grpSpPr>
          <a:xfrm>
            <a:off x="416244" y="8503964"/>
            <a:ext cx="429447" cy="319959"/>
            <a:chOff x="416244" y="9152898"/>
            <a:chExt cx="429447" cy="319959"/>
          </a:xfrm>
        </p:grpSpPr>
        <p:sp>
          <p:nvSpPr>
            <p:cNvPr id="165" name="涙形 164">
              <a:extLst>
                <a:ext uri="{FF2B5EF4-FFF2-40B4-BE49-F238E27FC236}">
                  <a16:creationId xmlns:a16="http://schemas.microsoft.com/office/drawing/2014/main" id="{9CE91FE9-6A3C-4D01-8ECD-9E6B89E44A34}"/>
                </a:ext>
              </a:extLst>
            </p:cNvPr>
            <p:cNvSpPr/>
            <p:nvPr/>
          </p:nvSpPr>
          <p:spPr>
            <a:xfrm>
              <a:off x="471818" y="9166987"/>
              <a:ext cx="329187" cy="305870"/>
            </a:xfrm>
            <a:prstGeom prst="teardrop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00" b="1" dirty="0">
                <a:latin typeface="Britannic Bold" panose="020B0903060703020204" pitchFamily="34" charset="0"/>
                <a:cs typeface="Angsana New" panose="020B0502040204020203" pitchFamily="18" charset="-34"/>
              </a:endParaRPr>
            </a:p>
          </p:txBody>
        </p:sp>
        <p:sp>
          <p:nvSpPr>
            <p:cNvPr id="166" name="テキスト ボックス 165">
              <a:extLst>
                <a:ext uri="{FF2B5EF4-FFF2-40B4-BE49-F238E27FC236}">
                  <a16:creationId xmlns:a16="http://schemas.microsoft.com/office/drawing/2014/main" id="{15376ECA-45FB-4592-A63F-EC578F3B19BA}"/>
                </a:ext>
              </a:extLst>
            </p:cNvPr>
            <p:cNvSpPr txBox="1"/>
            <p:nvPr/>
          </p:nvSpPr>
          <p:spPr>
            <a:xfrm>
              <a:off x="416244" y="9152898"/>
              <a:ext cx="42944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1400" b="1" dirty="0">
                  <a:solidFill>
                    <a:schemeClr val="bg1"/>
                  </a:solidFill>
                  <a:latin typeface="Britannic Bold" panose="020B0903060703020204" pitchFamily="34" charset="0"/>
                  <a:cs typeface="Angsana New" panose="020B0502040204020203" pitchFamily="18" charset="-34"/>
                </a:rPr>
                <a:t>12</a:t>
              </a:r>
              <a:endParaRPr lang="ja-JP" altLang="en-US" sz="14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pic>
        <p:nvPicPr>
          <p:cNvPr id="101" name="図 100">
            <a:extLst>
              <a:ext uri="{FF2B5EF4-FFF2-40B4-BE49-F238E27FC236}">
                <a16:creationId xmlns:a16="http://schemas.microsoft.com/office/drawing/2014/main" id="{3680F47A-B633-4BCC-919C-41E6E28DCE57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6203" y="9759859"/>
            <a:ext cx="7292028" cy="145840"/>
          </a:xfrm>
          <a:prstGeom prst="rect">
            <a:avLst/>
          </a:prstGeom>
        </p:spPr>
      </p:pic>
      <p:pic>
        <p:nvPicPr>
          <p:cNvPr id="10" name="図 9" descr="ケーキ, 座る, テーブル, 紙 が含まれている画像&#10;&#10;自動的に生成された説明">
            <a:extLst>
              <a:ext uri="{FF2B5EF4-FFF2-40B4-BE49-F238E27FC236}">
                <a16:creationId xmlns:a16="http://schemas.microsoft.com/office/drawing/2014/main" id="{E911F22B-0782-4A9B-AF0D-06194F79FB32}"/>
              </a:ext>
            </a:extLst>
          </p:cNvPr>
          <p:cNvPicPr>
            <a:picLocks noChangeAspect="1"/>
          </p:cNvPicPr>
          <p:nvPr/>
        </p:nvPicPr>
        <p:blipFill>
          <a:blip r:embed="rId2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65616" y="3383590"/>
            <a:ext cx="684364" cy="539794"/>
          </a:xfrm>
          <a:prstGeom prst="rect">
            <a:avLst/>
          </a:prstGeom>
        </p:spPr>
      </p:pic>
      <p:pic>
        <p:nvPicPr>
          <p:cNvPr id="12" name="図 11" descr="暗い, 光, 座る, 明かり が含まれている画像&#10;&#10;自動的に生成された説明">
            <a:extLst>
              <a:ext uri="{FF2B5EF4-FFF2-40B4-BE49-F238E27FC236}">
                <a16:creationId xmlns:a16="http://schemas.microsoft.com/office/drawing/2014/main" id="{2A9B6257-B4C7-40CB-B4D0-384C0343859D}"/>
              </a:ext>
            </a:extLst>
          </p:cNvPr>
          <p:cNvPicPr>
            <a:picLocks noChangeAspect="1"/>
          </p:cNvPicPr>
          <p:nvPr/>
        </p:nvPicPr>
        <p:blipFill>
          <a:blip r:embed="rId2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93957" y="3197934"/>
            <a:ext cx="598638" cy="684582"/>
          </a:xfrm>
          <a:prstGeom prst="rect">
            <a:avLst/>
          </a:prstGeom>
        </p:spPr>
      </p:pic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3E29B62D-AAC1-498A-A6FC-5312136FED83}"/>
              </a:ext>
            </a:extLst>
          </p:cNvPr>
          <p:cNvSpPr/>
          <p:nvPr/>
        </p:nvSpPr>
        <p:spPr>
          <a:xfrm>
            <a:off x="3372507" y="2660449"/>
            <a:ext cx="102226" cy="10222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3" name="正方形/長方形 132">
            <a:extLst>
              <a:ext uri="{FF2B5EF4-FFF2-40B4-BE49-F238E27FC236}">
                <a16:creationId xmlns:a16="http://schemas.microsoft.com/office/drawing/2014/main" id="{07FD8D0D-1FA1-46A8-8B14-20B4D53517CD}"/>
              </a:ext>
            </a:extLst>
          </p:cNvPr>
          <p:cNvSpPr/>
          <p:nvPr/>
        </p:nvSpPr>
        <p:spPr>
          <a:xfrm>
            <a:off x="4591707" y="2660449"/>
            <a:ext cx="102226" cy="10222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4" name="正方形/長方形 133">
            <a:extLst>
              <a:ext uri="{FF2B5EF4-FFF2-40B4-BE49-F238E27FC236}">
                <a16:creationId xmlns:a16="http://schemas.microsoft.com/office/drawing/2014/main" id="{767A37AF-3F9E-454F-B66E-6B6AB5EB94F3}"/>
              </a:ext>
            </a:extLst>
          </p:cNvPr>
          <p:cNvSpPr/>
          <p:nvPr/>
        </p:nvSpPr>
        <p:spPr>
          <a:xfrm>
            <a:off x="6236357" y="2660449"/>
            <a:ext cx="102226" cy="10222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5" name="正方形/長方形 134">
            <a:extLst>
              <a:ext uri="{FF2B5EF4-FFF2-40B4-BE49-F238E27FC236}">
                <a16:creationId xmlns:a16="http://schemas.microsoft.com/office/drawing/2014/main" id="{2890582B-7F0A-457F-96FA-3C32885BA94C}"/>
              </a:ext>
            </a:extLst>
          </p:cNvPr>
          <p:cNvSpPr/>
          <p:nvPr/>
        </p:nvSpPr>
        <p:spPr>
          <a:xfrm>
            <a:off x="2566337" y="3955849"/>
            <a:ext cx="102226" cy="10222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6" name="正方形/長方形 135">
            <a:extLst>
              <a:ext uri="{FF2B5EF4-FFF2-40B4-BE49-F238E27FC236}">
                <a16:creationId xmlns:a16="http://schemas.microsoft.com/office/drawing/2014/main" id="{7BC64EBB-04BD-4DC3-9B5F-46BC252839E6}"/>
              </a:ext>
            </a:extLst>
          </p:cNvPr>
          <p:cNvSpPr/>
          <p:nvPr/>
        </p:nvSpPr>
        <p:spPr>
          <a:xfrm>
            <a:off x="3696357" y="3955849"/>
            <a:ext cx="102226" cy="10222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7" name="正方形/長方形 136">
            <a:extLst>
              <a:ext uri="{FF2B5EF4-FFF2-40B4-BE49-F238E27FC236}">
                <a16:creationId xmlns:a16="http://schemas.microsoft.com/office/drawing/2014/main" id="{896225A7-B238-4F32-B756-ACA209636649}"/>
              </a:ext>
            </a:extLst>
          </p:cNvPr>
          <p:cNvSpPr/>
          <p:nvPr/>
        </p:nvSpPr>
        <p:spPr>
          <a:xfrm>
            <a:off x="4528207" y="3955849"/>
            <a:ext cx="102226" cy="10222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3" name="正方形/長方形 142">
            <a:extLst>
              <a:ext uri="{FF2B5EF4-FFF2-40B4-BE49-F238E27FC236}">
                <a16:creationId xmlns:a16="http://schemas.microsoft.com/office/drawing/2014/main" id="{E8EA5AE7-2142-44A1-B3A0-00E8474D8CE6}"/>
              </a:ext>
            </a:extLst>
          </p:cNvPr>
          <p:cNvSpPr/>
          <p:nvPr/>
        </p:nvSpPr>
        <p:spPr>
          <a:xfrm>
            <a:off x="5537857" y="3955849"/>
            <a:ext cx="102226" cy="10222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4" name="正方形/長方形 143">
            <a:extLst>
              <a:ext uri="{FF2B5EF4-FFF2-40B4-BE49-F238E27FC236}">
                <a16:creationId xmlns:a16="http://schemas.microsoft.com/office/drawing/2014/main" id="{E07D93B8-18D1-4FFB-86F5-2CB87CBC8444}"/>
              </a:ext>
            </a:extLst>
          </p:cNvPr>
          <p:cNvSpPr/>
          <p:nvPr/>
        </p:nvSpPr>
        <p:spPr>
          <a:xfrm>
            <a:off x="6509407" y="3955849"/>
            <a:ext cx="102226" cy="10222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9" name="正方形/長方形 168">
            <a:extLst>
              <a:ext uri="{FF2B5EF4-FFF2-40B4-BE49-F238E27FC236}">
                <a16:creationId xmlns:a16="http://schemas.microsoft.com/office/drawing/2014/main" id="{F9DB65DF-D322-4D8F-9CDF-8E4993869A08}"/>
              </a:ext>
            </a:extLst>
          </p:cNvPr>
          <p:cNvSpPr/>
          <p:nvPr/>
        </p:nvSpPr>
        <p:spPr>
          <a:xfrm>
            <a:off x="2762907" y="6787949"/>
            <a:ext cx="102226" cy="10222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0" name="正方形/長方形 169">
            <a:extLst>
              <a:ext uri="{FF2B5EF4-FFF2-40B4-BE49-F238E27FC236}">
                <a16:creationId xmlns:a16="http://schemas.microsoft.com/office/drawing/2014/main" id="{8A0591FF-D8DA-41ED-834A-B751555A6C8D}"/>
              </a:ext>
            </a:extLst>
          </p:cNvPr>
          <p:cNvSpPr/>
          <p:nvPr/>
        </p:nvSpPr>
        <p:spPr>
          <a:xfrm>
            <a:off x="3817007" y="6787949"/>
            <a:ext cx="102226" cy="10222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1" name="正方形/長方形 170">
            <a:extLst>
              <a:ext uri="{FF2B5EF4-FFF2-40B4-BE49-F238E27FC236}">
                <a16:creationId xmlns:a16="http://schemas.microsoft.com/office/drawing/2014/main" id="{29B41D24-DBD0-43ED-80B6-7FE46955AA74}"/>
              </a:ext>
            </a:extLst>
          </p:cNvPr>
          <p:cNvSpPr/>
          <p:nvPr/>
        </p:nvSpPr>
        <p:spPr>
          <a:xfrm>
            <a:off x="4953657" y="6787949"/>
            <a:ext cx="102226" cy="10222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2" name="正方形/長方形 171">
            <a:extLst>
              <a:ext uri="{FF2B5EF4-FFF2-40B4-BE49-F238E27FC236}">
                <a16:creationId xmlns:a16="http://schemas.microsoft.com/office/drawing/2014/main" id="{DE121BAD-1D31-43F9-96C7-0771FA6EFD2B}"/>
              </a:ext>
            </a:extLst>
          </p:cNvPr>
          <p:cNvSpPr/>
          <p:nvPr/>
        </p:nvSpPr>
        <p:spPr>
          <a:xfrm>
            <a:off x="6185557" y="6787949"/>
            <a:ext cx="102226" cy="10222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3" name="正方形/長方形 172">
            <a:extLst>
              <a:ext uri="{FF2B5EF4-FFF2-40B4-BE49-F238E27FC236}">
                <a16:creationId xmlns:a16="http://schemas.microsoft.com/office/drawing/2014/main" id="{705C9E6A-46E5-41F7-BBFA-EC54C6B3EB40}"/>
              </a:ext>
            </a:extLst>
          </p:cNvPr>
          <p:cNvSpPr/>
          <p:nvPr/>
        </p:nvSpPr>
        <p:spPr>
          <a:xfrm>
            <a:off x="2883557" y="8070649"/>
            <a:ext cx="102226" cy="10222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4" name="正方形/長方形 173">
            <a:extLst>
              <a:ext uri="{FF2B5EF4-FFF2-40B4-BE49-F238E27FC236}">
                <a16:creationId xmlns:a16="http://schemas.microsoft.com/office/drawing/2014/main" id="{5D48E62E-4ED6-4E7F-AE2D-AA7BC06ADF97}"/>
              </a:ext>
            </a:extLst>
          </p:cNvPr>
          <p:cNvSpPr/>
          <p:nvPr/>
        </p:nvSpPr>
        <p:spPr>
          <a:xfrm>
            <a:off x="4496457" y="8070649"/>
            <a:ext cx="102226" cy="10222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5" name="正方形/長方形 174">
            <a:extLst>
              <a:ext uri="{FF2B5EF4-FFF2-40B4-BE49-F238E27FC236}">
                <a16:creationId xmlns:a16="http://schemas.microsoft.com/office/drawing/2014/main" id="{675978F5-3119-467D-8E3C-1B6CBD358597}"/>
              </a:ext>
            </a:extLst>
          </p:cNvPr>
          <p:cNvSpPr/>
          <p:nvPr/>
        </p:nvSpPr>
        <p:spPr>
          <a:xfrm>
            <a:off x="5747407" y="8070649"/>
            <a:ext cx="102226" cy="10222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6" name="正方形/長方形 175">
            <a:extLst>
              <a:ext uri="{FF2B5EF4-FFF2-40B4-BE49-F238E27FC236}">
                <a16:creationId xmlns:a16="http://schemas.microsoft.com/office/drawing/2014/main" id="{8BEDBA6F-8299-419A-9BEA-DAA871EF7C3E}"/>
              </a:ext>
            </a:extLst>
          </p:cNvPr>
          <p:cNvSpPr/>
          <p:nvPr/>
        </p:nvSpPr>
        <p:spPr>
          <a:xfrm>
            <a:off x="3093107" y="9454949"/>
            <a:ext cx="102226" cy="10222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7" name="正方形/長方形 176">
            <a:extLst>
              <a:ext uri="{FF2B5EF4-FFF2-40B4-BE49-F238E27FC236}">
                <a16:creationId xmlns:a16="http://schemas.microsoft.com/office/drawing/2014/main" id="{EF36319E-D209-48C5-A3B3-62BF380DF403}"/>
              </a:ext>
            </a:extLst>
          </p:cNvPr>
          <p:cNvSpPr/>
          <p:nvPr/>
        </p:nvSpPr>
        <p:spPr>
          <a:xfrm>
            <a:off x="4280557" y="9454949"/>
            <a:ext cx="102226" cy="10222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8" name="正方形/長方形 177">
            <a:extLst>
              <a:ext uri="{FF2B5EF4-FFF2-40B4-BE49-F238E27FC236}">
                <a16:creationId xmlns:a16="http://schemas.microsoft.com/office/drawing/2014/main" id="{0518A7E7-7037-4F12-B0BC-3503A327E802}"/>
              </a:ext>
            </a:extLst>
          </p:cNvPr>
          <p:cNvSpPr/>
          <p:nvPr/>
        </p:nvSpPr>
        <p:spPr>
          <a:xfrm>
            <a:off x="5810907" y="9454949"/>
            <a:ext cx="102226" cy="10222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8" name="図 17">
            <a:extLst>
              <a:ext uri="{FF2B5EF4-FFF2-40B4-BE49-F238E27FC236}">
                <a16:creationId xmlns:a16="http://schemas.microsoft.com/office/drawing/2014/main" id="{8BABD635-130E-4549-A75A-20DB7E40E94E}"/>
              </a:ext>
            </a:extLst>
          </p:cNvPr>
          <p:cNvPicPr>
            <a:picLocks noChangeAspect="1"/>
          </p:cNvPicPr>
          <p:nvPr/>
        </p:nvPicPr>
        <p:blipFill>
          <a:blip r:embed="rId2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547541">
            <a:off x="1965545" y="2373989"/>
            <a:ext cx="632820" cy="37784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79" name="図 178">
            <a:extLst>
              <a:ext uri="{FF2B5EF4-FFF2-40B4-BE49-F238E27FC236}">
                <a16:creationId xmlns:a16="http://schemas.microsoft.com/office/drawing/2014/main" id="{8BCAFD96-470A-4A42-AAD1-4EB677EB1C58}"/>
              </a:ext>
            </a:extLst>
          </p:cNvPr>
          <p:cNvPicPr>
            <a:picLocks noChangeAspect="1"/>
          </p:cNvPicPr>
          <p:nvPr/>
        </p:nvPicPr>
        <p:blipFill>
          <a:blip r:embed="rId2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547541">
            <a:off x="1965545" y="3536040"/>
            <a:ext cx="632820" cy="37784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80" name="図 179">
            <a:extLst>
              <a:ext uri="{FF2B5EF4-FFF2-40B4-BE49-F238E27FC236}">
                <a16:creationId xmlns:a16="http://schemas.microsoft.com/office/drawing/2014/main" id="{8D59081A-B92C-47DA-81D7-17E5D05337C1}"/>
              </a:ext>
            </a:extLst>
          </p:cNvPr>
          <p:cNvPicPr>
            <a:picLocks noChangeAspect="1"/>
          </p:cNvPicPr>
          <p:nvPr/>
        </p:nvPicPr>
        <p:blipFill>
          <a:blip r:embed="rId2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547541">
            <a:off x="1965545" y="4917165"/>
            <a:ext cx="632820" cy="37784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81" name="図 180">
            <a:extLst>
              <a:ext uri="{FF2B5EF4-FFF2-40B4-BE49-F238E27FC236}">
                <a16:creationId xmlns:a16="http://schemas.microsoft.com/office/drawing/2014/main" id="{95B7BE2D-02B0-4719-A757-70EFC5E15F50}"/>
              </a:ext>
            </a:extLst>
          </p:cNvPr>
          <p:cNvPicPr>
            <a:picLocks noChangeAspect="1"/>
          </p:cNvPicPr>
          <p:nvPr/>
        </p:nvPicPr>
        <p:blipFill>
          <a:blip r:embed="rId2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547541">
            <a:off x="1965545" y="6298291"/>
            <a:ext cx="632820" cy="37784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82" name="図 181">
            <a:extLst>
              <a:ext uri="{FF2B5EF4-FFF2-40B4-BE49-F238E27FC236}">
                <a16:creationId xmlns:a16="http://schemas.microsoft.com/office/drawing/2014/main" id="{03322D75-2A9A-4766-9ABB-D79799066958}"/>
              </a:ext>
            </a:extLst>
          </p:cNvPr>
          <p:cNvPicPr>
            <a:picLocks noChangeAspect="1"/>
          </p:cNvPicPr>
          <p:nvPr/>
        </p:nvPicPr>
        <p:blipFill>
          <a:blip r:embed="rId2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547541">
            <a:off x="1965546" y="7551855"/>
            <a:ext cx="632820" cy="37784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83" name="図 182">
            <a:extLst>
              <a:ext uri="{FF2B5EF4-FFF2-40B4-BE49-F238E27FC236}">
                <a16:creationId xmlns:a16="http://schemas.microsoft.com/office/drawing/2014/main" id="{A02248B3-FF35-42F7-A306-427F2096B8A4}"/>
              </a:ext>
            </a:extLst>
          </p:cNvPr>
          <p:cNvPicPr>
            <a:picLocks noChangeAspect="1"/>
          </p:cNvPicPr>
          <p:nvPr/>
        </p:nvPicPr>
        <p:blipFill>
          <a:blip r:embed="rId2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547541">
            <a:off x="1965546" y="8812891"/>
            <a:ext cx="632820" cy="37784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88" name="正方形/長方形 187">
            <a:extLst>
              <a:ext uri="{FF2B5EF4-FFF2-40B4-BE49-F238E27FC236}">
                <a16:creationId xmlns:a16="http://schemas.microsoft.com/office/drawing/2014/main" id="{D12D4259-956F-41D6-ABAF-29A67B99E8D2}"/>
              </a:ext>
            </a:extLst>
          </p:cNvPr>
          <p:cNvSpPr/>
          <p:nvPr/>
        </p:nvSpPr>
        <p:spPr>
          <a:xfrm>
            <a:off x="2619836" y="5419432"/>
            <a:ext cx="126188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まきで沸かす風呂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89" name="正方形/長方形 188">
            <a:extLst>
              <a:ext uri="{FF2B5EF4-FFF2-40B4-BE49-F238E27FC236}">
                <a16:creationId xmlns:a16="http://schemas.microsoft.com/office/drawing/2014/main" id="{784ADC30-144B-4910-8540-342941C4CD64}"/>
              </a:ext>
            </a:extLst>
          </p:cNvPr>
          <p:cNvSpPr/>
          <p:nvPr/>
        </p:nvSpPr>
        <p:spPr>
          <a:xfrm>
            <a:off x="4224646" y="5419432"/>
            <a:ext cx="128420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ガスまたは石油で沸かす風呂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90" name="正方形/長方形 189">
            <a:extLst>
              <a:ext uri="{FF2B5EF4-FFF2-40B4-BE49-F238E27FC236}">
                <a16:creationId xmlns:a16="http://schemas.microsoft.com/office/drawing/2014/main" id="{A956BACB-B26D-4398-A4AC-6D48D0FA072F}"/>
              </a:ext>
            </a:extLst>
          </p:cNvPr>
          <p:cNvSpPr/>
          <p:nvPr/>
        </p:nvSpPr>
        <p:spPr>
          <a:xfrm>
            <a:off x="5601983" y="5419432"/>
            <a:ext cx="17192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エコキュート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（電気で沸かす風呂）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92" name="正方形/長方形 191">
            <a:extLst>
              <a:ext uri="{FF2B5EF4-FFF2-40B4-BE49-F238E27FC236}">
                <a16:creationId xmlns:a16="http://schemas.microsoft.com/office/drawing/2014/main" id="{9E469B29-745E-41B2-91F0-EACAD1C44D98}"/>
              </a:ext>
            </a:extLst>
          </p:cNvPr>
          <p:cNvSpPr/>
          <p:nvPr/>
        </p:nvSpPr>
        <p:spPr>
          <a:xfrm>
            <a:off x="4324893" y="5479349"/>
            <a:ext cx="102226" cy="10222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3" name="正方形/長方形 192">
            <a:extLst>
              <a:ext uri="{FF2B5EF4-FFF2-40B4-BE49-F238E27FC236}">
                <a16:creationId xmlns:a16="http://schemas.microsoft.com/office/drawing/2014/main" id="{458A0EF1-369B-4D23-A48A-A2BFC2FEB1BE}"/>
              </a:ext>
            </a:extLst>
          </p:cNvPr>
          <p:cNvSpPr/>
          <p:nvPr/>
        </p:nvSpPr>
        <p:spPr>
          <a:xfrm>
            <a:off x="5704938" y="5479349"/>
            <a:ext cx="102226" cy="10222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02" name="グループ化 201">
            <a:extLst>
              <a:ext uri="{FF2B5EF4-FFF2-40B4-BE49-F238E27FC236}">
                <a16:creationId xmlns:a16="http://schemas.microsoft.com/office/drawing/2014/main" id="{00F78FB3-7526-40FF-A4DB-5AFCE262C2ED}"/>
              </a:ext>
            </a:extLst>
          </p:cNvPr>
          <p:cNvGrpSpPr/>
          <p:nvPr/>
        </p:nvGrpSpPr>
        <p:grpSpPr>
          <a:xfrm>
            <a:off x="6597033" y="4647473"/>
            <a:ext cx="391585" cy="565724"/>
            <a:chOff x="3481610" y="5036820"/>
            <a:chExt cx="391585" cy="521077"/>
          </a:xfrm>
        </p:grpSpPr>
        <p:sp>
          <p:nvSpPr>
            <p:cNvPr id="203" name="正方形/長方形 202">
              <a:extLst>
                <a:ext uri="{FF2B5EF4-FFF2-40B4-BE49-F238E27FC236}">
                  <a16:creationId xmlns:a16="http://schemas.microsoft.com/office/drawing/2014/main" id="{3CD8CE39-E54B-4A55-A5D8-31593C771161}"/>
                </a:ext>
              </a:extLst>
            </p:cNvPr>
            <p:cNvSpPr/>
            <p:nvPr/>
          </p:nvSpPr>
          <p:spPr>
            <a:xfrm>
              <a:off x="3481610" y="5036820"/>
              <a:ext cx="239467" cy="521077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4" name="正方形/長方形 203">
              <a:extLst>
                <a:ext uri="{FF2B5EF4-FFF2-40B4-BE49-F238E27FC236}">
                  <a16:creationId xmlns:a16="http://schemas.microsoft.com/office/drawing/2014/main" id="{ED0CD62F-E93A-434B-91AB-319BF2B96128}"/>
                </a:ext>
              </a:extLst>
            </p:cNvPr>
            <p:cNvSpPr/>
            <p:nvPr/>
          </p:nvSpPr>
          <p:spPr>
            <a:xfrm>
              <a:off x="3717831" y="5036820"/>
              <a:ext cx="155364" cy="521077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05" name="直線コネクタ 204">
              <a:extLst>
                <a:ext uri="{FF2B5EF4-FFF2-40B4-BE49-F238E27FC236}">
                  <a16:creationId xmlns:a16="http://schemas.microsoft.com/office/drawing/2014/main" id="{1E529322-5B86-4644-B4C7-8B8F5DCB7BBB}"/>
                </a:ext>
              </a:extLst>
            </p:cNvPr>
            <p:cNvCxnSpPr/>
            <p:nvPr/>
          </p:nvCxnSpPr>
          <p:spPr>
            <a:xfrm>
              <a:off x="3481610" y="5099036"/>
              <a:ext cx="391584" cy="0"/>
            </a:xfrm>
            <a:prstGeom prst="line">
              <a:avLst/>
            </a:prstGeom>
            <a:ln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6" name="直線コネクタ 205">
              <a:extLst>
                <a:ext uri="{FF2B5EF4-FFF2-40B4-BE49-F238E27FC236}">
                  <a16:creationId xmlns:a16="http://schemas.microsoft.com/office/drawing/2014/main" id="{B682F0BC-9CB5-4049-B86C-098A1712A60D}"/>
                </a:ext>
              </a:extLst>
            </p:cNvPr>
            <p:cNvCxnSpPr/>
            <p:nvPr/>
          </p:nvCxnSpPr>
          <p:spPr>
            <a:xfrm>
              <a:off x="3481610" y="5163329"/>
              <a:ext cx="391584" cy="0"/>
            </a:xfrm>
            <a:prstGeom prst="line">
              <a:avLst/>
            </a:prstGeom>
            <a:ln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7" name="直線コネクタ 206">
              <a:extLst>
                <a:ext uri="{FF2B5EF4-FFF2-40B4-BE49-F238E27FC236}">
                  <a16:creationId xmlns:a16="http://schemas.microsoft.com/office/drawing/2014/main" id="{89931644-0DAE-4051-8BE8-B028F4C0DAB0}"/>
                </a:ext>
              </a:extLst>
            </p:cNvPr>
            <p:cNvCxnSpPr/>
            <p:nvPr/>
          </p:nvCxnSpPr>
          <p:spPr>
            <a:xfrm>
              <a:off x="3481610" y="5230004"/>
              <a:ext cx="391584" cy="0"/>
            </a:xfrm>
            <a:prstGeom prst="line">
              <a:avLst/>
            </a:prstGeom>
            <a:ln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8" name="直線コネクタ 207">
              <a:extLst>
                <a:ext uri="{FF2B5EF4-FFF2-40B4-BE49-F238E27FC236}">
                  <a16:creationId xmlns:a16="http://schemas.microsoft.com/office/drawing/2014/main" id="{46D0BF3D-96D3-4A6B-8EEA-BF365BE96156}"/>
                </a:ext>
              </a:extLst>
            </p:cNvPr>
            <p:cNvCxnSpPr/>
            <p:nvPr/>
          </p:nvCxnSpPr>
          <p:spPr>
            <a:xfrm>
              <a:off x="3481610" y="5291917"/>
              <a:ext cx="391584" cy="0"/>
            </a:xfrm>
            <a:prstGeom prst="line">
              <a:avLst/>
            </a:prstGeom>
            <a:ln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9" name="直線コネクタ 208">
              <a:extLst>
                <a:ext uri="{FF2B5EF4-FFF2-40B4-BE49-F238E27FC236}">
                  <a16:creationId xmlns:a16="http://schemas.microsoft.com/office/drawing/2014/main" id="{8B8A064D-4E9D-4AD5-AE2D-2F3B71015C38}"/>
                </a:ext>
              </a:extLst>
            </p:cNvPr>
            <p:cNvCxnSpPr/>
            <p:nvPr/>
          </p:nvCxnSpPr>
          <p:spPr>
            <a:xfrm>
              <a:off x="3481610" y="5351448"/>
              <a:ext cx="391584" cy="0"/>
            </a:xfrm>
            <a:prstGeom prst="line">
              <a:avLst/>
            </a:prstGeom>
            <a:ln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0" name="直線コネクタ 209">
              <a:extLst>
                <a:ext uri="{FF2B5EF4-FFF2-40B4-BE49-F238E27FC236}">
                  <a16:creationId xmlns:a16="http://schemas.microsoft.com/office/drawing/2014/main" id="{BDCA20C6-F766-4C44-9702-EE425589E8BB}"/>
                </a:ext>
              </a:extLst>
            </p:cNvPr>
            <p:cNvCxnSpPr/>
            <p:nvPr/>
          </p:nvCxnSpPr>
          <p:spPr>
            <a:xfrm>
              <a:off x="3481610" y="5418123"/>
              <a:ext cx="391584" cy="0"/>
            </a:xfrm>
            <a:prstGeom prst="line">
              <a:avLst/>
            </a:prstGeom>
            <a:ln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1" name="直線コネクタ 210">
              <a:extLst>
                <a:ext uri="{FF2B5EF4-FFF2-40B4-BE49-F238E27FC236}">
                  <a16:creationId xmlns:a16="http://schemas.microsoft.com/office/drawing/2014/main" id="{2149E18C-792C-4115-B9B8-8F749F10E752}"/>
                </a:ext>
              </a:extLst>
            </p:cNvPr>
            <p:cNvCxnSpPr/>
            <p:nvPr/>
          </p:nvCxnSpPr>
          <p:spPr>
            <a:xfrm>
              <a:off x="3481610" y="5484798"/>
              <a:ext cx="391584" cy="0"/>
            </a:xfrm>
            <a:prstGeom prst="line">
              <a:avLst/>
            </a:prstGeom>
            <a:ln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17" name="正方形/長方形 216">
            <a:extLst>
              <a:ext uri="{FF2B5EF4-FFF2-40B4-BE49-F238E27FC236}">
                <a16:creationId xmlns:a16="http://schemas.microsoft.com/office/drawing/2014/main" id="{24739B7D-7E94-4C83-9369-AA1C61409B8B}"/>
              </a:ext>
            </a:extLst>
          </p:cNvPr>
          <p:cNvSpPr/>
          <p:nvPr/>
        </p:nvSpPr>
        <p:spPr>
          <a:xfrm>
            <a:off x="2711794" y="5472398"/>
            <a:ext cx="102226" cy="10222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8" name="テキスト ボックス 217">
            <a:extLst>
              <a:ext uri="{FF2B5EF4-FFF2-40B4-BE49-F238E27FC236}">
                <a16:creationId xmlns:a16="http://schemas.microsoft.com/office/drawing/2014/main" id="{49D2357D-3A15-43EC-95AC-A6343CD99A85}"/>
              </a:ext>
            </a:extLst>
          </p:cNvPr>
          <p:cNvSpPr txBox="1"/>
          <p:nvPr/>
        </p:nvSpPr>
        <p:spPr>
          <a:xfrm>
            <a:off x="6521010" y="4688443"/>
            <a:ext cx="56938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エコキュート</a:t>
            </a:r>
            <a:endParaRPr kumimoji="1" lang="ja-JP" altLang="en-US" sz="500" b="1" dirty="0"/>
          </a:p>
        </p:txBody>
      </p:sp>
      <p:pic>
        <p:nvPicPr>
          <p:cNvPr id="220" name="図 219" descr="おもちゃ, 人形, レゴ, 食品 が含まれている画像&#10;&#10;自動的に生成された説明">
            <a:extLst>
              <a:ext uri="{FF2B5EF4-FFF2-40B4-BE49-F238E27FC236}">
                <a16:creationId xmlns:a16="http://schemas.microsoft.com/office/drawing/2014/main" id="{51B6C178-5498-4533-90E2-24C858546F8C}"/>
              </a:ext>
            </a:extLst>
          </p:cNvPr>
          <p:cNvPicPr>
            <a:picLocks noChangeAspect="1"/>
          </p:cNvPicPr>
          <p:nvPr/>
        </p:nvPicPr>
        <p:blipFill>
          <a:blip r:embed="rId2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51160" y="4500827"/>
            <a:ext cx="934038" cy="916740"/>
          </a:xfrm>
          <a:prstGeom prst="rect">
            <a:avLst/>
          </a:prstGeom>
        </p:spPr>
      </p:pic>
      <p:pic>
        <p:nvPicPr>
          <p:cNvPr id="223" name="図 222" descr="おもちゃ, ケーキ, 食品, テーブル が含まれている画像&#10;&#10;自動的に生成された説明">
            <a:extLst>
              <a:ext uri="{FF2B5EF4-FFF2-40B4-BE49-F238E27FC236}">
                <a16:creationId xmlns:a16="http://schemas.microsoft.com/office/drawing/2014/main" id="{F8944EE8-8DF8-4749-9933-DEAB4B3DCA83}"/>
              </a:ext>
            </a:extLst>
          </p:cNvPr>
          <p:cNvPicPr>
            <a:picLocks noChangeAspect="1"/>
          </p:cNvPicPr>
          <p:nvPr/>
        </p:nvPicPr>
        <p:blipFill>
          <a:blip r:embed="rId2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32513" y="4550975"/>
            <a:ext cx="943547" cy="911352"/>
          </a:xfrm>
          <a:prstGeom prst="rect">
            <a:avLst/>
          </a:prstGeom>
        </p:spPr>
      </p:pic>
      <p:pic>
        <p:nvPicPr>
          <p:cNvPr id="39" name="図 38" descr="テーブル, 座る, レゴ が含まれている画像&#10;&#10;自動的に生成された説明">
            <a:extLst>
              <a:ext uri="{FF2B5EF4-FFF2-40B4-BE49-F238E27FC236}">
                <a16:creationId xmlns:a16="http://schemas.microsoft.com/office/drawing/2014/main" id="{20E659C8-D247-4ED7-A56C-1AE16D7C53D8}"/>
              </a:ext>
            </a:extLst>
          </p:cNvPr>
          <p:cNvPicPr>
            <a:picLocks noChangeAspect="1"/>
          </p:cNvPicPr>
          <p:nvPr/>
        </p:nvPicPr>
        <p:blipFill>
          <a:blip r:embed="rId2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14261" y="4512118"/>
            <a:ext cx="835026" cy="956002"/>
          </a:xfrm>
          <a:prstGeom prst="rect">
            <a:avLst/>
          </a:prstGeom>
        </p:spPr>
      </p:pic>
      <p:sp>
        <p:nvSpPr>
          <p:cNvPr id="130" name="テキスト ボックス 129">
            <a:extLst>
              <a:ext uri="{FF2B5EF4-FFF2-40B4-BE49-F238E27FC236}">
                <a16:creationId xmlns:a16="http://schemas.microsoft.com/office/drawing/2014/main" id="{0FC7CBD4-B504-4F4E-9656-AEFBCF3314BC}"/>
              </a:ext>
            </a:extLst>
          </p:cNvPr>
          <p:cNvSpPr txBox="1"/>
          <p:nvPr/>
        </p:nvSpPr>
        <p:spPr>
          <a:xfrm>
            <a:off x="1179912" y="1114809"/>
            <a:ext cx="56257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小学生のころどうだったか、様子を思い出してお答えください。</a:t>
            </a:r>
          </a:p>
        </p:txBody>
      </p:sp>
      <p:sp>
        <p:nvSpPr>
          <p:cNvPr id="131" name="テキスト ボックス 130">
            <a:extLst>
              <a:ext uri="{FF2B5EF4-FFF2-40B4-BE49-F238E27FC236}">
                <a16:creationId xmlns:a16="http://schemas.microsoft.com/office/drawing/2014/main" id="{BC4BEF10-F51E-4DD4-9E67-65930B1EE504}"/>
              </a:ext>
            </a:extLst>
          </p:cNvPr>
          <p:cNvSpPr txBox="1"/>
          <p:nvPr/>
        </p:nvSpPr>
        <p:spPr>
          <a:xfrm>
            <a:off x="89364" y="2455602"/>
            <a:ext cx="430887" cy="707689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6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小学生のころどうだったか、様子を思い出してお答えください。</a:t>
            </a:r>
            <a:endParaRPr lang="ja-JP" altLang="en-US" sz="1600" b="1" spc="600" dirty="0">
              <a:solidFill>
                <a:srgbClr val="FF2F2F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71091900"/>
      </p:ext>
    </p:extLst>
  </p:cSld>
  <p:clrMapOvr>
    <a:masterClrMapping/>
  </p:clrMapOvr>
</p:sld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2538</TotalTime>
  <Words>503</Words>
  <Application>Microsoft Office PowerPoint</Application>
  <PresentationFormat>ユーザー設定</PresentationFormat>
  <Paragraphs>109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HG丸ｺﾞｼｯｸM-PRO</vt:lpstr>
      <vt:lpstr>游ゴシック</vt:lpstr>
      <vt:lpstr>游ゴシック Light</vt:lpstr>
      <vt:lpstr>Arial</vt:lpstr>
      <vt:lpstr>Britannic Bold</vt:lpstr>
      <vt:lpstr>Calibri</vt:lpstr>
      <vt:lpstr>Calibri Light</vt:lpstr>
      <vt:lpstr>デザインの設定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小楠 智子</dc:creator>
  <cp:lastModifiedBy>小楠 智子</cp:lastModifiedBy>
  <cp:revision>185</cp:revision>
  <cp:lastPrinted>2020-11-19T01:45:58Z</cp:lastPrinted>
  <dcterms:created xsi:type="dcterms:W3CDTF">2020-07-28T10:18:50Z</dcterms:created>
  <dcterms:modified xsi:type="dcterms:W3CDTF">2021-02-03T00:33:07Z</dcterms:modified>
</cp:coreProperties>
</file>