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5" r:id="rId6"/>
    <p:sldId id="266" r:id="rId7"/>
    <p:sldId id="280" r:id="rId8"/>
    <p:sldId id="271" r:id="rId9"/>
    <p:sldId id="269" r:id="rId10"/>
    <p:sldId id="272" r:id="rId11"/>
    <p:sldId id="267" r:id="rId12"/>
    <p:sldId id="268" r:id="rId13"/>
    <p:sldId id="270" r:id="rId14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9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61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55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22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10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58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75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26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9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47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89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0141-2C03-439C-AEA6-B4E3732EAE6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A7BE-4E39-4C20-A494-5964F5C78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55" y="-9178"/>
            <a:ext cx="11041380" cy="999508"/>
          </a:xfrm>
        </p:spPr>
        <p:txBody>
          <a:bodyPr>
            <a:normAutofit/>
          </a:bodyPr>
          <a:lstStyle/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強くて激しい雨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DF709D-CFD6-4787-A7FF-30BE85CDE52C}"/>
              </a:ext>
            </a:extLst>
          </p:cNvPr>
          <p:cNvSpPr txBox="1"/>
          <p:nvPr/>
        </p:nvSpPr>
        <p:spPr>
          <a:xfrm>
            <a:off x="418251" y="1261171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3339C7-0DC7-42AD-80AA-035626EEFF0E}"/>
              </a:ext>
            </a:extLst>
          </p:cNvPr>
          <p:cNvSpPr txBox="1"/>
          <p:nvPr/>
        </p:nvSpPr>
        <p:spPr>
          <a:xfrm>
            <a:off x="9517118" y="1261171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601CF26-7697-4042-BE83-897463B9E130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33C88E-CD1F-4391-8001-7A45B67BCED4}"/>
              </a:ext>
            </a:extLst>
          </p:cNvPr>
          <p:cNvSpPr txBox="1"/>
          <p:nvPr/>
        </p:nvSpPr>
        <p:spPr>
          <a:xfrm>
            <a:off x="4923683" y="1261171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5701B8-288F-46F9-9F03-6FA5A6F88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2" y="645212"/>
            <a:ext cx="11670562" cy="700233"/>
          </a:xfrm>
          <a:prstGeom prst="rect">
            <a:avLst/>
          </a:prstGeom>
        </p:spPr>
      </p:pic>
      <p:sp>
        <p:nvSpPr>
          <p:cNvPr id="39" name="六角形 38">
            <a:extLst>
              <a:ext uri="{FF2B5EF4-FFF2-40B4-BE49-F238E27FC236}">
                <a16:creationId xmlns:a16="http://schemas.microsoft.com/office/drawing/2014/main" id="{29D9690B-D2A6-41BB-A0F8-28523D6CC8EC}"/>
              </a:ext>
            </a:extLst>
          </p:cNvPr>
          <p:cNvSpPr/>
          <p:nvPr/>
        </p:nvSpPr>
        <p:spPr>
          <a:xfrm>
            <a:off x="1921956" y="71220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4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１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1FD09DC-AB3E-4072-8053-593DFD385C07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E64882D-A3D2-4A6C-81D6-568315323C58}"/>
              </a:ext>
            </a:extLst>
          </p:cNvPr>
          <p:cNvGrpSpPr/>
          <p:nvPr/>
        </p:nvGrpSpPr>
        <p:grpSpPr>
          <a:xfrm>
            <a:off x="5499228" y="2470099"/>
            <a:ext cx="1913356" cy="811902"/>
            <a:chOff x="6732311" y="1325250"/>
            <a:chExt cx="1913356" cy="811902"/>
          </a:xfrm>
        </p:grpSpPr>
        <p:pic>
          <p:nvPicPr>
            <p:cNvPr id="27" name="Picture 4" descr="ゲリラ豪雨のイラスト（自然災害）">
              <a:extLst>
                <a:ext uri="{FF2B5EF4-FFF2-40B4-BE49-F238E27FC236}">
                  <a16:creationId xmlns:a16="http://schemas.microsoft.com/office/drawing/2014/main" id="{5CD7817D-BFF6-4832-9F1C-B5DBEC515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248" y="1341733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ゲリラ豪雨のイラスト（自然災害）">
              <a:extLst>
                <a:ext uri="{FF2B5EF4-FFF2-40B4-BE49-F238E27FC236}">
                  <a16:creationId xmlns:a16="http://schemas.microsoft.com/office/drawing/2014/main" id="{DDE60833-48A5-450D-A67A-CBC422B54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311" y="1325250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ゲリラ豪雨のイラスト（自然災害）">
              <a:extLst>
                <a:ext uri="{FF2B5EF4-FFF2-40B4-BE49-F238E27FC236}">
                  <a16:creationId xmlns:a16="http://schemas.microsoft.com/office/drawing/2014/main" id="{701A26FF-2794-4D18-9820-C587FBB7A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029" y="1331299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FE2922E-9B8E-4256-BBC5-5F05608F70B8}"/>
              </a:ext>
            </a:extLst>
          </p:cNvPr>
          <p:cNvGrpSpPr/>
          <p:nvPr/>
        </p:nvGrpSpPr>
        <p:grpSpPr>
          <a:xfrm>
            <a:off x="10696553" y="2405756"/>
            <a:ext cx="1913356" cy="811902"/>
            <a:chOff x="6732311" y="1325250"/>
            <a:chExt cx="1913356" cy="811902"/>
          </a:xfrm>
        </p:grpSpPr>
        <p:pic>
          <p:nvPicPr>
            <p:cNvPr id="23" name="Picture 4" descr="ゲリラ豪雨のイラスト（自然災害）">
              <a:extLst>
                <a:ext uri="{FF2B5EF4-FFF2-40B4-BE49-F238E27FC236}">
                  <a16:creationId xmlns:a16="http://schemas.microsoft.com/office/drawing/2014/main" id="{3993DB95-5E76-4F2D-8A6E-268BA3B03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248" y="1341733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ゲリラ豪雨のイラスト（自然災害）">
              <a:extLst>
                <a:ext uri="{FF2B5EF4-FFF2-40B4-BE49-F238E27FC236}">
                  <a16:creationId xmlns:a16="http://schemas.microsoft.com/office/drawing/2014/main" id="{F538BEE7-B711-49CD-99F2-E8DD419B2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311" y="1325250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ゲリラ豪雨のイラスト（自然災害）">
              <a:extLst>
                <a:ext uri="{FF2B5EF4-FFF2-40B4-BE49-F238E27FC236}">
                  <a16:creationId xmlns:a16="http://schemas.microsoft.com/office/drawing/2014/main" id="{C9C27981-6954-44D6-96AF-CD5328E11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029" y="1331299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E68149B-F068-47B6-BB94-F968F566F5C2}"/>
              </a:ext>
            </a:extLst>
          </p:cNvPr>
          <p:cNvGrpSpPr/>
          <p:nvPr/>
        </p:nvGrpSpPr>
        <p:grpSpPr>
          <a:xfrm>
            <a:off x="8872545" y="2389701"/>
            <a:ext cx="1913356" cy="811902"/>
            <a:chOff x="6732311" y="1325250"/>
            <a:chExt cx="1913356" cy="811902"/>
          </a:xfrm>
        </p:grpSpPr>
        <p:pic>
          <p:nvPicPr>
            <p:cNvPr id="32" name="Picture 4" descr="ゲリラ豪雨のイラスト（自然災害）">
              <a:extLst>
                <a:ext uri="{FF2B5EF4-FFF2-40B4-BE49-F238E27FC236}">
                  <a16:creationId xmlns:a16="http://schemas.microsoft.com/office/drawing/2014/main" id="{19A070D0-D859-4C16-B9A8-BCC6C85AB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248" y="1341733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ゲリラ豪雨のイラスト（自然災害）">
              <a:extLst>
                <a:ext uri="{FF2B5EF4-FFF2-40B4-BE49-F238E27FC236}">
                  <a16:creationId xmlns:a16="http://schemas.microsoft.com/office/drawing/2014/main" id="{9D8B48AA-CE2B-423C-A8E4-130B61119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311" y="1325250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ゲリラ豪雨のイラスト（自然災害）">
              <a:extLst>
                <a:ext uri="{FF2B5EF4-FFF2-40B4-BE49-F238E27FC236}">
                  <a16:creationId xmlns:a16="http://schemas.microsoft.com/office/drawing/2014/main" id="{7EF8C671-2AF2-4AEC-90DB-A30E022DC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029" y="1331299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4" descr="ゲリラ豪雨のイラスト（自然災害）">
            <a:extLst>
              <a:ext uri="{FF2B5EF4-FFF2-40B4-BE49-F238E27FC236}">
                <a16:creationId xmlns:a16="http://schemas.microsoft.com/office/drawing/2014/main" id="{32949664-4BCE-4B9C-9898-CA543959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78" y="2484316"/>
            <a:ext cx="795419" cy="7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9677B71-AE77-47DC-903F-151C57F496EA}"/>
              </a:ext>
            </a:extLst>
          </p:cNvPr>
          <p:cNvSpPr txBox="1"/>
          <p:nvPr/>
        </p:nvSpPr>
        <p:spPr>
          <a:xfrm>
            <a:off x="418251" y="7596672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D1AF0B3-0231-4327-A66C-9B472D607A50}"/>
              </a:ext>
            </a:extLst>
          </p:cNvPr>
          <p:cNvSpPr txBox="1"/>
          <p:nvPr/>
        </p:nvSpPr>
        <p:spPr>
          <a:xfrm>
            <a:off x="9517118" y="7596672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6727330-7FA2-45DE-AFD0-5BABD56C4EDB}"/>
              </a:ext>
            </a:extLst>
          </p:cNvPr>
          <p:cNvSpPr txBox="1"/>
          <p:nvPr/>
        </p:nvSpPr>
        <p:spPr>
          <a:xfrm>
            <a:off x="4923683" y="7596672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28440FF1-0CA7-4283-B599-9D2177DB1680}"/>
              </a:ext>
            </a:extLst>
          </p:cNvPr>
          <p:cNvGrpSpPr/>
          <p:nvPr/>
        </p:nvGrpSpPr>
        <p:grpSpPr>
          <a:xfrm>
            <a:off x="5499228" y="8805600"/>
            <a:ext cx="1913356" cy="811902"/>
            <a:chOff x="6732311" y="1325250"/>
            <a:chExt cx="1913356" cy="811902"/>
          </a:xfrm>
        </p:grpSpPr>
        <p:pic>
          <p:nvPicPr>
            <p:cNvPr id="35" name="Picture 4" descr="ゲリラ豪雨のイラスト（自然災害）">
              <a:extLst>
                <a:ext uri="{FF2B5EF4-FFF2-40B4-BE49-F238E27FC236}">
                  <a16:creationId xmlns:a16="http://schemas.microsoft.com/office/drawing/2014/main" id="{54BFE16C-C399-4DA2-86D7-98AE649AB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248" y="1341733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ゲリラ豪雨のイラスト（自然災害）">
              <a:extLst>
                <a:ext uri="{FF2B5EF4-FFF2-40B4-BE49-F238E27FC236}">
                  <a16:creationId xmlns:a16="http://schemas.microsoft.com/office/drawing/2014/main" id="{DAE44781-3F6A-406B-B612-22985E9A5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311" y="1325250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ゲリラ豪雨のイラスト（自然災害）">
              <a:extLst>
                <a:ext uri="{FF2B5EF4-FFF2-40B4-BE49-F238E27FC236}">
                  <a16:creationId xmlns:a16="http://schemas.microsoft.com/office/drawing/2014/main" id="{1F077DDB-3AE2-4E30-BD8E-D9F12432A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029" y="1331299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51D3D959-9823-45FD-92D4-14C3FCFE17CF}"/>
              </a:ext>
            </a:extLst>
          </p:cNvPr>
          <p:cNvGrpSpPr/>
          <p:nvPr/>
        </p:nvGrpSpPr>
        <p:grpSpPr>
          <a:xfrm>
            <a:off x="8872545" y="8725202"/>
            <a:ext cx="1913356" cy="811902"/>
            <a:chOff x="6732311" y="1325250"/>
            <a:chExt cx="1913356" cy="811902"/>
          </a:xfrm>
        </p:grpSpPr>
        <p:pic>
          <p:nvPicPr>
            <p:cNvPr id="43" name="Picture 4" descr="ゲリラ豪雨のイラスト（自然災害）">
              <a:extLst>
                <a:ext uri="{FF2B5EF4-FFF2-40B4-BE49-F238E27FC236}">
                  <a16:creationId xmlns:a16="http://schemas.microsoft.com/office/drawing/2014/main" id="{84B824B1-79DD-4B37-84D7-DB9DA25B6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248" y="1341733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ゲリラ豪雨のイラスト（自然災害）">
              <a:extLst>
                <a:ext uri="{FF2B5EF4-FFF2-40B4-BE49-F238E27FC236}">
                  <a16:creationId xmlns:a16="http://schemas.microsoft.com/office/drawing/2014/main" id="{8CF3F7CA-B87B-422F-AF0B-8C0045E6E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311" y="1325250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ゲリラ豪雨のイラスト（自然災害）">
              <a:extLst>
                <a:ext uri="{FF2B5EF4-FFF2-40B4-BE49-F238E27FC236}">
                  <a16:creationId xmlns:a16="http://schemas.microsoft.com/office/drawing/2014/main" id="{F8E5DB3D-3415-47AD-835B-6B8677DA9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029" y="1331299"/>
              <a:ext cx="795419" cy="79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4" descr="ゲリラ豪雨のイラスト（自然災害）">
            <a:extLst>
              <a:ext uri="{FF2B5EF4-FFF2-40B4-BE49-F238E27FC236}">
                <a16:creationId xmlns:a16="http://schemas.microsoft.com/office/drawing/2014/main" id="{FD88A633-148A-46AF-AAED-72FB8DCD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78" y="8819817"/>
            <a:ext cx="795419" cy="7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2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62" y="35125"/>
            <a:ext cx="11041380" cy="1146496"/>
          </a:xfrm>
        </p:spPr>
        <p:txBody>
          <a:bodyPr>
            <a:normAutofit/>
          </a:bodyPr>
          <a:lstStyle/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お風呂の種類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DF709D-CFD6-4787-A7FF-30BE85CDE52C}"/>
              </a:ext>
            </a:extLst>
          </p:cNvPr>
          <p:cNvSpPr txBox="1"/>
          <p:nvPr/>
        </p:nvSpPr>
        <p:spPr>
          <a:xfrm>
            <a:off x="437243" y="1299822"/>
            <a:ext cx="3455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まきでわかす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風呂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3339C7-0DC7-42AD-80AA-035626EEFF0E}"/>
              </a:ext>
            </a:extLst>
          </p:cNvPr>
          <p:cNvSpPr txBox="1"/>
          <p:nvPr/>
        </p:nvSpPr>
        <p:spPr>
          <a:xfrm>
            <a:off x="8592019" y="1299822"/>
            <a:ext cx="397824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エコキュート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36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（電気でわかす風呂）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33C88E-CD1F-4391-8001-7A45B67BCED4}"/>
              </a:ext>
            </a:extLst>
          </p:cNvPr>
          <p:cNvSpPr txBox="1"/>
          <p:nvPr/>
        </p:nvSpPr>
        <p:spPr>
          <a:xfrm>
            <a:off x="4682234" y="1299822"/>
            <a:ext cx="3455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ガスでわかす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風呂</a:t>
            </a:r>
          </a:p>
        </p:txBody>
      </p:sp>
      <p:sp>
        <p:nvSpPr>
          <p:cNvPr id="39" name="六角形 38">
            <a:extLst>
              <a:ext uri="{FF2B5EF4-FFF2-40B4-BE49-F238E27FC236}">
                <a16:creationId xmlns:a16="http://schemas.microsoft.com/office/drawing/2014/main" id="{29D9690B-D2A6-41BB-A0F8-28523D6CC8EC}"/>
              </a:ext>
            </a:extLst>
          </p:cNvPr>
          <p:cNvSpPr/>
          <p:nvPr/>
        </p:nvSpPr>
        <p:spPr>
          <a:xfrm>
            <a:off x="1920082" y="153614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36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10</a:t>
            </a:r>
            <a:endParaRPr lang="ja-JP" altLang="en-US" sz="336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j-cs"/>
            </a:endParaRPr>
          </a:p>
        </p:txBody>
      </p:sp>
      <p:pic>
        <p:nvPicPr>
          <p:cNvPr id="42" name="図 41" descr="テーブル, 座る, レゴ が含まれている画像&#10;&#10;自動的に生成された説明">
            <a:extLst>
              <a:ext uri="{FF2B5EF4-FFF2-40B4-BE49-F238E27FC236}">
                <a16:creationId xmlns:a16="http://schemas.microsoft.com/office/drawing/2014/main" id="{7E3768B5-BCEC-4FF7-90C9-E7D3FD90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14" y="2901564"/>
            <a:ext cx="878235" cy="1005471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93956E8-96F8-469B-B9BC-1193061F9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8" y="714058"/>
            <a:ext cx="11699214" cy="701952"/>
          </a:xfrm>
          <a:prstGeom prst="rect">
            <a:avLst/>
          </a:prstGeom>
        </p:spPr>
      </p:pic>
      <p:pic>
        <p:nvPicPr>
          <p:cNvPr id="9218" name="Picture 2" descr="お風呂のイラスト">
            <a:extLst>
              <a:ext uri="{FF2B5EF4-FFF2-40B4-BE49-F238E27FC236}">
                <a16:creationId xmlns:a16="http://schemas.microsoft.com/office/drawing/2014/main" id="{5CA41EA6-1C63-4298-BD1B-47BA0417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02" y="2803018"/>
            <a:ext cx="1137588" cy="11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255C9F4-9934-45F1-99F1-94E9EE7F2659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3C48B83-1949-4F5B-AF04-FF310A9645F9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380DB22-EFEA-4C3C-82B4-C3D9E7947682}"/>
              </a:ext>
            </a:extLst>
          </p:cNvPr>
          <p:cNvGrpSpPr/>
          <p:nvPr/>
        </p:nvGrpSpPr>
        <p:grpSpPr>
          <a:xfrm>
            <a:off x="9973518" y="2629921"/>
            <a:ext cx="1553687" cy="1476284"/>
            <a:chOff x="10221712" y="3049263"/>
            <a:chExt cx="1553687" cy="1476284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9CD50EA9-29EE-462E-AADF-29DF59CC1570}"/>
                </a:ext>
              </a:extLst>
            </p:cNvPr>
            <p:cNvGrpSpPr/>
            <p:nvPr/>
          </p:nvGrpSpPr>
          <p:grpSpPr>
            <a:xfrm>
              <a:off x="10944610" y="3053467"/>
              <a:ext cx="741116" cy="770765"/>
              <a:chOff x="3481610" y="5036820"/>
              <a:chExt cx="391585" cy="521077"/>
            </a:xfrm>
          </p:grpSpPr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FF443517-C884-4DD4-AC11-70128EFF69B1}"/>
                  </a:ext>
                </a:extLst>
              </p:cNvPr>
              <p:cNvSpPr/>
              <p:nvPr/>
            </p:nvSpPr>
            <p:spPr>
              <a:xfrm>
                <a:off x="3481610" y="5036820"/>
                <a:ext cx="239467" cy="52107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23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3EF00FC6-4F45-4AA2-B70A-8C777FA76B2C}"/>
                  </a:ext>
                </a:extLst>
              </p:cNvPr>
              <p:cNvSpPr/>
              <p:nvPr/>
            </p:nvSpPr>
            <p:spPr>
              <a:xfrm>
                <a:off x="3717831" y="5036820"/>
                <a:ext cx="155364" cy="52107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23"/>
              </a:p>
            </p:txBody>
          </p: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EECB7CBE-A6A6-421A-AC48-293BBA235ED4}"/>
                  </a:ext>
                </a:extLst>
              </p:cNvPr>
              <p:cNvCxnSpPr/>
              <p:nvPr/>
            </p:nvCxnSpPr>
            <p:spPr>
              <a:xfrm>
                <a:off x="3481610" y="5099036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8148830D-3D26-4143-9C68-51FB45BD675E}"/>
                  </a:ext>
                </a:extLst>
              </p:cNvPr>
              <p:cNvCxnSpPr/>
              <p:nvPr/>
            </p:nvCxnSpPr>
            <p:spPr>
              <a:xfrm>
                <a:off x="3481610" y="5163329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603FE62F-FFDB-4D9D-B3F4-91C3168B14ED}"/>
                  </a:ext>
                </a:extLst>
              </p:cNvPr>
              <p:cNvCxnSpPr/>
              <p:nvPr/>
            </p:nvCxnSpPr>
            <p:spPr>
              <a:xfrm>
                <a:off x="3481610" y="5230004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6F989C4E-C878-4ADA-982D-8EF8F2E4CBD5}"/>
                  </a:ext>
                </a:extLst>
              </p:cNvPr>
              <p:cNvCxnSpPr/>
              <p:nvPr/>
            </p:nvCxnSpPr>
            <p:spPr>
              <a:xfrm>
                <a:off x="3481610" y="5291917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51F0743-3A1B-4845-8D04-1D2C808BF4AA}"/>
                  </a:ext>
                </a:extLst>
              </p:cNvPr>
              <p:cNvCxnSpPr/>
              <p:nvPr/>
            </p:nvCxnSpPr>
            <p:spPr>
              <a:xfrm>
                <a:off x="3481610" y="5351448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9AF0A98A-2D62-4655-9A15-09E3371A4550}"/>
                  </a:ext>
                </a:extLst>
              </p:cNvPr>
              <p:cNvCxnSpPr/>
              <p:nvPr/>
            </p:nvCxnSpPr>
            <p:spPr>
              <a:xfrm>
                <a:off x="3481610" y="5418123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6D35CAD5-2A8C-460D-8BF3-114A73389394}"/>
                  </a:ext>
                </a:extLst>
              </p:cNvPr>
              <p:cNvCxnSpPr/>
              <p:nvPr/>
            </p:nvCxnSpPr>
            <p:spPr>
              <a:xfrm>
                <a:off x="3481610" y="5484798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0793CF27-822B-4FBF-ADBE-7A3D3DDB44A8}"/>
                </a:ext>
              </a:extLst>
            </p:cNvPr>
            <p:cNvSpPr txBox="1"/>
            <p:nvPr/>
          </p:nvSpPr>
          <p:spPr>
            <a:xfrm>
              <a:off x="10899922" y="3049263"/>
              <a:ext cx="875477" cy="44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55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エネファーム</a:t>
              </a:r>
              <a:endParaRPr lang="ja-JP" altLang="en-US" sz="1155" b="1" dirty="0"/>
            </a:p>
          </p:txBody>
        </p:sp>
        <p:pic>
          <p:nvPicPr>
            <p:cNvPr id="26" name="Picture 2" descr="お風呂のイラスト">
              <a:extLst>
                <a:ext uri="{FF2B5EF4-FFF2-40B4-BE49-F238E27FC236}">
                  <a16:creationId xmlns:a16="http://schemas.microsoft.com/office/drawing/2014/main" id="{10E88AAD-33A7-495A-927F-D792B97A1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1712" y="3273170"/>
              <a:ext cx="1266449" cy="125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98853F-209F-4DEC-9511-2BE09F7C705E}"/>
              </a:ext>
            </a:extLst>
          </p:cNvPr>
          <p:cNvSpPr txBox="1"/>
          <p:nvPr/>
        </p:nvSpPr>
        <p:spPr>
          <a:xfrm>
            <a:off x="437243" y="6720919"/>
            <a:ext cx="3455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まきでわかす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風呂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051F24A-A31C-408C-A4EC-EC82806FBBD8}"/>
              </a:ext>
            </a:extLst>
          </p:cNvPr>
          <p:cNvSpPr txBox="1"/>
          <p:nvPr/>
        </p:nvSpPr>
        <p:spPr>
          <a:xfrm>
            <a:off x="8592019" y="6720919"/>
            <a:ext cx="397824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エコキュート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36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（電気でわかす風呂）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00B984C-4AAD-46DC-BFBF-8D3DF41ABD3D}"/>
              </a:ext>
            </a:extLst>
          </p:cNvPr>
          <p:cNvSpPr txBox="1"/>
          <p:nvPr/>
        </p:nvSpPr>
        <p:spPr>
          <a:xfrm>
            <a:off x="4682234" y="6720919"/>
            <a:ext cx="3455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ガスでわかす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風呂</a:t>
            </a:r>
          </a:p>
        </p:txBody>
      </p:sp>
      <p:pic>
        <p:nvPicPr>
          <p:cNvPr id="35" name="図 34" descr="テーブル, 座る, レゴ が含まれている画像&#10;&#10;自動的に生成された説明">
            <a:extLst>
              <a:ext uri="{FF2B5EF4-FFF2-40B4-BE49-F238E27FC236}">
                <a16:creationId xmlns:a16="http://schemas.microsoft.com/office/drawing/2014/main" id="{C04D6E55-05C3-451C-884E-EEE52421D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14" y="8322661"/>
            <a:ext cx="878235" cy="1005471"/>
          </a:xfrm>
          <a:prstGeom prst="rect">
            <a:avLst/>
          </a:prstGeom>
        </p:spPr>
      </p:pic>
      <p:pic>
        <p:nvPicPr>
          <p:cNvPr id="36" name="Picture 2" descr="お風呂のイラスト">
            <a:extLst>
              <a:ext uri="{FF2B5EF4-FFF2-40B4-BE49-F238E27FC236}">
                <a16:creationId xmlns:a16="http://schemas.microsoft.com/office/drawing/2014/main" id="{C668BAC9-90B4-4434-A6CC-D94300B5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02" y="8224115"/>
            <a:ext cx="1137588" cy="11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7E8DCA4-AA7C-4CD5-9C83-864AC2D2B029}"/>
              </a:ext>
            </a:extLst>
          </p:cNvPr>
          <p:cNvGrpSpPr/>
          <p:nvPr/>
        </p:nvGrpSpPr>
        <p:grpSpPr>
          <a:xfrm>
            <a:off x="9973518" y="8051018"/>
            <a:ext cx="1553687" cy="1476284"/>
            <a:chOff x="10221712" y="3049263"/>
            <a:chExt cx="1553687" cy="1476284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FB420240-1165-493C-8831-B69C64A11002}"/>
                </a:ext>
              </a:extLst>
            </p:cNvPr>
            <p:cNvGrpSpPr/>
            <p:nvPr/>
          </p:nvGrpSpPr>
          <p:grpSpPr>
            <a:xfrm>
              <a:off x="10944610" y="3053467"/>
              <a:ext cx="741116" cy="770765"/>
              <a:chOff x="3481610" y="5036820"/>
              <a:chExt cx="391585" cy="521077"/>
            </a:xfrm>
          </p:grpSpPr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877EB4BF-3105-4474-8053-920FC3652836}"/>
                  </a:ext>
                </a:extLst>
              </p:cNvPr>
              <p:cNvSpPr/>
              <p:nvPr/>
            </p:nvSpPr>
            <p:spPr>
              <a:xfrm>
                <a:off x="3481610" y="5036820"/>
                <a:ext cx="239467" cy="52107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23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E164A17E-E5B1-4D3D-9174-D8A3609BD682}"/>
                  </a:ext>
                </a:extLst>
              </p:cNvPr>
              <p:cNvSpPr/>
              <p:nvPr/>
            </p:nvSpPr>
            <p:spPr>
              <a:xfrm>
                <a:off x="3717831" y="5036820"/>
                <a:ext cx="155364" cy="52107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23"/>
              </a:p>
            </p:txBody>
          </p: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89DCD939-4F74-47DB-B281-47E83EFF9B7A}"/>
                  </a:ext>
                </a:extLst>
              </p:cNvPr>
              <p:cNvCxnSpPr/>
              <p:nvPr/>
            </p:nvCxnSpPr>
            <p:spPr>
              <a:xfrm>
                <a:off x="3481610" y="5099036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26925B07-3180-4640-B781-A9A55C98E4F4}"/>
                  </a:ext>
                </a:extLst>
              </p:cNvPr>
              <p:cNvCxnSpPr/>
              <p:nvPr/>
            </p:nvCxnSpPr>
            <p:spPr>
              <a:xfrm>
                <a:off x="3481610" y="5163329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5D22ED6E-48EA-4E61-800E-9F77850AE6AC}"/>
                  </a:ext>
                </a:extLst>
              </p:cNvPr>
              <p:cNvCxnSpPr/>
              <p:nvPr/>
            </p:nvCxnSpPr>
            <p:spPr>
              <a:xfrm>
                <a:off x="3481610" y="5230004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BC39F66C-A93D-4DF1-A969-A4DEC35AE06A}"/>
                  </a:ext>
                </a:extLst>
              </p:cNvPr>
              <p:cNvCxnSpPr/>
              <p:nvPr/>
            </p:nvCxnSpPr>
            <p:spPr>
              <a:xfrm>
                <a:off x="3481610" y="5291917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C4B723AE-EE44-4F6B-8F7B-3893E81F93AD}"/>
                  </a:ext>
                </a:extLst>
              </p:cNvPr>
              <p:cNvCxnSpPr/>
              <p:nvPr/>
            </p:nvCxnSpPr>
            <p:spPr>
              <a:xfrm>
                <a:off x="3481610" y="5351448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79F20A04-0B7B-4DD2-9B6C-E2A53F3F547D}"/>
                  </a:ext>
                </a:extLst>
              </p:cNvPr>
              <p:cNvCxnSpPr/>
              <p:nvPr/>
            </p:nvCxnSpPr>
            <p:spPr>
              <a:xfrm>
                <a:off x="3481610" y="5418123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849E45CC-96C7-4CCE-A8FC-3B2724DA6CED}"/>
                  </a:ext>
                </a:extLst>
              </p:cNvPr>
              <p:cNvCxnSpPr/>
              <p:nvPr/>
            </p:nvCxnSpPr>
            <p:spPr>
              <a:xfrm>
                <a:off x="3481610" y="5484798"/>
                <a:ext cx="39158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B5416DD8-8340-4DD8-B3A8-70F95524E825}"/>
                </a:ext>
              </a:extLst>
            </p:cNvPr>
            <p:cNvSpPr txBox="1"/>
            <p:nvPr/>
          </p:nvSpPr>
          <p:spPr>
            <a:xfrm>
              <a:off x="10899922" y="3049263"/>
              <a:ext cx="875477" cy="44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55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エネファーム</a:t>
              </a:r>
              <a:endParaRPr lang="ja-JP" altLang="en-US" sz="1155" b="1" dirty="0"/>
            </a:p>
          </p:txBody>
        </p:sp>
        <p:pic>
          <p:nvPicPr>
            <p:cNvPr id="45" name="Picture 2" descr="お風呂のイラスト">
              <a:extLst>
                <a:ext uri="{FF2B5EF4-FFF2-40B4-BE49-F238E27FC236}">
                  <a16:creationId xmlns:a16="http://schemas.microsoft.com/office/drawing/2014/main" id="{A91AA578-3AB3-427E-BD4C-DC0B02624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1712" y="3273170"/>
              <a:ext cx="1266449" cy="125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849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232" y="46614"/>
            <a:ext cx="11041380" cy="957073"/>
          </a:xfrm>
        </p:spPr>
        <p:txBody>
          <a:bodyPr>
            <a:normAutofit/>
          </a:bodyPr>
          <a:lstStyle/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照明で一番よく使うもの</a:t>
            </a:r>
          </a:p>
        </p:txBody>
      </p:sp>
      <p:sp>
        <p:nvSpPr>
          <p:cNvPr id="39" name="六角形 38">
            <a:extLst>
              <a:ext uri="{FF2B5EF4-FFF2-40B4-BE49-F238E27FC236}">
                <a16:creationId xmlns:a16="http://schemas.microsoft.com/office/drawing/2014/main" id="{29D9690B-D2A6-41BB-A0F8-28523D6CC8EC}"/>
              </a:ext>
            </a:extLst>
          </p:cNvPr>
          <p:cNvSpPr/>
          <p:nvPr/>
        </p:nvSpPr>
        <p:spPr>
          <a:xfrm>
            <a:off x="1067191" y="117514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36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11</a:t>
            </a:r>
            <a:endParaRPr lang="ja-JP" altLang="en-US" sz="336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5894EF-A808-4837-A3F9-713510EF1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6" y="715117"/>
            <a:ext cx="11645368" cy="69872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B6C5E0B-DFF2-43D1-A8C2-8094B1D53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8" y="2011443"/>
            <a:ext cx="1418767" cy="1418767"/>
          </a:xfrm>
          <a:prstGeom prst="rect">
            <a:avLst/>
          </a:prstGeom>
        </p:spPr>
      </p:pic>
      <p:pic>
        <p:nvPicPr>
          <p:cNvPr id="27" name="Picture 14" descr="照明のイラスト「丸型蛍光灯」">
            <a:extLst>
              <a:ext uri="{FF2B5EF4-FFF2-40B4-BE49-F238E27FC236}">
                <a16:creationId xmlns:a16="http://schemas.microsoft.com/office/drawing/2014/main" id="{4D1A52B6-B8BA-4811-841B-165543F6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73" y="2112119"/>
            <a:ext cx="1299551" cy="129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 descr="光, ミラー, 手鏡 が含まれている画像&#10;&#10;自動的に生成された説明">
            <a:extLst>
              <a:ext uri="{FF2B5EF4-FFF2-40B4-BE49-F238E27FC236}">
                <a16:creationId xmlns:a16="http://schemas.microsoft.com/office/drawing/2014/main" id="{70BE519E-4E73-4DEC-B442-55DF29816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57" y="2110291"/>
            <a:ext cx="1046476" cy="1186209"/>
          </a:xfrm>
          <a:prstGeom prst="rect">
            <a:avLst/>
          </a:prstGeom>
        </p:spPr>
      </p:pic>
      <p:pic>
        <p:nvPicPr>
          <p:cNvPr id="29" name="図 28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6E99C967-A151-4D6F-87FC-8EBB60389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28" y="2300697"/>
            <a:ext cx="1541342" cy="92239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E5DB28B-0139-423A-AED9-7655134D0B13}"/>
              </a:ext>
            </a:extLst>
          </p:cNvPr>
          <p:cNvSpPr txBox="1"/>
          <p:nvPr/>
        </p:nvSpPr>
        <p:spPr>
          <a:xfrm>
            <a:off x="453755" y="1371627"/>
            <a:ext cx="2286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ランプ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E0DFF77-1AF2-4B31-B10F-7672C74FB263}"/>
              </a:ext>
            </a:extLst>
          </p:cNvPr>
          <p:cNvSpPr txBox="1"/>
          <p:nvPr/>
        </p:nvSpPr>
        <p:spPr>
          <a:xfrm>
            <a:off x="3683532" y="1371627"/>
            <a:ext cx="225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白熱灯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0323D34-CC77-4C7A-ABC6-D636700ACBEA}"/>
              </a:ext>
            </a:extLst>
          </p:cNvPr>
          <p:cNvSpPr txBox="1"/>
          <p:nvPr/>
        </p:nvSpPr>
        <p:spPr>
          <a:xfrm>
            <a:off x="7029156" y="1371627"/>
            <a:ext cx="225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蛍光灯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515E6BB-41EB-4807-AEBA-D7363F3BCB92}"/>
              </a:ext>
            </a:extLst>
          </p:cNvPr>
          <p:cNvSpPr txBox="1"/>
          <p:nvPr/>
        </p:nvSpPr>
        <p:spPr>
          <a:xfrm>
            <a:off x="10145785" y="1371627"/>
            <a:ext cx="225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LED</a:t>
            </a:r>
            <a:endParaRPr lang="ja-JP" altLang="en-US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42284B7-9D00-45DC-8A84-731241809BCE}"/>
              </a:ext>
            </a:extLst>
          </p:cNvPr>
          <p:cNvCxnSpPr>
            <a:cxnSpLocks/>
          </p:cNvCxnSpPr>
          <p:nvPr/>
        </p:nvCxnSpPr>
        <p:spPr>
          <a:xfrm>
            <a:off x="3207747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E13DB11-F5AB-45A0-B412-1645274F441D}"/>
              </a:ext>
            </a:extLst>
          </p:cNvPr>
          <p:cNvCxnSpPr>
            <a:cxnSpLocks/>
          </p:cNvCxnSpPr>
          <p:nvPr/>
        </p:nvCxnSpPr>
        <p:spPr>
          <a:xfrm>
            <a:off x="6495242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E716C0D-E682-4BEF-A088-27B61D170523}"/>
              </a:ext>
            </a:extLst>
          </p:cNvPr>
          <p:cNvCxnSpPr>
            <a:cxnSpLocks/>
          </p:cNvCxnSpPr>
          <p:nvPr/>
        </p:nvCxnSpPr>
        <p:spPr>
          <a:xfrm>
            <a:off x="9813197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ACACD7FF-EEBD-4C7C-BFBB-A45F78D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8" y="8098747"/>
            <a:ext cx="1418767" cy="1418767"/>
          </a:xfrm>
          <a:prstGeom prst="rect">
            <a:avLst/>
          </a:prstGeom>
        </p:spPr>
      </p:pic>
      <p:pic>
        <p:nvPicPr>
          <p:cNvPr id="20" name="Picture 14" descr="照明のイラスト「丸型蛍光灯」">
            <a:extLst>
              <a:ext uri="{FF2B5EF4-FFF2-40B4-BE49-F238E27FC236}">
                <a16:creationId xmlns:a16="http://schemas.microsoft.com/office/drawing/2014/main" id="{8E9DDAA2-65E6-4886-9474-7073F165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73" y="8199423"/>
            <a:ext cx="1299551" cy="129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光, ミラー, 手鏡 が含まれている画像&#10;&#10;自動的に生成された説明">
            <a:extLst>
              <a:ext uri="{FF2B5EF4-FFF2-40B4-BE49-F238E27FC236}">
                <a16:creationId xmlns:a16="http://schemas.microsoft.com/office/drawing/2014/main" id="{3AAF5400-B4A9-4CA8-9F5F-78EDACF61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57" y="8197595"/>
            <a:ext cx="1046476" cy="1186209"/>
          </a:xfrm>
          <a:prstGeom prst="rect">
            <a:avLst/>
          </a:prstGeom>
        </p:spPr>
      </p:pic>
      <p:pic>
        <p:nvPicPr>
          <p:cNvPr id="22" name="図 21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39CAEE12-2E9E-4E11-B7CC-87F346AEB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28" y="8388001"/>
            <a:ext cx="1541342" cy="922393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33358E-2B15-45ED-929E-90B29A85F111}"/>
              </a:ext>
            </a:extLst>
          </p:cNvPr>
          <p:cNvSpPr txBox="1"/>
          <p:nvPr/>
        </p:nvSpPr>
        <p:spPr>
          <a:xfrm>
            <a:off x="453755" y="7458931"/>
            <a:ext cx="2286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ランプ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48C2A37-F10B-4392-9887-500B9F4BA145}"/>
              </a:ext>
            </a:extLst>
          </p:cNvPr>
          <p:cNvSpPr txBox="1"/>
          <p:nvPr/>
        </p:nvSpPr>
        <p:spPr>
          <a:xfrm>
            <a:off x="3683532" y="7458931"/>
            <a:ext cx="225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白熱灯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4FB8E46-F4BB-49C7-B33E-9DDB7B224320}"/>
              </a:ext>
            </a:extLst>
          </p:cNvPr>
          <p:cNvSpPr txBox="1"/>
          <p:nvPr/>
        </p:nvSpPr>
        <p:spPr>
          <a:xfrm>
            <a:off x="7029156" y="7458931"/>
            <a:ext cx="225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蛍光灯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24EBDAD-7D46-4682-966B-5F1608897E33}"/>
              </a:ext>
            </a:extLst>
          </p:cNvPr>
          <p:cNvSpPr txBox="1"/>
          <p:nvPr/>
        </p:nvSpPr>
        <p:spPr>
          <a:xfrm>
            <a:off x="10145785" y="7458931"/>
            <a:ext cx="225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LED</a:t>
            </a:r>
            <a:endParaRPr lang="ja-JP" altLang="en-US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67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49" y="0"/>
            <a:ext cx="11041380" cy="970040"/>
          </a:xfrm>
        </p:spPr>
        <p:txBody>
          <a:bodyPr>
            <a:normAutofit/>
          </a:bodyPr>
          <a:lstStyle/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洗たくによく使うもの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DF709D-CFD6-4787-A7FF-30BE85CDE52C}"/>
              </a:ext>
            </a:extLst>
          </p:cNvPr>
          <p:cNvSpPr txBox="1"/>
          <p:nvPr/>
        </p:nvSpPr>
        <p:spPr>
          <a:xfrm>
            <a:off x="117379" y="1378547"/>
            <a:ext cx="401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たらいと洗たく板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3339C7-0DC7-42AD-80AA-035626EEFF0E}"/>
              </a:ext>
            </a:extLst>
          </p:cNvPr>
          <p:cNvSpPr txBox="1"/>
          <p:nvPr/>
        </p:nvSpPr>
        <p:spPr>
          <a:xfrm>
            <a:off x="8370204" y="1230129"/>
            <a:ext cx="4389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かんそう機の</a:t>
            </a:r>
            <a:endParaRPr lang="en-US" altLang="ja-JP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ついた洗たく機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33C88E-CD1F-4391-8001-7A45B67BCED4}"/>
              </a:ext>
            </a:extLst>
          </p:cNvPr>
          <p:cNvSpPr txBox="1"/>
          <p:nvPr/>
        </p:nvSpPr>
        <p:spPr>
          <a:xfrm>
            <a:off x="5160301" y="1385940"/>
            <a:ext cx="225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洗たく機</a:t>
            </a:r>
          </a:p>
        </p:txBody>
      </p:sp>
      <p:sp>
        <p:nvSpPr>
          <p:cNvPr id="39" name="六角形 38">
            <a:extLst>
              <a:ext uri="{FF2B5EF4-FFF2-40B4-BE49-F238E27FC236}">
                <a16:creationId xmlns:a16="http://schemas.microsoft.com/office/drawing/2014/main" id="{29D9690B-D2A6-41BB-A0F8-28523D6CC8EC}"/>
              </a:ext>
            </a:extLst>
          </p:cNvPr>
          <p:cNvSpPr/>
          <p:nvPr/>
        </p:nvSpPr>
        <p:spPr>
          <a:xfrm>
            <a:off x="1578749" y="100490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36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12</a:t>
            </a:r>
            <a:endParaRPr lang="ja-JP" altLang="en-US" sz="336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D425C34-B5D3-4A0E-A887-1079ADD89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4" y="693100"/>
            <a:ext cx="11670558" cy="700233"/>
          </a:xfrm>
          <a:prstGeom prst="rect">
            <a:avLst/>
          </a:prstGeom>
        </p:spPr>
      </p:pic>
      <p:pic>
        <p:nvPicPr>
          <p:cNvPr id="22" name="図 21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E682D58A-F288-4BB7-B56C-006E0857F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79" y="2238180"/>
            <a:ext cx="1089170" cy="118225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8F49D1C-3DC2-4FC6-BE95-27DE07120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95" y="2238180"/>
            <a:ext cx="1223951" cy="1223951"/>
          </a:xfrm>
          <a:prstGeom prst="rect">
            <a:avLst/>
          </a:prstGeom>
        </p:spPr>
      </p:pic>
      <p:pic>
        <p:nvPicPr>
          <p:cNvPr id="27" name="図 26" descr="食品, テーブル, 座る, ケーキ が含まれている画像&#10;&#10;自動的に生成された説明">
            <a:extLst>
              <a:ext uri="{FF2B5EF4-FFF2-40B4-BE49-F238E27FC236}">
                <a16:creationId xmlns:a16="http://schemas.microsoft.com/office/drawing/2014/main" id="{1EBC50AB-2EDD-42BE-888E-E07543947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96" y="2065651"/>
            <a:ext cx="1368350" cy="1335102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EEFBD74-3E11-46A7-8C1C-647168806890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2B55B62-8EA4-4824-9FCA-A2AD9191D22F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A2D843-D9B0-454C-84C8-CEB0DF0642BE}"/>
              </a:ext>
            </a:extLst>
          </p:cNvPr>
          <p:cNvSpPr txBox="1"/>
          <p:nvPr/>
        </p:nvSpPr>
        <p:spPr>
          <a:xfrm>
            <a:off x="117379" y="7505042"/>
            <a:ext cx="401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たらいと洗たく板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54F65F-F7F5-4BF8-9EC1-DB592FF67D44}"/>
              </a:ext>
            </a:extLst>
          </p:cNvPr>
          <p:cNvSpPr txBox="1"/>
          <p:nvPr/>
        </p:nvSpPr>
        <p:spPr>
          <a:xfrm>
            <a:off x="8370204" y="7356624"/>
            <a:ext cx="4389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かんそう機の</a:t>
            </a:r>
            <a:endParaRPr lang="en-US" altLang="ja-JP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ついた洗たく機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022668-389A-475D-AD3C-6A8B24EC80EE}"/>
              </a:ext>
            </a:extLst>
          </p:cNvPr>
          <p:cNvSpPr txBox="1"/>
          <p:nvPr/>
        </p:nvSpPr>
        <p:spPr>
          <a:xfrm>
            <a:off x="5160301" y="7512435"/>
            <a:ext cx="225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洗たく機</a:t>
            </a:r>
          </a:p>
        </p:txBody>
      </p:sp>
      <p:pic>
        <p:nvPicPr>
          <p:cNvPr id="18" name="図 17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991B2896-5478-49B2-8189-CF0D7D133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79" y="8364675"/>
            <a:ext cx="1089170" cy="118225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D8E20FD-4924-4BA4-AF20-F0F5BAB69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95" y="8364675"/>
            <a:ext cx="1223951" cy="1223951"/>
          </a:xfrm>
          <a:prstGeom prst="rect">
            <a:avLst/>
          </a:prstGeom>
        </p:spPr>
      </p:pic>
      <p:pic>
        <p:nvPicPr>
          <p:cNvPr id="20" name="図 19" descr="食品, テーブル, 座る, ケーキ が含まれている画像&#10;&#10;自動的に生成された説明">
            <a:extLst>
              <a:ext uri="{FF2B5EF4-FFF2-40B4-BE49-F238E27FC236}">
                <a16:creationId xmlns:a16="http://schemas.microsoft.com/office/drawing/2014/main" id="{5B1722C6-16F4-450E-8FFF-090DFFFDA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96" y="8192146"/>
            <a:ext cx="1368350" cy="13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06" y="18987"/>
            <a:ext cx="11041380" cy="1040925"/>
          </a:xfrm>
        </p:spPr>
        <p:txBody>
          <a:bodyPr>
            <a:normAutofit/>
          </a:bodyPr>
          <a:lstStyle/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そうじによく使うもの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DF709D-CFD6-4787-A7FF-30BE85CDE52C}"/>
              </a:ext>
            </a:extLst>
          </p:cNvPr>
          <p:cNvSpPr txBox="1"/>
          <p:nvPr/>
        </p:nvSpPr>
        <p:spPr>
          <a:xfrm>
            <a:off x="1035549" y="1316460"/>
            <a:ext cx="218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ほうき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3339C7-0DC7-42AD-80AA-035626EEFF0E}"/>
              </a:ext>
            </a:extLst>
          </p:cNvPr>
          <p:cNvSpPr txBox="1"/>
          <p:nvPr/>
        </p:nvSpPr>
        <p:spPr>
          <a:xfrm>
            <a:off x="8732945" y="1316460"/>
            <a:ext cx="3916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おそうじロボット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33C88E-CD1F-4391-8001-7A45B67BCED4}"/>
              </a:ext>
            </a:extLst>
          </p:cNvPr>
          <p:cNvSpPr txBox="1"/>
          <p:nvPr/>
        </p:nvSpPr>
        <p:spPr>
          <a:xfrm>
            <a:off x="4666997" y="1316460"/>
            <a:ext cx="3547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電気そうじき</a:t>
            </a:r>
          </a:p>
        </p:txBody>
      </p:sp>
      <p:sp>
        <p:nvSpPr>
          <p:cNvPr id="39" name="六角形 38">
            <a:extLst>
              <a:ext uri="{FF2B5EF4-FFF2-40B4-BE49-F238E27FC236}">
                <a16:creationId xmlns:a16="http://schemas.microsoft.com/office/drawing/2014/main" id="{29D9690B-D2A6-41BB-A0F8-28523D6CC8EC}"/>
              </a:ext>
            </a:extLst>
          </p:cNvPr>
          <p:cNvSpPr/>
          <p:nvPr/>
        </p:nvSpPr>
        <p:spPr>
          <a:xfrm>
            <a:off x="1244565" y="71953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36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13</a:t>
            </a:r>
            <a:endParaRPr lang="ja-JP" altLang="en-US" sz="336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FF72BFB-8B6C-4058-A85B-71D47CE4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9" y="707603"/>
            <a:ext cx="11743602" cy="704616"/>
          </a:xfrm>
          <a:prstGeom prst="rect">
            <a:avLst/>
          </a:prstGeom>
        </p:spPr>
      </p:pic>
      <p:pic>
        <p:nvPicPr>
          <p:cNvPr id="28" name="図 27" descr="飛ぶ, 空気, カラフル, 持つ が含まれている画像&#10;&#10;自動的に生成された説明">
            <a:extLst>
              <a:ext uri="{FF2B5EF4-FFF2-40B4-BE49-F238E27FC236}">
                <a16:creationId xmlns:a16="http://schemas.microsoft.com/office/drawing/2014/main" id="{CD618ABC-2A1E-4243-816B-0ADE803D2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80">
            <a:off x="1659403" y="2069640"/>
            <a:ext cx="1087170" cy="155618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F15EE37-A149-4D20-AC55-338483DFD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02" y="2055124"/>
            <a:ext cx="1536740" cy="1384995"/>
          </a:xfrm>
          <a:prstGeom prst="rect">
            <a:avLst/>
          </a:prstGeom>
        </p:spPr>
      </p:pic>
      <p:pic>
        <p:nvPicPr>
          <p:cNvPr id="30" name="図 29" descr="椅子 が含まれている画像&#10;&#10;自動的に生成された説明">
            <a:extLst>
              <a:ext uri="{FF2B5EF4-FFF2-40B4-BE49-F238E27FC236}">
                <a16:creationId xmlns:a16="http://schemas.microsoft.com/office/drawing/2014/main" id="{AF2ED8B0-A97E-4325-9A7D-9B8B1953C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0" y="2100835"/>
            <a:ext cx="1594979" cy="1384995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739BE74-16F3-4BB7-8879-6517D8468DD6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1F713EA-77FF-4D14-8DCC-9305245AB9FC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94489A-AB6F-4975-8E5E-C987136CB2CF}"/>
              </a:ext>
            </a:extLst>
          </p:cNvPr>
          <p:cNvSpPr txBox="1"/>
          <p:nvPr/>
        </p:nvSpPr>
        <p:spPr>
          <a:xfrm>
            <a:off x="1035549" y="7325389"/>
            <a:ext cx="218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ほうき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F0E7FB-2AC6-42B7-A178-DC42550405A2}"/>
              </a:ext>
            </a:extLst>
          </p:cNvPr>
          <p:cNvSpPr txBox="1"/>
          <p:nvPr/>
        </p:nvSpPr>
        <p:spPr>
          <a:xfrm>
            <a:off x="8732945" y="7325389"/>
            <a:ext cx="3916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おそうじロボット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BFA6C5-DF06-4C14-97C2-C31059266DE6}"/>
              </a:ext>
            </a:extLst>
          </p:cNvPr>
          <p:cNvSpPr txBox="1"/>
          <p:nvPr/>
        </p:nvSpPr>
        <p:spPr>
          <a:xfrm>
            <a:off x="4666997" y="7325389"/>
            <a:ext cx="3547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電気そうじき</a:t>
            </a:r>
          </a:p>
        </p:txBody>
      </p:sp>
      <p:pic>
        <p:nvPicPr>
          <p:cNvPr id="18" name="図 17" descr="飛ぶ, 空気, カラフル, 持つ が含まれている画像&#10;&#10;自動的に生成された説明">
            <a:extLst>
              <a:ext uri="{FF2B5EF4-FFF2-40B4-BE49-F238E27FC236}">
                <a16:creationId xmlns:a16="http://schemas.microsoft.com/office/drawing/2014/main" id="{B5996D86-9E77-4178-B08B-019A91B6E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80">
            <a:off x="1659403" y="8078569"/>
            <a:ext cx="1087170" cy="155618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78C3BE3-885F-467C-8722-CEADF910D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02" y="8064053"/>
            <a:ext cx="1536740" cy="1384995"/>
          </a:xfrm>
          <a:prstGeom prst="rect">
            <a:avLst/>
          </a:prstGeom>
        </p:spPr>
      </p:pic>
      <p:pic>
        <p:nvPicPr>
          <p:cNvPr id="20" name="図 19" descr="椅子 が含まれている画像&#10;&#10;自動的に生成された説明">
            <a:extLst>
              <a:ext uri="{FF2B5EF4-FFF2-40B4-BE49-F238E27FC236}">
                <a16:creationId xmlns:a16="http://schemas.microsoft.com/office/drawing/2014/main" id="{0CF5F530-9F9C-477D-A44F-6EE291274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620" y="8109764"/>
            <a:ext cx="1594979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44" y="-48965"/>
            <a:ext cx="11041380" cy="1127727"/>
          </a:xfrm>
        </p:spPr>
        <p:txBody>
          <a:bodyPr>
            <a:normAutofit/>
          </a:bodyPr>
          <a:lstStyle/>
          <a:p>
            <a:pPr algn="ctr"/>
            <a:r>
              <a:rPr lang="en-US" altLang="ja-JP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35</a:t>
            </a:r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℃以上のとても暑い夏の日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FBE1DE-47F4-443A-B86F-8ADD6C80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5" y="717295"/>
            <a:ext cx="11709779" cy="702587"/>
          </a:xfrm>
          <a:prstGeom prst="rect">
            <a:avLst/>
          </a:prstGeom>
        </p:spPr>
      </p:pic>
      <p:sp>
        <p:nvSpPr>
          <p:cNvPr id="48" name="六角形 47">
            <a:extLst>
              <a:ext uri="{FF2B5EF4-FFF2-40B4-BE49-F238E27FC236}">
                <a16:creationId xmlns:a16="http://schemas.microsoft.com/office/drawing/2014/main" id="{4329F106-69B2-4431-9C5F-DFD9234AC132}"/>
              </a:ext>
            </a:extLst>
          </p:cNvPr>
          <p:cNvSpPr/>
          <p:nvPr/>
        </p:nvSpPr>
        <p:spPr>
          <a:xfrm>
            <a:off x="873433" y="88220"/>
            <a:ext cx="1132082" cy="93499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4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２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1461EB-CC79-48B1-BFD8-8F7328D178BB}"/>
              </a:ext>
            </a:extLst>
          </p:cNvPr>
          <p:cNvGrpSpPr/>
          <p:nvPr/>
        </p:nvGrpSpPr>
        <p:grpSpPr>
          <a:xfrm>
            <a:off x="5594610" y="2309748"/>
            <a:ext cx="1692068" cy="702588"/>
            <a:chOff x="6847170" y="1342863"/>
            <a:chExt cx="1692068" cy="702588"/>
          </a:xfrm>
        </p:grpSpPr>
        <p:pic>
          <p:nvPicPr>
            <p:cNvPr id="20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06EC4E6C-DE12-4B2D-A778-C755EC537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018" y="1342863"/>
              <a:ext cx="693220" cy="70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62B008A3-1C5A-4760-9A7E-CC2E95576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170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2806B822-B3AA-4DEA-96BA-3CC5D9204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985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347E3B9-5FA2-4783-9F84-C3B701BDFD3A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E8A1655-F760-4464-B29A-FC11F4572AFF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DF6C318-D7DC-4852-8A7E-350C1E63E3F0}"/>
              </a:ext>
            </a:extLst>
          </p:cNvPr>
          <p:cNvGrpSpPr/>
          <p:nvPr/>
        </p:nvGrpSpPr>
        <p:grpSpPr>
          <a:xfrm>
            <a:off x="8833576" y="2309747"/>
            <a:ext cx="1692068" cy="702588"/>
            <a:chOff x="6847170" y="1342863"/>
            <a:chExt cx="1692068" cy="702588"/>
          </a:xfrm>
        </p:grpSpPr>
        <p:pic>
          <p:nvPicPr>
            <p:cNvPr id="28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D93C4EBB-9D36-4D90-AEAB-8D4D6F996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018" y="1342863"/>
              <a:ext cx="693220" cy="70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A2F50FA8-D118-4CA2-8C0A-BD2AD81FF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170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AF852195-7072-4932-9E54-B37F4A143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985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F30ED3C-57E6-469A-B6CF-D176407DEAD1}"/>
              </a:ext>
            </a:extLst>
          </p:cNvPr>
          <p:cNvGrpSpPr/>
          <p:nvPr/>
        </p:nvGrpSpPr>
        <p:grpSpPr>
          <a:xfrm>
            <a:off x="10446980" y="2329302"/>
            <a:ext cx="1692068" cy="702588"/>
            <a:chOff x="6847170" y="1342863"/>
            <a:chExt cx="1692068" cy="702588"/>
          </a:xfrm>
        </p:grpSpPr>
        <p:pic>
          <p:nvPicPr>
            <p:cNvPr id="34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CF787A0F-906D-422D-8D98-69D7100FB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018" y="1342863"/>
              <a:ext cx="693220" cy="70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AB019D5C-D1B4-43BE-B598-5ACBE67FE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170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C70038C7-99E3-4A85-BCF4-5FF597727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985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4" descr="サングラスをかけた太陽のキャラクター（赤）">
            <a:extLst>
              <a:ext uri="{FF2B5EF4-FFF2-40B4-BE49-F238E27FC236}">
                <a16:creationId xmlns:a16="http://schemas.microsoft.com/office/drawing/2014/main" id="{571F3635-BC1B-4D63-9F3D-A16892A9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3" y="2329302"/>
            <a:ext cx="693219" cy="70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AAA4AA7-FC49-4997-8847-642C68A7E9BA}"/>
              </a:ext>
            </a:extLst>
          </p:cNvPr>
          <p:cNvSpPr txBox="1"/>
          <p:nvPr/>
        </p:nvSpPr>
        <p:spPr>
          <a:xfrm>
            <a:off x="418251" y="1261171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54D5D5-83A3-4BC5-B5F3-518FAFEFA68F}"/>
              </a:ext>
            </a:extLst>
          </p:cNvPr>
          <p:cNvSpPr txBox="1"/>
          <p:nvPr/>
        </p:nvSpPr>
        <p:spPr>
          <a:xfrm>
            <a:off x="9517118" y="1261171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AF95C50-17EE-4889-9E00-B1F379DA605D}"/>
              </a:ext>
            </a:extLst>
          </p:cNvPr>
          <p:cNvSpPr txBox="1"/>
          <p:nvPr/>
        </p:nvSpPr>
        <p:spPr>
          <a:xfrm>
            <a:off x="4923683" y="1261171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794C5F5-5C35-478B-8215-A2ACDED5C356}"/>
              </a:ext>
            </a:extLst>
          </p:cNvPr>
          <p:cNvGrpSpPr/>
          <p:nvPr/>
        </p:nvGrpSpPr>
        <p:grpSpPr>
          <a:xfrm>
            <a:off x="5594610" y="8749754"/>
            <a:ext cx="1692068" cy="702588"/>
            <a:chOff x="6847170" y="1342863"/>
            <a:chExt cx="1692068" cy="702588"/>
          </a:xfrm>
        </p:grpSpPr>
        <p:pic>
          <p:nvPicPr>
            <p:cNvPr id="36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76931D47-65EC-486F-BA15-20603E53D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018" y="1342863"/>
              <a:ext cx="693220" cy="70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05AFE02B-A116-4A87-BFCE-FD0554A13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170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19098A4D-3B54-49EA-BA70-2FD867455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985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1E1E09A-76D0-4B2C-8C25-2BC404835548}"/>
              </a:ext>
            </a:extLst>
          </p:cNvPr>
          <p:cNvGrpSpPr/>
          <p:nvPr/>
        </p:nvGrpSpPr>
        <p:grpSpPr>
          <a:xfrm>
            <a:off x="8833576" y="8749753"/>
            <a:ext cx="1692068" cy="702588"/>
            <a:chOff x="6847170" y="1342863"/>
            <a:chExt cx="1692068" cy="702588"/>
          </a:xfrm>
        </p:grpSpPr>
        <p:pic>
          <p:nvPicPr>
            <p:cNvPr id="43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23C07471-1E2B-4264-9CDF-D054269E4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018" y="1342863"/>
              <a:ext cx="693220" cy="70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7961406D-E06D-41EC-ADC7-7D152874A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170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C84AFC72-B61B-448C-9E7E-E13756006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985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0A83EC5-DEE0-4FDB-9559-430F14FFE7E0}"/>
              </a:ext>
            </a:extLst>
          </p:cNvPr>
          <p:cNvGrpSpPr/>
          <p:nvPr/>
        </p:nvGrpSpPr>
        <p:grpSpPr>
          <a:xfrm>
            <a:off x="10446980" y="8769308"/>
            <a:ext cx="1692068" cy="702588"/>
            <a:chOff x="6847170" y="1342863"/>
            <a:chExt cx="1692068" cy="702588"/>
          </a:xfrm>
        </p:grpSpPr>
        <p:pic>
          <p:nvPicPr>
            <p:cNvPr id="47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2BC7E72C-EC38-467F-BCC6-ABA7A2293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018" y="1342863"/>
              <a:ext cx="693220" cy="70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24F3E5C5-6579-49AF-B17A-6C68614A2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170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サングラスをかけた太陽のキャラクター（赤）">
              <a:extLst>
                <a:ext uri="{FF2B5EF4-FFF2-40B4-BE49-F238E27FC236}">
                  <a16:creationId xmlns:a16="http://schemas.microsoft.com/office/drawing/2014/main" id="{96FFB3F0-987A-4A0C-8AA9-A0B1E8209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985" y="1342863"/>
              <a:ext cx="693219" cy="70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4" descr="サングラスをかけた太陽のキャラクター（赤）">
            <a:extLst>
              <a:ext uri="{FF2B5EF4-FFF2-40B4-BE49-F238E27FC236}">
                <a16:creationId xmlns:a16="http://schemas.microsoft.com/office/drawing/2014/main" id="{1316F2B2-ECB9-4074-B616-F17060067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3" y="8769308"/>
            <a:ext cx="693219" cy="70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67B1424-6EB7-42CE-B752-3CD208A627A7}"/>
              </a:ext>
            </a:extLst>
          </p:cNvPr>
          <p:cNvSpPr txBox="1"/>
          <p:nvPr/>
        </p:nvSpPr>
        <p:spPr>
          <a:xfrm>
            <a:off x="418251" y="7701177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038747D-4BC6-4CCE-96ED-17680D48ACB8}"/>
              </a:ext>
            </a:extLst>
          </p:cNvPr>
          <p:cNvSpPr txBox="1"/>
          <p:nvPr/>
        </p:nvSpPr>
        <p:spPr>
          <a:xfrm>
            <a:off x="9517118" y="7701177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57F426D-F347-458E-BE12-5D2B1A6296C1}"/>
              </a:ext>
            </a:extLst>
          </p:cNvPr>
          <p:cNvSpPr txBox="1"/>
          <p:nvPr/>
        </p:nvSpPr>
        <p:spPr>
          <a:xfrm>
            <a:off x="4923683" y="7701177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</p:spTree>
    <p:extLst>
      <p:ext uri="{BB962C8B-B14F-4D97-AF65-F5344CB8AC3E}">
        <p14:creationId xmlns:p14="http://schemas.microsoft.com/office/powerpoint/2010/main" val="274203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85" y="23148"/>
            <a:ext cx="11041380" cy="934992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気温が下がらない暑い夏の夜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BC7AFF-FC16-43CA-8C6F-DC880448B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6" y="690379"/>
            <a:ext cx="11670558" cy="700233"/>
          </a:xfrm>
          <a:prstGeom prst="rect">
            <a:avLst/>
          </a:prstGeom>
        </p:spPr>
      </p:pic>
      <p:sp>
        <p:nvSpPr>
          <p:cNvPr id="49" name="六角形 48">
            <a:extLst>
              <a:ext uri="{FF2B5EF4-FFF2-40B4-BE49-F238E27FC236}">
                <a16:creationId xmlns:a16="http://schemas.microsoft.com/office/drawing/2014/main" id="{97449983-7001-4125-B19C-3B800237E65E}"/>
              </a:ext>
            </a:extLst>
          </p:cNvPr>
          <p:cNvSpPr/>
          <p:nvPr/>
        </p:nvSpPr>
        <p:spPr>
          <a:xfrm>
            <a:off x="944119" y="76116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378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３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336BE33-423C-4488-BA70-390BC3A765DC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085899E-B481-4C6C-8910-334AF52659F2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2818A48-B645-42F7-B9A3-B6421AB4817A}"/>
              </a:ext>
            </a:extLst>
          </p:cNvPr>
          <p:cNvGrpSpPr/>
          <p:nvPr/>
        </p:nvGrpSpPr>
        <p:grpSpPr>
          <a:xfrm>
            <a:off x="5719060" y="2246640"/>
            <a:ext cx="1575150" cy="754456"/>
            <a:chOff x="6879987" y="1319179"/>
            <a:chExt cx="1575150" cy="754456"/>
          </a:xfrm>
        </p:grpSpPr>
        <p:pic>
          <p:nvPicPr>
            <p:cNvPr id="27" name="図 26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C6508B31-BD5E-4AB9-B6D6-0160CB13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87" y="1334971"/>
              <a:ext cx="686567" cy="738664"/>
            </a:xfrm>
            <a:prstGeom prst="rect">
              <a:avLst/>
            </a:prstGeom>
          </p:spPr>
        </p:pic>
        <p:pic>
          <p:nvPicPr>
            <p:cNvPr id="30" name="図 29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A7848E1A-B424-4DC6-B159-C8421D14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256" y="1334971"/>
              <a:ext cx="686567" cy="738664"/>
            </a:xfrm>
            <a:prstGeom prst="rect">
              <a:avLst/>
            </a:prstGeom>
          </p:spPr>
        </p:pic>
        <p:pic>
          <p:nvPicPr>
            <p:cNvPr id="31" name="図 30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0F36C7AE-25BE-46BA-AFF9-64EA08ED5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570" y="1319179"/>
              <a:ext cx="686567" cy="738664"/>
            </a:xfrm>
            <a:prstGeom prst="rect">
              <a:avLst/>
            </a:prstGeom>
          </p:spPr>
        </p:pic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28F26EFF-F30F-42D5-B299-E34731D933A3}"/>
              </a:ext>
            </a:extLst>
          </p:cNvPr>
          <p:cNvGrpSpPr/>
          <p:nvPr/>
        </p:nvGrpSpPr>
        <p:grpSpPr>
          <a:xfrm>
            <a:off x="10766023" y="2246640"/>
            <a:ext cx="1575150" cy="754456"/>
            <a:chOff x="6879987" y="1319179"/>
            <a:chExt cx="1575150" cy="754456"/>
          </a:xfrm>
        </p:grpSpPr>
        <p:pic>
          <p:nvPicPr>
            <p:cNvPr id="37" name="図 36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36AA5FC4-92D1-4F3B-9F64-97C71860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87" y="1334971"/>
              <a:ext cx="686567" cy="738664"/>
            </a:xfrm>
            <a:prstGeom prst="rect">
              <a:avLst/>
            </a:prstGeom>
          </p:spPr>
        </p:pic>
        <p:pic>
          <p:nvPicPr>
            <p:cNvPr id="38" name="図 37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78EA2823-7AE5-4C96-BEE8-3509C27ED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256" y="1334971"/>
              <a:ext cx="686567" cy="738664"/>
            </a:xfrm>
            <a:prstGeom prst="rect">
              <a:avLst/>
            </a:prstGeom>
          </p:spPr>
        </p:pic>
        <p:pic>
          <p:nvPicPr>
            <p:cNvPr id="39" name="図 38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F3CBD7FE-B618-43BF-BEA9-111E5236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570" y="1319179"/>
              <a:ext cx="686567" cy="738664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BA42552-63F9-4668-B82B-BFB58D347C03}"/>
              </a:ext>
            </a:extLst>
          </p:cNvPr>
          <p:cNvGrpSpPr/>
          <p:nvPr/>
        </p:nvGrpSpPr>
        <p:grpSpPr>
          <a:xfrm>
            <a:off x="9185947" y="2246640"/>
            <a:ext cx="1575150" cy="754456"/>
            <a:chOff x="6879987" y="1319179"/>
            <a:chExt cx="1575150" cy="754456"/>
          </a:xfrm>
        </p:grpSpPr>
        <p:pic>
          <p:nvPicPr>
            <p:cNvPr id="41" name="図 40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20527240-28A1-4FA1-8B5A-253671580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87" y="1334971"/>
              <a:ext cx="686567" cy="738664"/>
            </a:xfrm>
            <a:prstGeom prst="rect">
              <a:avLst/>
            </a:prstGeom>
          </p:spPr>
        </p:pic>
        <p:pic>
          <p:nvPicPr>
            <p:cNvPr id="42" name="図 41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662E90AD-03C6-40A1-BC5B-B61F8D4CE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256" y="1334971"/>
              <a:ext cx="686567" cy="738664"/>
            </a:xfrm>
            <a:prstGeom prst="rect">
              <a:avLst/>
            </a:prstGeom>
          </p:spPr>
        </p:pic>
        <p:pic>
          <p:nvPicPr>
            <p:cNvPr id="43" name="図 42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386EA5B0-93B9-47FF-A9B0-A0D519A94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570" y="1319179"/>
              <a:ext cx="686567" cy="738664"/>
            </a:xfrm>
            <a:prstGeom prst="rect">
              <a:avLst/>
            </a:prstGeom>
          </p:spPr>
        </p:pic>
      </p:grpSp>
      <p:pic>
        <p:nvPicPr>
          <p:cNvPr id="44" name="図 43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E11A3544-D67D-4F01-A0B7-10828EA26A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73" y="2246640"/>
            <a:ext cx="686567" cy="73866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B797BF-1193-43FC-ADA1-EBDE4DC8A27F}"/>
              </a:ext>
            </a:extLst>
          </p:cNvPr>
          <p:cNvSpPr txBox="1"/>
          <p:nvPr/>
        </p:nvSpPr>
        <p:spPr>
          <a:xfrm>
            <a:off x="418251" y="1261171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B8D104B-4A2A-46A8-9BC0-78D3A6F98214}"/>
              </a:ext>
            </a:extLst>
          </p:cNvPr>
          <p:cNvSpPr txBox="1"/>
          <p:nvPr/>
        </p:nvSpPr>
        <p:spPr>
          <a:xfrm>
            <a:off x="9517118" y="1261171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ED8FE78-4AB0-44C7-B34F-5031A56B0619}"/>
              </a:ext>
            </a:extLst>
          </p:cNvPr>
          <p:cNvSpPr txBox="1"/>
          <p:nvPr/>
        </p:nvSpPr>
        <p:spPr>
          <a:xfrm>
            <a:off x="4923683" y="1261171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1F3CDF9-4371-40FA-ABC9-67B8AFC9E3D8}"/>
              </a:ext>
            </a:extLst>
          </p:cNvPr>
          <p:cNvGrpSpPr/>
          <p:nvPr/>
        </p:nvGrpSpPr>
        <p:grpSpPr>
          <a:xfrm>
            <a:off x="5719060" y="8673585"/>
            <a:ext cx="1575150" cy="754456"/>
            <a:chOff x="6879987" y="1319179"/>
            <a:chExt cx="1575150" cy="754456"/>
          </a:xfrm>
        </p:grpSpPr>
        <p:pic>
          <p:nvPicPr>
            <p:cNvPr id="24" name="図 23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8A366A3E-272D-4E56-A811-50B6C4115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87" y="1334971"/>
              <a:ext cx="686567" cy="738664"/>
            </a:xfrm>
            <a:prstGeom prst="rect">
              <a:avLst/>
            </a:prstGeom>
          </p:spPr>
        </p:pic>
        <p:pic>
          <p:nvPicPr>
            <p:cNvPr id="25" name="図 24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F489BF46-D37B-4393-B9F5-5CB3D05FA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256" y="1334971"/>
              <a:ext cx="686567" cy="738664"/>
            </a:xfrm>
            <a:prstGeom prst="rect">
              <a:avLst/>
            </a:prstGeom>
          </p:spPr>
        </p:pic>
        <p:pic>
          <p:nvPicPr>
            <p:cNvPr id="26" name="図 25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0AFE4137-FE4D-4393-85B2-AD822828D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570" y="1319179"/>
              <a:ext cx="686567" cy="738664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11B964A-372F-434E-BFF0-74570E4C5CC7}"/>
              </a:ext>
            </a:extLst>
          </p:cNvPr>
          <p:cNvGrpSpPr/>
          <p:nvPr/>
        </p:nvGrpSpPr>
        <p:grpSpPr>
          <a:xfrm>
            <a:off x="10766023" y="8673585"/>
            <a:ext cx="1575150" cy="754456"/>
            <a:chOff x="6879987" y="1319179"/>
            <a:chExt cx="1575150" cy="754456"/>
          </a:xfrm>
        </p:grpSpPr>
        <p:pic>
          <p:nvPicPr>
            <p:cNvPr id="34" name="図 33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7809A60D-E033-4385-8739-F143585CB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87" y="1334971"/>
              <a:ext cx="686567" cy="738664"/>
            </a:xfrm>
            <a:prstGeom prst="rect">
              <a:avLst/>
            </a:prstGeom>
          </p:spPr>
        </p:pic>
        <p:pic>
          <p:nvPicPr>
            <p:cNvPr id="35" name="図 34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F3F18E77-5658-44E4-A5F9-8B2133A2C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256" y="1334971"/>
              <a:ext cx="686567" cy="738664"/>
            </a:xfrm>
            <a:prstGeom prst="rect">
              <a:avLst/>
            </a:prstGeom>
          </p:spPr>
        </p:pic>
        <p:pic>
          <p:nvPicPr>
            <p:cNvPr id="45" name="図 44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6C157ED8-D8D7-4E6B-9D75-203B5964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570" y="1319179"/>
              <a:ext cx="686567" cy="738664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CAA32D6-2936-4129-A2C7-7CC7BBD33242}"/>
              </a:ext>
            </a:extLst>
          </p:cNvPr>
          <p:cNvGrpSpPr/>
          <p:nvPr/>
        </p:nvGrpSpPr>
        <p:grpSpPr>
          <a:xfrm>
            <a:off x="9185947" y="8673585"/>
            <a:ext cx="1575150" cy="754456"/>
            <a:chOff x="6879987" y="1319179"/>
            <a:chExt cx="1575150" cy="754456"/>
          </a:xfrm>
        </p:grpSpPr>
        <p:pic>
          <p:nvPicPr>
            <p:cNvPr id="47" name="図 46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8D8F182E-E19A-444A-8F7C-223459CBB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87" y="1334971"/>
              <a:ext cx="686567" cy="738664"/>
            </a:xfrm>
            <a:prstGeom prst="rect">
              <a:avLst/>
            </a:prstGeom>
          </p:spPr>
        </p:pic>
        <p:pic>
          <p:nvPicPr>
            <p:cNvPr id="48" name="図 47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E1872942-16B3-4A52-A05F-7C5789CDA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256" y="1334971"/>
              <a:ext cx="686567" cy="738664"/>
            </a:xfrm>
            <a:prstGeom prst="rect">
              <a:avLst/>
            </a:prstGeom>
          </p:spPr>
        </p:pic>
        <p:pic>
          <p:nvPicPr>
            <p:cNvPr id="50" name="図 49" descr="スポーツゲーム が含まれている画像&#10;&#10;自動的に生成された説明">
              <a:extLst>
                <a:ext uri="{FF2B5EF4-FFF2-40B4-BE49-F238E27FC236}">
                  <a16:creationId xmlns:a16="http://schemas.microsoft.com/office/drawing/2014/main" id="{BA595A5A-E2DC-4504-B6B9-2A4B3731C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570" y="1319179"/>
              <a:ext cx="686567" cy="738664"/>
            </a:xfrm>
            <a:prstGeom prst="rect">
              <a:avLst/>
            </a:prstGeom>
          </p:spPr>
        </p:pic>
      </p:grpSp>
      <p:pic>
        <p:nvPicPr>
          <p:cNvPr id="51" name="図 50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DAE5A8D4-5B25-4573-8B0C-2D61FAE0A4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73" y="8673585"/>
            <a:ext cx="686567" cy="738664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A5695D8-0E72-4DCA-B51A-CDA0B7F2C665}"/>
              </a:ext>
            </a:extLst>
          </p:cNvPr>
          <p:cNvSpPr txBox="1"/>
          <p:nvPr/>
        </p:nvSpPr>
        <p:spPr>
          <a:xfrm>
            <a:off x="418251" y="7688116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AA7FD65-5F33-4D05-95A2-68C7E10E9135}"/>
              </a:ext>
            </a:extLst>
          </p:cNvPr>
          <p:cNvSpPr txBox="1"/>
          <p:nvPr/>
        </p:nvSpPr>
        <p:spPr>
          <a:xfrm>
            <a:off x="9517118" y="7688116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5E85695-B79E-4CFB-AB9A-D92710BD194E}"/>
              </a:ext>
            </a:extLst>
          </p:cNvPr>
          <p:cNvSpPr txBox="1"/>
          <p:nvPr/>
        </p:nvSpPr>
        <p:spPr>
          <a:xfrm>
            <a:off x="4923683" y="7688116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</p:spTree>
    <p:extLst>
      <p:ext uri="{BB962C8B-B14F-4D97-AF65-F5344CB8AC3E}">
        <p14:creationId xmlns:p14="http://schemas.microsoft.com/office/powerpoint/2010/main" val="217191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光, 時計 が含まれている画像&#10;&#10;自動的に生成された説明">
            <a:extLst>
              <a:ext uri="{FF2B5EF4-FFF2-40B4-BE49-F238E27FC236}">
                <a16:creationId xmlns:a16="http://schemas.microsoft.com/office/drawing/2014/main" id="{F1C7557D-D8D6-4A69-A000-E2A2FE676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96" y="2081286"/>
            <a:ext cx="1855868" cy="13120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06" y="46795"/>
            <a:ext cx="11041380" cy="1038293"/>
          </a:xfrm>
        </p:spPr>
        <p:txBody>
          <a:bodyPr>
            <a:normAutofit/>
          </a:bodyPr>
          <a:lstStyle/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桜が満開になる時期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DF709D-CFD6-4787-A7FF-30BE85CDE52C}"/>
              </a:ext>
            </a:extLst>
          </p:cNvPr>
          <p:cNvSpPr txBox="1"/>
          <p:nvPr/>
        </p:nvSpPr>
        <p:spPr>
          <a:xfrm>
            <a:off x="1114549" y="1237497"/>
            <a:ext cx="218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月下旬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3339C7-0DC7-42AD-80AA-035626EEFF0E}"/>
              </a:ext>
            </a:extLst>
          </p:cNvPr>
          <p:cNvSpPr txBox="1"/>
          <p:nvPr/>
        </p:nvSpPr>
        <p:spPr>
          <a:xfrm>
            <a:off x="9436924" y="1237497"/>
            <a:ext cx="225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月中旬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33C88E-CD1F-4391-8001-7A45B67BCED4}"/>
              </a:ext>
            </a:extLst>
          </p:cNvPr>
          <p:cNvSpPr txBox="1"/>
          <p:nvPr/>
        </p:nvSpPr>
        <p:spPr>
          <a:xfrm>
            <a:off x="5225140" y="1237497"/>
            <a:ext cx="218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月上旬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7F4626-1AE8-4954-9434-0191A0554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8" y="683106"/>
            <a:ext cx="11699214" cy="701952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F4177F43-7885-47E1-BE16-53111A5F3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87" y="2081286"/>
            <a:ext cx="1833096" cy="1296000"/>
          </a:xfrm>
          <a:prstGeom prst="rect">
            <a:avLst/>
          </a:prstGeom>
        </p:spPr>
      </p:pic>
      <p:pic>
        <p:nvPicPr>
          <p:cNvPr id="25" name="図 2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38CC88C5-C5A4-45D3-A8E6-4D88B432C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80" y="2081286"/>
            <a:ext cx="1833101" cy="1296000"/>
          </a:xfrm>
          <a:prstGeom prst="rect">
            <a:avLst/>
          </a:prstGeom>
        </p:spPr>
      </p:pic>
      <p:sp>
        <p:nvSpPr>
          <p:cNvPr id="28" name="楕円 27">
            <a:extLst>
              <a:ext uri="{FF2B5EF4-FFF2-40B4-BE49-F238E27FC236}">
                <a16:creationId xmlns:a16="http://schemas.microsoft.com/office/drawing/2014/main" id="{ADD7AC37-7994-402E-B185-F0789CDCD33F}"/>
              </a:ext>
            </a:extLst>
          </p:cNvPr>
          <p:cNvSpPr>
            <a:spLocks noChangeAspect="1"/>
          </p:cNvSpPr>
          <p:nvPr/>
        </p:nvSpPr>
        <p:spPr>
          <a:xfrm>
            <a:off x="5448834" y="2341407"/>
            <a:ext cx="1951052" cy="417729"/>
          </a:xfrm>
          <a:prstGeom prst="ellipse">
            <a:avLst/>
          </a:prstGeom>
          <a:noFill/>
          <a:ln w="76200">
            <a:solidFill>
              <a:srgbClr val="EE8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DCD6BF64-204B-474A-8F26-18043C6276BD}"/>
              </a:ext>
            </a:extLst>
          </p:cNvPr>
          <p:cNvSpPr>
            <a:spLocks noChangeAspect="1"/>
          </p:cNvSpPr>
          <p:nvPr/>
        </p:nvSpPr>
        <p:spPr>
          <a:xfrm>
            <a:off x="1300196" y="2737334"/>
            <a:ext cx="1908168" cy="408548"/>
          </a:xfrm>
          <a:prstGeom prst="ellipse">
            <a:avLst/>
          </a:prstGeom>
          <a:noFill/>
          <a:ln w="76200">
            <a:solidFill>
              <a:srgbClr val="EE8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3" name="六角形 32">
            <a:extLst>
              <a:ext uri="{FF2B5EF4-FFF2-40B4-BE49-F238E27FC236}">
                <a16:creationId xmlns:a16="http://schemas.microsoft.com/office/drawing/2014/main" id="{A7CD5070-009A-436A-B2F8-ECA734C02924}"/>
              </a:ext>
            </a:extLst>
          </p:cNvPr>
          <p:cNvSpPr/>
          <p:nvPr/>
        </p:nvSpPr>
        <p:spPr>
          <a:xfrm>
            <a:off x="1797292" y="98445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378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４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448D741-FECC-42B1-98BB-3EC9D86C9D7B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9782FE0-FC53-44D2-BE55-7F955703FFEF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17">
            <a:extLst>
              <a:ext uri="{FF2B5EF4-FFF2-40B4-BE49-F238E27FC236}">
                <a16:creationId xmlns:a16="http://schemas.microsoft.com/office/drawing/2014/main" id="{8745E8DA-0359-46B7-9C32-C5CCE37E253E}"/>
              </a:ext>
            </a:extLst>
          </p:cNvPr>
          <p:cNvSpPr>
            <a:spLocks noChangeAspect="1"/>
          </p:cNvSpPr>
          <p:nvPr/>
        </p:nvSpPr>
        <p:spPr>
          <a:xfrm>
            <a:off x="9674192" y="2562599"/>
            <a:ext cx="1951052" cy="417729"/>
          </a:xfrm>
          <a:prstGeom prst="ellipse">
            <a:avLst/>
          </a:prstGeom>
          <a:noFill/>
          <a:ln w="76200">
            <a:solidFill>
              <a:srgbClr val="EE8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223" dirty="0"/>
              <a:t>\\\</a:t>
            </a:r>
            <a:endParaRPr lang="ja-JP" altLang="en-US" sz="2223" dirty="0"/>
          </a:p>
        </p:txBody>
      </p:sp>
      <p:pic>
        <p:nvPicPr>
          <p:cNvPr id="19" name="図 18" descr="光, 時計 が含まれている画像&#10;&#10;自動的に生成された説明">
            <a:extLst>
              <a:ext uri="{FF2B5EF4-FFF2-40B4-BE49-F238E27FC236}">
                <a16:creationId xmlns:a16="http://schemas.microsoft.com/office/drawing/2014/main" id="{00C4C741-A2B7-419F-AFC1-C117FA34E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96" y="8194718"/>
            <a:ext cx="1855868" cy="131209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E49A0AC-622D-4564-8124-EF0F6AF4BEC5}"/>
              </a:ext>
            </a:extLst>
          </p:cNvPr>
          <p:cNvSpPr txBox="1"/>
          <p:nvPr/>
        </p:nvSpPr>
        <p:spPr>
          <a:xfrm>
            <a:off x="1114549" y="7350929"/>
            <a:ext cx="218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月下旬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CC6635C-FCDF-4A85-9ABE-549E55796397}"/>
              </a:ext>
            </a:extLst>
          </p:cNvPr>
          <p:cNvSpPr txBox="1"/>
          <p:nvPr/>
        </p:nvSpPr>
        <p:spPr>
          <a:xfrm>
            <a:off x="9436924" y="7350929"/>
            <a:ext cx="225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月中旬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CB5989-748F-4A96-9BE7-67C3FAB68C0B}"/>
              </a:ext>
            </a:extLst>
          </p:cNvPr>
          <p:cNvSpPr txBox="1"/>
          <p:nvPr/>
        </p:nvSpPr>
        <p:spPr>
          <a:xfrm>
            <a:off x="5225140" y="7350929"/>
            <a:ext cx="218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月上旬</a:t>
            </a:r>
          </a:p>
        </p:txBody>
      </p:sp>
      <p:pic>
        <p:nvPicPr>
          <p:cNvPr id="23" name="図 22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45ADDF5-69BE-40E5-8CB9-F18CF46F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87" y="8194718"/>
            <a:ext cx="1833096" cy="1296000"/>
          </a:xfrm>
          <a:prstGeom prst="rect">
            <a:avLst/>
          </a:prstGeom>
        </p:spPr>
      </p:pic>
      <p:pic>
        <p:nvPicPr>
          <p:cNvPr id="24" name="図 2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E289C15F-C60D-4684-84AA-34A48CE45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80" y="8194718"/>
            <a:ext cx="1833101" cy="1296000"/>
          </a:xfrm>
          <a:prstGeom prst="rect">
            <a:avLst/>
          </a:prstGeom>
        </p:spPr>
      </p:pic>
      <p:sp>
        <p:nvSpPr>
          <p:cNvPr id="26" name="楕円 25">
            <a:extLst>
              <a:ext uri="{FF2B5EF4-FFF2-40B4-BE49-F238E27FC236}">
                <a16:creationId xmlns:a16="http://schemas.microsoft.com/office/drawing/2014/main" id="{D096FB7A-5ACD-48C3-8201-5F85E64BDDB1}"/>
              </a:ext>
            </a:extLst>
          </p:cNvPr>
          <p:cNvSpPr>
            <a:spLocks noChangeAspect="1"/>
          </p:cNvSpPr>
          <p:nvPr/>
        </p:nvSpPr>
        <p:spPr>
          <a:xfrm>
            <a:off x="5448834" y="8454839"/>
            <a:ext cx="1951052" cy="417729"/>
          </a:xfrm>
          <a:prstGeom prst="ellipse">
            <a:avLst/>
          </a:prstGeom>
          <a:noFill/>
          <a:ln w="76200">
            <a:solidFill>
              <a:srgbClr val="EE8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D2B64AC-F645-458C-AD22-B7EE3D8C8640}"/>
              </a:ext>
            </a:extLst>
          </p:cNvPr>
          <p:cNvSpPr>
            <a:spLocks noChangeAspect="1"/>
          </p:cNvSpPr>
          <p:nvPr/>
        </p:nvSpPr>
        <p:spPr>
          <a:xfrm>
            <a:off x="1300196" y="8850766"/>
            <a:ext cx="1908168" cy="408548"/>
          </a:xfrm>
          <a:prstGeom prst="ellipse">
            <a:avLst/>
          </a:prstGeom>
          <a:noFill/>
          <a:ln w="76200">
            <a:solidFill>
              <a:srgbClr val="EE8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23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04639805-C4DA-42CD-8735-990FA667C56C}"/>
              </a:ext>
            </a:extLst>
          </p:cNvPr>
          <p:cNvSpPr>
            <a:spLocks noChangeAspect="1"/>
          </p:cNvSpPr>
          <p:nvPr/>
        </p:nvSpPr>
        <p:spPr>
          <a:xfrm>
            <a:off x="9674192" y="8676031"/>
            <a:ext cx="1951052" cy="417729"/>
          </a:xfrm>
          <a:prstGeom prst="ellipse">
            <a:avLst/>
          </a:prstGeom>
          <a:noFill/>
          <a:ln w="76200">
            <a:solidFill>
              <a:srgbClr val="EE8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223" dirty="0"/>
              <a:t>\\\</a:t>
            </a:r>
            <a:endParaRPr lang="ja-JP" altLang="en-US" sz="2223" dirty="0"/>
          </a:p>
        </p:txBody>
      </p:sp>
    </p:spTree>
    <p:extLst>
      <p:ext uri="{BB962C8B-B14F-4D97-AF65-F5344CB8AC3E}">
        <p14:creationId xmlns:p14="http://schemas.microsoft.com/office/powerpoint/2010/main" val="4639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639B5C0-C723-4A04-BC8D-BC11301054E2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B157A1EA-B69C-45BC-AE33-7E73AA837BC1}"/>
              </a:ext>
            </a:extLst>
          </p:cNvPr>
          <p:cNvSpPr txBox="1">
            <a:spLocks/>
          </p:cNvSpPr>
          <p:nvPr/>
        </p:nvSpPr>
        <p:spPr>
          <a:xfrm>
            <a:off x="1908006" y="31882"/>
            <a:ext cx="9456353" cy="980161"/>
          </a:xfrm>
          <a:prstGeom prst="rect">
            <a:avLst/>
          </a:prstGeom>
        </p:spPr>
        <p:txBody>
          <a:bodyPr vert="horz" lIns="96012" tIns="48006" rIns="96012" bIns="4800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雪が積もること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023C211-818A-4238-AA0C-DAB8D9E49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1" y="626988"/>
            <a:ext cx="11699214" cy="701953"/>
          </a:xfrm>
          <a:prstGeom prst="rect">
            <a:avLst/>
          </a:prstGeom>
        </p:spPr>
      </p:pic>
      <p:sp>
        <p:nvSpPr>
          <p:cNvPr id="41" name="六角形 40">
            <a:extLst>
              <a:ext uri="{FF2B5EF4-FFF2-40B4-BE49-F238E27FC236}">
                <a16:creationId xmlns:a16="http://schemas.microsoft.com/office/drawing/2014/main" id="{06FF8C63-A0B8-4690-BB74-3B39F4395E15}"/>
              </a:ext>
            </a:extLst>
          </p:cNvPr>
          <p:cNvSpPr/>
          <p:nvPr/>
        </p:nvSpPr>
        <p:spPr>
          <a:xfrm>
            <a:off x="1743295" y="48763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378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５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EC843D1-BA38-4FC9-9CB3-310D28064245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CAD1A50-347F-44D7-AA17-4E9CC2F5770D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AA0E8D3-E477-4BB9-A718-4A64F3BB2814}"/>
              </a:ext>
            </a:extLst>
          </p:cNvPr>
          <p:cNvGrpSpPr/>
          <p:nvPr/>
        </p:nvGrpSpPr>
        <p:grpSpPr>
          <a:xfrm>
            <a:off x="5220026" y="2401268"/>
            <a:ext cx="2264295" cy="1015379"/>
            <a:chOff x="6269941" y="1421956"/>
            <a:chExt cx="2264295" cy="1015379"/>
          </a:xfrm>
        </p:grpSpPr>
        <p:pic>
          <p:nvPicPr>
            <p:cNvPr id="34" name="Picture 4" descr="クリスマスのイラスト「雪だるま」">
              <a:extLst>
                <a:ext uri="{FF2B5EF4-FFF2-40B4-BE49-F238E27FC236}">
                  <a16:creationId xmlns:a16="http://schemas.microsoft.com/office/drawing/2014/main" id="{CABE2D6B-9225-42D9-AFB5-03D119E92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941" y="1421956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クリスマスのイラスト「雪だるま」">
              <a:extLst>
                <a:ext uri="{FF2B5EF4-FFF2-40B4-BE49-F238E27FC236}">
                  <a16:creationId xmlns:a16="http://schemas.microsoft.com/office/drawing/2014/main" id="{68CA2DCE-7F52-42B4-82B8-C3DCA940F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993" y="1430478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クリスマスのイラスト「雪だるま」">
              <a:extLst>
                <a:ext uri="{FF2B5EF4-FFF2-40B4-BE49-F238E27FC236}">
                  <a16:creationId xmlns:a16="http://schemas.microsoft.com/office/drawing/2014/main" id="{6F797EA1-D039-48D0-B3EF-BA3AB9B1F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032" y="1450244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80AB3D8-D6A4-4D36-938A-751A45BCED3C}"/>
              </a:ext>
            </a:extLst>
          </p:cNvPr>
          <p:cNvGrpSpPr/>
          <p:nvPr/>
        </p:nvGrpSpPr>
        <p:grpSpPr>
          <a:xfrm>
            <a:off x="10527266" y="2401268"/>
            <a:ext cx="2264295" cy="1015379"/>
            <a:chOff x="6269941" y="1421956"/>
            <a:chExt cx="2264295" cy="1015379"/>
          </a:xfrm>
        </p:grpSpPr>
        <p:pic>
          <p:nvPicPr>
            <p:cNvPr id="25" name="Picture 4" descr="クリスマスのイラスト「雪だるま」">
              <a:extLst>
                <a:ext uri="{FF2B5EF4-FFF2-40B4-BE49-F238E27FC236}">
                  <a16:creationId xmlns:a16="http://schemas.microsoft.com/office/drawing/2014/main" id="{7B0A8236-AA39-4667-AAA3-BBDE5B0C3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941" y="1421956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クリスマスのイラスト「雪だるま」">
              <a:extLst>
                <a:ext uri="{FF2B5EF4-FFF2-40B4-BE49-F238E27FC236}">
                  <a16:creationId xmlns:a16="http://schemas.microsoft.com/office/drawing/2014/main" id="{908FB42B-973D-4289-AF18-12997767C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993" y="1430478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クリスマスのイラスト「雪だるま」">
              <a:extLst>
                <a:ext uri="{FF2B5EF4-FFF2-40B4-BE49-F238E27FC236}">
                  <a16:creationId xmlns:a16="http://schemas.microsoft.com/office/drawing/2014/main" id="{22EAFE9B-1D7A-4CB0-8E83-1FCA9E83A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032" y="1450244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D0324AD-91DA-4DA5-9E67-55D06A46E3F3}"/>
              </a:ext>
            </a:extLst>
          </p:cNvPr>
          <p:cNvGrpSpPr/>
          <p:nvPr/>
        </p:nvGrpSpPr>
        <p:grpSpPr>
          <a:xfrm>
            <a:off x="8604323" y="2401268"/>
            <a:ext cx="2264295" cy="1015379"/>
            <a:chOff x="6269941" y="1421956"/>
            <a:chExt cx="2264295" cy="1015379"/>
          </a:xfrm>
        </p:grpSpPr>
        <p:pic>
          <p:nvPicPr>
            <p:cNvPr id="36" name="Picture 4" descr="クリスマスのイラスト「雪だるま」">
              <a:extLst>
                <a:ext uri="{FF2B5EF4-FFF2-40B4-BE49-F238E27FC236}">
                  <a16:creationId xmlns:a16="http://schemas.microsoft.com/office/drawing/2014/main" id="{C5B6E784-211B-4AF5-86EA-43FE267C1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941" y="1421956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クリスマスのイラスト「雪だるま」">
              <a:extLst>
                <a:ext uri="{FF2B5EF4-FFF2-40B4-BE49-F238E27FC236}">
                  <a16:creationId xmlns:a16="http://schemas.microsoft.com/office/drawing/2014/main" id="{B18B4D2F-2611-4C79-BD04-6734F1B49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993" y="1430478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クリスマスのイラスト「雪だるま」">
              <a:extLst>
                <a:ext uri="{FF2B5EF4-FFF2-40B4-BE49-F238E27FC236}">
                  <a16:creationId xmlns:a16="http://schemas.microsoft.com/office/drawing/2014/main" id="{DECDC535-73F6-42E4-9852-89EF354DF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032" y="1450244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EE76ED-5879-4E1F-B5FE-A6C69EB5DE4F}"/>
              </a:ext>
            </a:extLst>
          </p:cNvPr>
          <p:cNvSpPr txBox="1"/>
          <p:nvPr/>
        </p:nvSpPr>
        <p:spPr>
          <a:xfrm>
            <a:off x="418251" y="1261171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1AA952F-1B63-4086-8B87-C93C10C0E0E8}"/>
              </a:ext>
            </a:extLst>
          </p:cNvPr>
          <p:cNvSpPr txBox="1"/>
          <p:nvPr/>
        </p:nvSpPr>
        <p:spPr>
          <a:xfrm>
            <a:off x="9517118" y="1261171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202C5C5-CFF4-45D2-9261-D8C52BF5D06B}"/>
              </a:ext>
            </a:extLst>
          </p:cNvPr>
          <p:cNvSpPr txBox="1"/>
          <p:nvPr/>
        </p:nvSpPr>
        <p:spPr>
          <a:xfrm>
            <a:off x="4923683" y="1261171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  <p:pic>
        <p:nvPicPr>
          <p:cNvPr id="31" name="Picture 4" descr="クリスマスのイラスト「雪だるま」">
            <a:extLst>
              <a:ext uri="{FF2B5EF4-FFF2-40B4-BE49-F238E27FC236}">
                <a16:creationId xmlns:a16="http://schemas.microsoft.com/office/drawing/2014/main" id="{DFF3D2DC-ACD5-4B74-8F57-2A7BE49C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11" y="2399944"/>
            <a:ext cx="940204" cy="9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7D58758-C4AC-4A5F-9052-5589D0B483B6}"/>
              </a:ext>
            </a:extLst>
          </p:cNvPr>
          <p:cNvGrpSpPr/>
          <p:nvPr/>
        </p:nvGrpSpPr>
        <p:grpSpPr>
          <a:xfrm>
            <a:off x="5220026" y="8514700"/>
            <a:ext cx="2264295" cy="1015379"/>
            <a:chOff x="6269941" y="1421956"/>
            <a:chExt cx="2264295" cy="1015379"/>
          </a:xfrm>
        </p:grpSpPr>
        <p:pic>
          <p:nvPicPr>
            <p:cNvPr id="33" name="Picture 4" descr="クリスマスのイラスト「雪だるま」">
              <a:extLst>
                <a:ext uri="{FF2B5EF4-FFF2-40B4-BE49-F238E27FC236}">
                  <a16:creationId xmlns:a16="http://schemas.microsoft.com/office/drawing/2014/main" id="{CADB4C09-B1B8-497E-A5D2-9CE3FC019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941" y="1421956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クリスマスのイラスト「雪だるま」">
              <a:extLst>
                <a:ext uri="{FF2B5EF4-FFF2-40B4-BE49-F238E27FC236}">
                  <a16:creationId xmlns:a16="http://schemas.microsoft.com/office/drawing/2014/main" id="{902031E9-B98F-42CE-8302-8C993D94E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993" y="1430478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クリスマスのイラスト「雪だるま」">
              <a:extLst>
                <a:ext uri="{FF2B5EF4-FFF2-40B4-BE49-F238E27FC236}">
                  <a16:creationId xmlns:a16="http://schemas.microsoft.com/office/drawing/2014/main" id="{00416489-3C31-4087-A554-22523E729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032" y="1450244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E4F80B7-DE32-4830-8395-EB80A66BDE6B}"/>
              </a:ext>
            </a:extLst>
          </p:cNvPr>
          <p:cNvGrpSpPr/>
          <p:nvPr/>
        </p:nvGrpSpPr>
        <p:grpSpPr>
          <a:xfrm>
            <a:off x="10527266" y="8514700"/>
            <a:ext cx="2264295" cy="1015379"/>
            <a:chOff x="6269941" y="1421956"/>
            <a:chExt cx="2264295" cy="1015379"/>
          </a:xfrm>
        </p:grpSpPr>
        <p:pic>
          <p:nvPicPr>
            <p:cNvPr id="45" name="Picture 4" descr="クリスマスのイラスト「雪だるま」">
              <a:extLst>
                <a:ext uri="{FF2B5EF4-FFF2-40B4-BE49-F238E27FC236}">
                  <a16:creationId xmlns:a16="http://schemas.microsoft.com/office/drawing/2014/main" id="{64FF9521-B0E5-4062-AA75-350270AA9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941" y="1421956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クリスマスのイラスト「雪だるま」">
              <a:extLst>
                <a:ext uri="{FF2B5EF4-FFF2-40B4-BE49-F238E27FC236}">
                  <a16:creationId xmlns:a16="http://schemas.microsoft.com/office/drawing/2014/main" id="{BFE02955-8747-43AB-A6FB-88D642AAD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993" y="1430478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クリスマスのイラスト「雪だるま」">
              <a:extLst>
                <a:ext uri="{FF2B5EF4-FFF2-40B4-BE49-F238E27FC236}">
                  <a16:creationId xmlns:a16="http://schemas.microsoft.com/office/drawing/2014/main" id="{966029D1-4356-49E5-815D-D1D0D85C8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032" y="1450244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8476CB03-5639-4FA5-B774-B05E4750FED5}"/>
              </a:ext>
            </a:extLst>
          </p:cNvPr>
          <p:cNvGrpSpPr/>
          <p:nvPr/>
        </p:nvGrpSpPr>
        <p:grpSpPr>
          <a:xfrm>
            <a:off x="8604323" y="8514700"/>
            <a:ext cx="2264295" cy="1015379"/>
            <a:chOff x="6269941" y="1421956"/>
            <a:chExt cx="2264295" cy="1015379"/>
          </a:xfrm>
        </p:grpSpPr>
        <p:pic>
          <p:nvPicPr>
            <p:cNvPr id="49" name="Picture 4" descr="クリスマスのイラスト「雪だるま」">
              <a:extLst>
                <a:ext uri="{FF2B5EF4-FFF2-40B4-BE49-F238E27FC236}">
                  <a16:creationId xmlns:a16="http://schemas.microsoft.com/office/drawing/2014/main" id="{89FF4A33-C657-4258-B29C-5B8E4DCF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941" y="1421956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クリスマスのイラスト「雪だるま」">
              <a:extLst>
                <a:ext uri="{FF2B5EF4-FFF2-40B4-BE49-F238E27FC236}">
                  <a16:creationId xmlns:a16="http://schemas.microsoft.com/office/drawing/2014/main" id="{24574734-6D7D-4249-84A5-CB5B67BEC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993" y="1430478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クリスマスのイラスト「雪だるま」">
              <a:extLst>
                <a:ext uri="{FF2B5EF4-FFF2-40B4-BE49-F238E27FC236}">
                  <a16:creationId xmlns:a16="http://schemas.microsoft.com/office/drawing/2014/main" id="{3E915D9E-6E34-4123-984E-BEE7DB1A7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032" y="1450244"/>
              <a:ext cx="940204" cy="98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4" descr="クリスマスのイラスト「雪だるま」">
            <a:extLst>
              <a:ext uri="{FF2B5EF4-FFF2-40B4-BE49-F238E27FC236}">
                <a16:creationId xmlns:a16="http://schemas.microsoft.com/office/drawing/2014/main" id="{0BE5ABDA-802E-47B7-9465-D9A42BEA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83" y="8514700"/>
            <a:ext cx="940204" cy="9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0E110D2-06F8-4CB5-AE92-14B53166294C}"/>
              </a:ext>
            </a:extLst>
          </p:cNvPr>
          <p:cNvSpPr txBox="1"/>
          <p:nvPr/>
        </p:nvSpPr>
        <p:spPr>
          <a:xfrm>
            <a:off x="418251" y="7426853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ACAD414-EC39-4815-98E0-86B64A63D864}"/>
              </a:ext>
            </a:extLst>
          </p:cNvPr>
          <p:cNvSpPr txBox="1"/>
          <p:nvPr/>
        </p:nvSpPr>
        <p:spPr>
          <a:xfrm>
            <a:off x="9517118" y="7426853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5F7ED8E-C626-4F0C-9D33-86FFB9B6006E}"/>
              </a:ext>
            </a:extLst>
          </p:cNvPr>
          <p:cNvSpPr txBox="1"/>
          <p:nvPr/>
        </p:nvSpPr>
        <p:spPr>
          <a:xfrm>
            <a:off x="4923683" y="7426853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</p:spTree>
    <p:extLst>
      <p:ext uri="{BB962C8B-B14F-4D97-AF65-F5344CB8AC3E}">
        <p14:creationId xmlns:p14="http://schemas.microsoft.com/office/powerpoint/2010/main" val="130459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1">
            <a:extLst>
              <a:ext uri="{FF2B5EF4-FFF2-40B4-BE49-F238E27FC236}">
                <a16:creationId xmlns:a16="http://schemas.microsoft.com/office/drawing/2014/main" id="{B157A1EA-B69C-45BC-AE33-7E73AA837BC1}"/>
              </a:ext>
            </a:extLst>
          </p:cNvPr>
          <p:cNvSpPr txBox="1">
            <a:spLocks/>
          </p:cNvSpPr>
          <p:nvPr/>
        </p:nvSpPr>
        <p:spPr>
          <a:xfrm>
            <a:off x="693029" y="-64813"/>
            <a:ext cx="11041380" cy="1116081"/>
          </a:xfrm>
          <a:prstGeom prst="rect">
            <a:avLst/>
          </a:prstGeom>
        </p:spPr>
        <p:txBody>
          <a:bodyPr vert="horz" lIns="96012" tIns="48006" rIns="96012" bIns="4800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しも柱をふんだこと</a:t>
            </a:r>
            <a:endParaRPr lang="en-US" altLang="ja-JP" sz="63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585FCC-268A-4823-9B72-6900B4759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1" y="726044"/>
            <a:ext cx="11699216" cy="701953"/>
          </a:xfrm>
          <a:prstGeom prst="rect">
            <a:avLst/>
          </a:prstGeom>
        </p:spPr>
      </p:pic>
      <p:sp>
        <p:nvSpPr>
          <p:cNvPr id="44" name="六角形 43">
            <a:extLst>
              <a:ext uri="{FF2B5EF4-FFF2-40B4-BE49-F238E27FC236}">
                <a16:creationId xmlns:a16="http://schemas.microsoft.com/office/drawing/2014/main" id="{C065866E-DB42-417B-BCC4-06F3D41155A6}"/>
              </a:ext>
            </a:extLst>
          </p:cNvPr>
          <p:cNvSpPr/>
          <p:nvPr/>
        </p:nvSpPr>
        <p:spPr>
          <a:xfrm>
            <a:off x="1333996" y="116276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378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６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CEFE469-0BC5-4621-9689-50A429260830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8190C9E-F94A-458E-901E-FC1A7D2CDB43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74E06D-1E81-4491-865C-DCD65D98E466}"/>
              </a:ext>
            </a:extLst>
          </p:cNvPr>
          <p:cNvGrpSpPr/>
          <p:nvPr/>
        </p:nvGrpSpPr>
        <p:grpSpPr>
          <a:xfrm>
            <a:off x="5404309" y="2208154"/>
            <a:ext cx="2152259" cy="1102384"/>
            <a:chOff x="6792439" y="1432633"/>
            <a:chExt cx="2152259" cy="1102384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3089E0FA-F5E1-4D85-B17C-89018809E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81" y="1443332"/>
              <a:ext cx="1082717" cy="1080985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2F323D71-5830-42A6-963E-E86EB3C0E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439" y="1454032"/>
              <a:ext cx="1082717" cy="1080985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65D71676-7363-43D6-8B8D-2EEAC8C0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31" y="1432633"/>
              <a:ext cx="1082717" cy="1080985"/>
            </a:xfrm>
            <a:prstGeom prst="rect">
              <a:avLst/>
            </a:prstGeom>
          </p:spPr>
        </p:pic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576A6184-DE50-49D0-9E39-70B177B003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46" y="2208154"/>
            <a:ext cx="1082717" cy="1080985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7154F19-8483-4CE2-9338-BB7D873AD4B6}"/>
              </a:ext>
            </a:extLst>
          </p:cNvPr>
          <p:cNvGrpSpPr/>
          <p:nvPr/>
        </p:nvGrpSpPr>
        <p:grpSpPr>
          <a:xfrm>
            <a:off x="10345998" y="2208154"/>
            <a:ext cx="2152259" cy="1102384"/>
            <a:chOff x="6792439" y="1432633"/>
            <a:chExt cx="2152259" cy="1102384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E105CB4-555E-44DD-9874-9EA20E2C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81" y="1443332"/>
              <a:ext cx="1082717" cy="1080985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81284378-180C-4B2D-B7A2-382C19A7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439" y="1454032"/>
              <a:ext cx="1082717" cy="1080985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81BD2BD7-C8F7-4CDC-8AC0-43560CEE7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31" y="1432633"/>
              <a:ext cx="1082717" cy="1080985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093CC4B-B3AF-46A9-A2B1-B22D6D7B9AC2}"/>
              </a:ext>
            </a:extLst>
          </p:cNvPr>
          <p:cNvGrpSpPr/>
          <p:nvPr/>
        </p:nvGrpSpPr>
        <p:grpSpPr>
          <a:xfrm>
            <a:off x="8735097" y="2208154"/>
            <a:ext cx="2152259" cy="1102384"/>
            <a:chOff x="6792439" y="1432633"/>
            <a:chExt cx="2152259" cy="1102384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8C7742E5-FDC6-48DA-8309-4C1C4C95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81" y="1443332"/>
              <a:ext cx="1082717" cy="1080985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DEED74E-AC6A-494F-A74D-8E308BD3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439" y="1454032"/>
              <a:ext cx="1082717" cy="1080985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50E24D3F-6B21-4F02-86E9-7B3D68ED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31" y="1432633"/>
              <a:ext cx="1082717" cy="1080985"/>
            </a:xfrm>
            <a:prstGeom prst="rect">
              <a:avLst/>
            </a:prstGeom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71E93DC-FADF-4A1E-ABBB-F0B8A2CC766D}"/>
              </a:ext>
            </a:extLst>
          </p:cNvPr>
          <p:cNvSpPr txBox="1"/>
          <p:nvPr/>
        </p:nvSpPr>
        <p:spPr>
          <a:xfrm>
            <a:off x="418251" y="1261171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CA12304-DD62-4B15-9791-B0522689CF9A}"/>
              </a:ext>
            </a:extLst>
          </p:cNvPr>
          <p:cNvSpPr txBox="1"/>
          <p:nvPr/>
        </p:nvSpPr>
        <p:spPr>
          <a:xfrm>
            <a:off x="9517118" y="1261171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99B745B-DCE2-4F39-9DA6-0F642F0249B9}"/>
              </a:ext>
            </a:extLst>
          </p:cNvPr>
          <p:cNvSpPr txBox="1"/>
          <p:nvPr/>
        </p:nvSpPr>
        <p:spPr>
          <a:xfrm>
            <a:off x="4923683" y="1261171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</p:spTree>
    <p:extLst>
      <p:ext uri="{BB962C8B-B14F-4D97-AF65-F5344CB8AC3E}">
        <p14:creationId xmlns:p14="http://schemas.microsoft.com/office/powerpoint/2010/main" val="272261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601CF26-7697-4042-BE83-897463B9E130}"/>
              </a:ext>
            </a:extLst>
          </p:cNvPr>
          <p:cNvCxnSpPr>
            <a:cxnSpLocks/>
          </p:cNvCxnSpPr>
          <p:nvPr/>
        </p:nvCxnSpPr>
        <p:spPr>
          <a:xfrm>
            <a:off x="4200525" y="28708"/>
            <a:ext cx="0" cy="93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1FD09DC-AB3E-4072-8053-593DFD385C07}"/>
              </a:ext>
            </a:extLst>
          </p:cNvPr>
          <p:cNvCxnSpPr>
            <a:cxnSpLocks/>
          </p:cNvCxnSpPr>
          <p:nvPr/>
        </p:nvCxnSpPr>
        <p:spPr>
          <a:xfrm>
            <a:off x="8592019" y="28708"/>
            <a:ext cx="0" cy="93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DCD0CDF-AC61-478B-9192-11BD285FDED8}"/>
              </a:ext>
            </a:extLst>
          </p:cNvPr>
          <p:cNvGrpSpPr/>
          <p:nvPr/>
        </p:nvGrpSpPr>
        <p:grpSpPr>
          <a:xfrm>
            <a:off x="5404309" y="8582845"/>
            <a:ext cx="2152259" cy="1102384"/>
            <a:chOff x="6792439" y="1432633"/>
            <a:chExt cx="2152259" cy="1102384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E6F4F5E3-48DF-487D-9B18-247C70B85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81" y="1443332"/>
              <a:ext cx="1082717" cy="1080985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292821B1-545F-45E0-B0DC-4F9D5F5C7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439" y="1454032"/>
              <a:ext cx="1082717" cy="1080985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82C8122B-7620-47B7-A59C-76CF49B6C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31" y="1432633"/>
              <a:ext cx="1082717" cy="1080985"/>
            </a:xfrm>
            <a:prstGeom prst="rect">
              <a:avLst/>
            </a:prstGeom>
          </p:spPr>
        </p:pic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B6B8054F-4CEF-4461-9D23-4B38C9C153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46" y="8582845"/>
            <a:ext cx="1082717" cy="1080985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F9787927-C621-415F-8E0C-23436CED86EE}"/>
              </a:ext>
            </a:extLst>
          </p:cNvPr>
          <p:cNvGrpSpPr/>
          <p:nvPr/>
        </p:nvGrpSpPr>
        <p:grpSpPr>
          <a:xfrm>
            <a:off x="10345998" y="8582845"/>
            <a:ext cx="2152259" cy="1102384"/>
            <a:chOff x="6792439" y="1432633"/>
            <a:chExt cx="2152259" cy="1102384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E985E24E-804D-4A61-9453-0476176C8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81" y="1443332"/>
              <a:ext cx="1082717" cy="1080985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085D6194-4148-4F01-9ADC-C595CF92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439" y="1454032"/>
              <a:ext cx="1082717" cy="1080985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C9797095-7581-461E-B5A5-A62AE5DDE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31" y="1432633"/>
              <a:ext cx="1082717" cy="1080985"/>
            </a:xfrm>
            <a:prstGeom prst="rect">
              <a:avLst/>
            </a:prstGeom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17064FC-1EF1-4613-A61F-273501D0AF76}"/>
              </a:ext>
            </a:extLst>
          </p:cNvPr>
          <p:cNvGrpSpPr/>
          <p:nvPr/>
        </p:nvGrpSpPr>
        <p:grpSpPr>
          <a:xfrm>
            <a:off x="8735097" y="8582845"/>
            <a:ext cx="2152259" cy="1102384"/>
            <a:chOff x="6792439" y="1432633"/>
            <a:chExt cx="2152259" cy="1102384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648632B6-A46B-4869-89A3-9D0EEA79F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81" y="1443332"/>
              <a:ext cx="1082717" cy="1080985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D6F285E2-D73F-4117-A66C-3FC628262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439" y="1454032"/>
              <a:ext cx="1082717" cy="1080985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EC032E59-4CE9-4D40-87F2-DD483297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31" y="1432633"/>
              <a:ext cx="1082717" cy="1080985"/>
            </a:xfrm>
            <a:prstGeom prst="rect">
              <a:avLst/>
            </a:prstGeom>
          </p:spPr>
        </p:pic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1AF9047-077E-43FD-89AB-35D178D3AC13}"/>
              </a:ext>
            </a:extLst>
          </p:cNvPr>
          <p:cNvSpPr txBox="1"/>
          <p:nvPr/>
        </p:nvSpPr>
        <p:spPr>
          <a:xfrm>
            <a:off x="418251" y="7635862"/>
            <a:ext cx="34025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ほとんどない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（ほとんどなかった）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42C49A4-4B1F-4AB5-B6C1-E2554836E7B6}"/>
              </a:ext>
            </a:extLst>
          </p:cNvPr>
          <p:cNvSpPr txBox="1"/>
          <p:nvPr/>
        </p:nvSpPr>
        <p:spPr>
          <a:xfrm>
            <a:off x="9517118" y="7635862"/>
            <a:ext cx="2238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よくある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（よくあった）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589A4D6-41B8-4425-BF5E-833C6690099A}"/>
              </a:ext>
            </a:extLst>
          </p:cNvPr>
          <p:cNvSpPr txBox="1"/>
          <p:nvPr/>
        </p:nvSpPr>
        <p:spPr>
          <a:xfrm>
            <a:off x="4923683" y="7635862"/>
            <a:ext cx="2922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たまにある</a:t>
            </a:r>
            <a:endParaRPr lang="en-US" altLang="ja-JP" sz="4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（たまにあった）</a:t>
            </a:r>
          </a:p>
        </p:txBody>
      </p:sp>
    </p:spTree>
    <p:extLst>
      <p:ext uri="{BB962C8B-B14F-4D97-AF65-F5344CB8AC3E}">
        <p14:creationId xmlns:p14="http://schemas.microsoft.com/office/powerpoint/2010/main" val="32230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BC9B349-EB7A-4252-B7B4-25724F53FE29}"/>
              </a:ext>
            </a:extLst>
          </p:cNvPr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20" y="32337"/>
            <a:ext cx="11041380" cy="994726"/>
          </a:xfrm>
        </p:spPr>
        <p:txBody>
          <a:bodyPr>
            <a:normAutofit/>
          </a:bodyPr>
          <a:lstStyle/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暑い季節、一番よく使うもの</a:t>
            </a:r>
          </a:p>
        </p:txBody>
      </p:sp>
      <p:sp>
        <p:nvSpPr>
          <p:cNvPr id="39" name="六角形 38">
            <a:extLst>
              <a:ext uri="{FF2B5EF4-FFF2-40B4-BE49-F238E27FC236}">
                <a16:creationId xmlns:a16="http://schemas.microsoft.com/office/drawing/2014/main" id="{29D9690B-D2A6-41BB-A0F8-28523D6CC8EC}"/>
              </a:ext>
            </a:extLst>
          </p:cNvPr>
          <p:cNvSpPr/>
          <p:nvPr/>
        </p:nvSpPr>
        <p:spPr>
          <a:xfrm>
            <a:off x="820150" y="92071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04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8</a:t>
            </a:r>
          </a:p>
        </p:txBody>
      </p:sp>
      <p:pic>
        <p:nvPicPr>
          <p:cNvPr id="20" name="Picture 2" descr="暑中お見舞いのイラスト「うちわ」">
            <a:extLst>
              <a:ext uri="{FF2B5EF4-FFF2-40B4-BE49-F238E27FC236}">
                <a16:creationId xmlns:a16="http://schemas.microsoft.com/office/drawing/2014/main" id="{DDB89A03-5A18-4B95-8B8E-00C26DB0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5" y="2180238"/>
            <a:ext cx="1207933" cy="12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扇風機のイラスト">
            <a:extLst>
              <a:ext uri="{FF2B5EF4-FFF2-40B4-BE49-F238E27FC236}">
                <a16:creationId xmlns:a16="http://schemas.microsoft.com/office/drawing/2014/main" id="{AB3A04B3-BD4F-48AC-9155-42A0F244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4" y="2244356"/>
            <a:ext cx="988237" cy="12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エアコン・クーラーのイラスト | かわいいフリー素材集 いらすとや">
            <a:extLst>
              <a:ext uri="{FF2B5EF4-FFF2-40B4-BE49-F238E27FC236}">
                <a16:creationId xmlns:a16="http://schemas.microsoft.com/office/drawing/2014/main" id="{4E4D64E2-C197-4F22-94CC-CDF1ED11F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58" y="2430458"/>
            <a:ext cx="1595815" cy="8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35CD562-EA62-440B-B355-D326F783991A}"/>
              </a:ext>
            </a:extLst>
          </p:cNvPr>
          <p:cNvSpPr txBox="1"/>
          <p:nvPr/>
        </p:nvSpPr>
        <p:spPr>
          <a:xfrm>
            <a:off x="1027386" y="1489464"/>
            <a:ext cx="218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うちわ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8B2FE03-2441-4048-9CE7-B3B3B6F7164C}"/>
              </a:ext>
            </a:extLst>
          </p:cNvPr>
          <p:cNvSpPr txBox="1"/>
          <p:nvPr/>
        </p:nvSpPr>
        <p:spPr>
          <a:xfrm>
            <a:off x="7406101" y="1489464"/>
            <a:ext cx="6649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エアコン（冷房）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396D4CB-7819-458C-BFD2-6315F8CB2842}"/>
              </a:ext>
            </a:extLst>
          </p:cNvPr>
          <p:cNvSpPr txBox="1"/>
          <p:nvPr/>
        </p:nvSpPr>
        <p:spPr>
          <a:xfrm>
            <a:off x="5043558" y="1489464"/>
            <a:ext cx="2721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せんぷう機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136D13D0-5CCC-4AD4-A022-F7E140EA6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2" y="808806"/>
            <a:ext cx="11709779" cy="702587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1B2959C-EF23-45FA-B0DF-84652B09AC78}"/>
              </a:ext>
            </a:extLst>
          </p:cNvPr>
          <p:cNvCxnSpPr>
            <a:cxnSpLocks/>
          </p:cNvCxnSpPr>
          <p:nvPr/>
        </p:nvCxnSpPr>
        <p:spPr>
          <a:xfrm>
            <a:off x="4200525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400AF35-4B5C-40D8-A787-928FDC8220F0}"/>
              </a:ext>
            </a:extLst>
          </p:cNvPr>
          <p:cNvCxnSpPr>
            <a:cxnSpLocks/>
          </p:cNvCxnSpPr>
          <p:nvPr/>
        </p:nvCxnSpPr>
        <p:spPr>
          <a:xfrm>
            <a:off x="8592019" y="1345445"/>
            <a:ext cx="0" cy="8066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暑中お見舞いのイラスト「うちわ」">
            <a:extLst>
              <a:ext uri="{FF2B5EF4-FFF2-40B4-BE49-F238E27FC236}">
                <a16:creationId xmlns:a16="http://schemas.microsoft.com/office/drawing/2014/main" id="{611A32E5-2E96-4125-ACB0-26EA9C0D7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5" y="8176105"/>
            <a:ext cx="1207933" cy="12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扇風機のイラスト">
            <a:extLst>
              <a:ext uri="{FF2B5EF4-FFF2-40B4-BE49-F238E27FC236}">
                <a16:creationId xmlns:a16="http://schemas.microsoft.com/office/drawing/2014/main" id="{72B54125-2B31-4066-9B46-613A0E02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4" y="8240223"/>
            <a:ext cx="988237" cy="12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エアコン・クーラーのイラスト | かわいいフリー素材集 いらすとや">
            <a:extLst>
              <a:ext uri="{FF2B5EF4-FFF2-40B4-BE49-F238E27FC236}">
                <a16:creationId xmlns:a16="http://schemas.microsoft.com/office/drawing/2014/main" id="{B52F6573-60B7-47F1-8372-6555C26E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58" y="8426325"/>
            <a:ext cx="1595815" cy="8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0FC13E-04BC-4E03-9846-5B3931A07CF3}"/>
              </a:ext>
            </a:extLst>
          </p:cNvPr>
          <p:cNvSpPr txBox="1"/>
          <p:nvPr/>
        </p:nvSpPr>
        <p:spPr>
          <a:xfrm>
            <a:off x="1027386" y="7485331"/>
            <a:ext cx="218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うちわ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483A3A-B78E-4E74-ACE8-7309B0549B1F}"/>
              </a:ext>
            </a:extLst>
          </p:cNvPr>
          <p:cNvSpPr txBox="1"/>
          <p:nvPr/>
        </p:nvSpPr>
        <p:spPr>
          <a:xfrm>
            <a:off x="7406101" y="7485331"/>
            <a:ext cx="6649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エアコン（冷房）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7552C48-4C13-45DA-AFE7-EAC20C9001D4}"/>
              </a:ext>
            </a:extLst>
          </p:cNvPr>
          <p:cNvSpPr txBox="1"/>
          <p:nvPr/>
        </p:nvSpPr>
        <p:spPr>
          <a:xfrm>
            <a:off x="5043558" y="7485331"/>
            <a:ext cx="2721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せんぷう機</a:t>
            </a:r>
          </a:p>
        </p:txBody>
      </p:sp>
    </p:spTree>
    <p:extLst>
      <p:ext uri="{BB962C8B-B14F-4D97-AF65-F5344CB8AC3E}">
        <p14:creationId xmlns:p14="http://schemas.microsoft.com/office/powerpoint/2010/main" val="43038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0D4E9-57D5-4E6C-91B9-904C162D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06" y="34857"/>
            <a:ext cx="11041380" cy="1319819"/>
          </a:xfrm>
        </p:spPr>
        <p:txBody>
          <a:bodyPr>
            <a:normAutofit/>
          </a:bodyPr>
          <a:lstStyle/>
          <a:p>
            <a:pPr algn="ctr"/>
            <a:r>
              <a:rPr lang="ja-JP" altLang="en-US" sz="6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寒い季節、一番よく使うもの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DF709D-CFD6-4787-A7FF-30BE85CDE52C}"/>
              </a:ext>
            </a:extLst>
          </p:cNvPr>
          <p:cNvSpPr txBox="1"/>
          <p:nvPr/>
        </p:nvSpPr>
        <p:spPr>
          <a:xfrm>
            <a:off x="2459142" y="6516114"/>
            <a:ext cx="37705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36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電気ストーブ</a:t>
            </a:r>
            <a:endParaRPr lang="en-US" altLang="ja-JP" sz="336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36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電気こたつ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601CF26-7697-4042-BE83-897463B9E130}"/>
              </a:ext>
            </a:extLst>
          </p:cNvPr>
          <p:cNvCxnSpPr>
            <a:cxnSpLocks/>
          </p:cNvCxnSpPr>
          <p:nvPr/>
        </p:nvCxnSpPr>
        <p:spPr>
          <a:xfrm>
            <a:off x="4200525" y="3386269"/>
            <a:ext cx="0" cy="2370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862A2DE-81A2-4D3E-970A-6EEFDFCDBD8A}"/>
              </a:ext>
            </a:extLst>
          </p:cNvPr>
          <p:cNvCxnSpPr>
            <a:cxnSpLocks/>
          </p:cNvCxnSpPr>
          <p:nvPr/>
        </p:nvCxnSpPr>
        <p:spPr>
          <a:xfrm>
            <a:off x="8548608" y="3401040"/>
            <a:ext cx="0" cy="2356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六角形 38">
            <a:extLst>
              <a:ext uri="{FF2B5EF4-FFF2-40B4-BE49-F238E27FC236}">
                <a16:creationId xmlns:a16="http://schemas.microsoft.com/office/drawing/2014/main" id="{29D9690B-D2A6-41BB-A0F8-28523D6CC8EC}"/>
              </a:ext>
            </a:extLst>
          </p:cNvPr>
          <p:cNvSpPr/>
          <p:nvPr/>
        </p:nvSpPr>
        <p:spPr>
          <a:xfrm>
            <a:off x="938451" y="175746"/>
            <a:ext cx="1132082" cy="93499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04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9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027331C-7335-47B5-B335-83B2210E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" y="940707"/>
            <a:ext cx="11670558" cy="700233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E402F7E-085C-466E-9A83-0C28CE3CA116}"/>
              </a:ext>
            </a:extLst>
          </p:cNvPr>
          <p:cNvCxnSpPr>
            <a:cxnSpLocks/>
          </p:cNvCxnSpPr>
          <p:nvPr/>
        </p:nvCxnSpPr>
        <p:spPr>
          <a:xfrm>
            <a:off x="386914" y="5943432"/>
            <a:ext cx="11834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B643D64-8AAB-4269-B1C3-86514F3F6B40}"/>
              </a:ext>
            </a:extLst>
          </p:cNvPr>
          <p:cNvCxnSpPr>
            <a:cxnSpLocks/>
          </p:cNvCxnSpPr>
          <p:nvPr/>
        </p:nvCxnSpPr>
        <p:spPr>
          <a:xfrm>
            <a:off x="6376917" y="6129724"/>
            <a:ext cx="23883" cy="211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 descr="ケーキ, 座る, テーブル, 暗い が含まれている画像&#10;&#10;自動的に生成された説明">
            <a:extLst>
              <a:ext uri="{FF2B5EF4-FFF2-40B4-BE49-F238E27FC236}">
                <a16:creationId xmlns:a16="http://schemas.microsoft.com/office/drawing/2014/main" id="{81E6BF88-F5F0-42F4-A618-D853CBA6C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8" y="3433669"/>
            <a:ext cx="1405438" cy="1540209"/>
          </a:xfrm>
          <a:prstGeom prst="rect">
            <a:avLst/>
          </a:prstGeom>
        </p:spPr>
      </p:pic>
      <p:pic>
        <p:nvPicPr>
          <p:cNvPr id="40" name="図 39" descr="文字と数字と文字の加工写真&#10;&#10;自動的に生成された説明">
            <a:extLst>
              <a:ext uri="{FF2B5EF4-FFF2-40B4-BE49-F238E27FC236}">
                <a16:creationId xmlns:a16="http://schemas.microsoft.com/office/drawing/2014/main" id="{ADE833E0-04B9-419B-A232-C9C8306C4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07" y="3127400"/>
            <a:ext cx="1873204" cy="187320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59964C5A-BEB4-4E77-8185-332A52B81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3" y="6369573"/>
            <a:ext cx="1983119" cy="1474085"/>
          </a:xfrm>
          <a:prstGeom prst="rect">
            <a:avLst/>
          </a:prstGeom>
        </p:spPr>
      </p:pic>
      <p:pic>
        <p:nvPicPr>
          <p:cNvPr id="42" name="図 41" descr="スクリーンショッ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72C02C05-DA84-4AFD-B5BD-99DEBA3EB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87" y="6417888"/>
            <a:ext cx="2754989" cy="1327535"/>
          </a:xfrm>
          <a:prstGeom prst="rect">
            <a:avLst/>
          </a:prstGeom>
        </p:spPr>
      </p:pic>
      <p:pic>
        <p:nvPicPr>
          <p:cNvPr id="43" name="図 42" descr="ケーキ, 座る, テーブル, 紙 が含まれている画像&#10;&#10;自動的に生成された説明">
            <a:extLst>
              <a:ext uri="{FF2B5EF4-FFF2-40B4-BE49-F238E27FC236}">
                <a16:creationId xmlns:a16="http://schemas.microsoft.com/office/drawing/2014/main" id="{A5DC24C3-BBEF-481E-9959-9CD15DC271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33" y="3145716"/>
            <a:ext cx="1952714" cy="1540209"/>
          </a:xfrm>
          <a:prstGeom prst="rect">
            <a:avLst/>
          </a:prstGeom>
        </p:spPr>
      </p:pic>
      <p:pic>
        <p:nvPicPr>
          <p:cNvPr id="44" name="図 43" descr="暗い, 光, 座る, 明かり が含まれている画像&#10;&#10;自動的に生成された説明">
            <a:extLst>
              <a:ext uri="{FF2B5EF4-FFF2-40B4-BE49-F238E27FC236}">
                <a16:creationId xmlns:a16="http://schemas.microsoft.com/office/drawing/2014/main" id="{59077346-09E5-4DA8-8A60-AD18EEB44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76" y="3180582"/>
            <a:ext cx="1673023" cy="1913211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CE3E5CF-5C49-48AA-AEA8-44D16A09E953}"/>
              </a:ext>
            </a:extLst>
          </p:cNvPr>
          <p:cNvSpPr txBox="1"/>
          <p:nvPr/>
        </p:nvSpPr>
        <p:spPr>
          <a:xfrm>
            <a:off x="9031100" y="6799610"/>
            <a:ext cx="37705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36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エアコン（暖房）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FAC1ECC-55F4-4A81-9462-61205537583A}"/>
              </a:ext>
            </a:extLst>
          </p:cNvPr>
          <p:cNvSpPr txBox="1"/>
          <p:nvPr/>
        </p:nvSpPr>
        <p:spPr>
          <a:xfrm>
            <a:off x="8743664" y="4909969"/>
            <a:ext cx="368089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52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ストーブやファンヒーター</a:t>
            </a:r>
            <a:endParaRPr lang="en-US" altLang="ja-JP" sz="252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52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（石炭、石油、ガス）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A9754A1-ABCA-4ACB-A609-49373C0B974D}"/>
              </a:ext>
            </a:extLst>
          </p:cNvPr>
          <p:cNvSpPr txBox="1"/>
          <p:nvPr/>
        </p:nvSpPr>
        <p:spPr>
          <a:xfrm>
            <a:off x="4357581" y="5039235"/>
            <a:ext cx="442260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36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ストーブ（まき）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2FF5B81-EBEF-4385-9FCE-A676849E83CA}"/>
              </a:ext>
            </a:extLst>
          </p:cNvPr>
          <p:cNvSpPr txBox="1"/>
          <p:nvPr/>
        </p:nvSpPr>
        <p:spPr>
          <a:xfrm>
            <a:off x="-49838" y="4845334"/>
            <a:ext cx="442260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94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火鉢や</a:t>
            </a:r>
          </a:p>
          <a:p>
            <a:pPr algn="ctr"/>
            <a:r>
              <a:rPr lang="ja-JP" altLang="en-US" sz="294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炭、豆炭のこたつ</a:t>
            </a:r>
          </a:p>
        </p:txBody>
      </p:sp>
    </p:spTree>
    <p:extLst>
      <p:ext uri="{BB962C8B-B14F-4D97-AF65-F5344CB8AC3E}">
        <p14:creationId xmlns:p14="http://schemas.microsoft.com/office/powerpoint/2010/main" val="2121303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434</Words>
  <Application>Microsoft Office PowerPoint</Application>
  <PresentationFormat>A3 297x420 mm</PresentationFormat>
  <Paragraphs>142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HGP創英角ﾎﾟｯﾌﾟ体</vt:lpstr>
      <vt:lpstr>HG丸ｺﾞｼｯｸM-PRO</vt:lpstr>
      <vt:lpstr>Arial</vt:lpstr>
      <vt:lpstr>Calibri</vt:lpstr>
      <vt:lpstr>Calibri Light</vt:lpstr>
      <vt:lpstr>Office テーマ</vt:lpstr>
      <vt:lpstr>強くて激しい雨</vt:lpstr>
      <vt:lpstr>35℃以上のとても暑い夏の日</vt:lpstr>
      <vt:lpstr>気温が下がらない暑い夏の夜</vt:lpstr>
      <vt:lpstr>桜が満開になる時期</vt:lpstr>
      <vt:lpstr>PowerPoint プレゼンテーション</vt:lpstr>
      <vt:lpstr>PowerPoint プレゼンテーション</vt:lpstr>
      <vt:lpstr>PowerPoint プレゼンテーション</vt:lpstr>
      <vt:lpstr>暑い季節、一番よく使うもの</vt:lpstr>
      <vt:lpstr>寒い季節、一番よく使うもの</vt:lpstr>
      <vt:lpstr>お風呂の種類</vt:lpstr>
      <vt:lpstr>照明で一番よく使うもの</vt:lpstr>
      <vt:lpstr>洗たくによく使うもの</vt:lpstr>
      <vt:lpstr>そうじによく使うもの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藤井 和香</dc:creator>
  <cp:lastModifiedBy>小楠 智子</cp:lastModifiedBy>
  <cp:revision>45</cp:revision>
  <dcterms:created xsi:type="dcterms:W3CDTF">2020-08-27T06:06:51Z</dcterms:created>
  <dcterms:modified xsi:type="dcterms:W3CDTF">2021-03-22T01:40:43Z</dcterms:modified>
</cp:coreProperties>
</file>