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96" r:id="rId3"/>
  </p:sldMasterIdLst>
  <p:notesMasterIdLst>
    <p:notesMasterId r:id="rId5"/>
  </p:notesMasterIdLst>
  <p:sldIdLst>
    <p:sldId id="489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工藤 泰子" initials="工藤" lastIdx="21" clrIdx="0">
    <p:extLst>
      <p:ext uri="{19B8F6BF-5375-455C-9EA6-DF929625EA0E}">
        <p15:presenceInfo xmlns:p15="http://schemas.microsoft.com/office/powerpoint/2012/main" userId="S::0094001@jwaad.jwa.or.jp::a6deae53-5d3e-4bf4-a564-9bdb77300cdb" providerId="AD"/>
      </p:ext>
    </p:extLst>
  </p:cmAuthor>
  <p:cmAuthor id="2" name="小楠 智子" initials="小楠" lastIdx="33" clrIdx="1">
    <p:extLst>
      <p:ext uri="{19B8F6BF-5375-455C-9EA6-DF929625EA0E}">
        <p15:presenceInfo xmlns:p15="http://schemas.microsoft.com/office/powerpoint/2012/main" userId="S::0118005@jwaad.jwa.or.jp::082e162a-0bf2-4b89-9a96-09e96062c227" providerId="AD"/>
      </p:ext>
    </p:extLst>
  </p:cmAuthor>
  <p:cmAuthor id="3" name="藤井 和香" initials="藤井" lastIdx="45" clrIdx="2">
    <p:extLst>
      <p:ext uri="{19B8F6BF-5375-455C-9EA6-DF929625EA0E}">
        <p15:presenceInfo xmlns:p15="http://schemas.microsoft.com/office/powerpoint/2012/main" userId="S::0120011@jwaad.jwa.or.jp::53932e91-cd38-4c68-a203-65180e1c00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F7FC"/>
    <a:srgbClr val="FF00FF"/>
    <a:srgbClr val="FF0000"/>
    <a:srgbClr val="CC00CC"/>
    <a:srgbClr val="CCFFCC"/>
    <a:srgbClr val="CCCCFF"/>
    <a:srgbClr val="0EBCF2"/>
    <a:srgbClr val="00B0F0"/>
    <a:srgbClr val="5F5F5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6" autoAdjust="0"/>
    <p:restoredTop sz="81486" autoAdjust="0"/>
  </p:normalViewPr>
  <p:slideViewPr>
    <p:cSldViewPr snapToGrid="0">
      <p:cViewPr varScale="1">
        <p:scale>
          <a:sx n="66" d="100"/>
          <a:sy n="66" d="100"/>
        </p:scale>
        <p:origin x="989" y="53"/>
      </p:cViewPr>
      <p:guideLst/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-4806"/>
    </p:cViewPr>
  </p:sorterViewPr>
  <p:notesViewPr>
    <p:cSldViewPr snapToGrid="0" showGuides="1">
      <p:cViewPr varScale="1">
        <p:scale>
          <a:sx n="57" d="100"/>
          <a:sy n="57" d="100"/>
        </p:scale>
        <p:origin x="2414" y="7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71F70E25-E381-4F0B-A0B6-F621DF438987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06E435FE-8C18-4F61-B673-8D2FD5019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11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40D0E9-D26C-4398-9811-069119C8D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5A6884D-3D33-4867-9E34-016049648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A517CD-2372-4042-B17D-EB7453AA3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69AD-7C46-4F64-8F99-37AAB99BE6ED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21B3AE-F22F-4DBA-B613-2E57010B5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24DE3F-0169-43D3-A5FD-8F2DC600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3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28E779-E3E8-4AAE-B246-5C06FA044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2741343-3A06-4533-BF3B-4F587D1DC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AA59F3-3536-4227-8C1B-366CB77E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5B3C-0795-41C6-A6D4-6E3E84FBB7F8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C25B3C-C64D-4FBD-8B92-1AC878F03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A5C163-8596-48F3-AFD3-5AFCB541A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87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A1EE10C-410C-4A91-98AA-74531C98F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551216-D33C-4DFB-B551-F02F61A70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83A6A5-B3C9-4834-B041-BE290DA2A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D6D3-628E-4FDF-88F9-8D4AD21D2DE9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49A410-5117-4BBE-9331-F2AE122E5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DBEA7F-A426-4713-A261-AB2FB3AF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980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446DB2-7917-494E-9474-D828DF7F3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F4AF12-61CF-45B6-A149-F15B901A6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28EE9C-DD8A-4922-A004-77DF6EC6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E2CE-EA1B-430B-8034-CDBE6EBA9E4F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EC3160-1B9F-4886-90FF-FFBCEA315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7D3CA-6804-4FFC-A100-3B9609A82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490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CC3105-ED59-4B2B-81DE-9B1CC441D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F1BB5B-A556-449C-88A6-4A6398A82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B76BBF-35CB-4FC8-9078-761539064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CE3E-C6D9-4218-8FBA-47E5AB96CB62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385125-62EB-4FCC-97B0-8FC7F7899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DE3921-5448-4C4A-8F5C-3F5A7DF6F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27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22FD70-027D-48D9-92A1-51C192B84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7E804-87BA-4365-9C05-C25B530F3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3A39EF-4ABC-4A6F-A2B9-9A41F3FF1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05B5-3F9F-4369-A89C-231F974ADE06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C05A99-1A2F-4FD7-8279-F82BF21B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8A6F4B-5EA7-4DD2-885E-5E38B423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052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98BE31-200F-4B55-9568-07219D523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A25990-CC67-4965-BF6C-C474777A7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475545-AAB5-4196-B2DF-8FA722E83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5F8923-9387-47E9-8730-B3A6F5F6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CE79-7D4A-40E7-BF0D-233609CFE5FA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8CCFED-0C8F-48E6-AFF2-094EC50B7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6A62D1-3C2E-4E76-A23C-BE647BA3E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46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87749F-3617-4127-AFFD-5813CFA09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6D1D1B-A9C6-4934-9D70-1FF6173B4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0F31F5-1978-408D-B5ED-B2B10124F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7BF269B-AF8D-46A6-86F6-5754BAD12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9615379-D5FF-4F51-8916-17ED60E086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358E2B9-CE45-4C5E-8756-CDB07A78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296D-AD86-4018-84A0-5B1191739666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317968D-F565-4904-A947-8CA89739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484A119-112B-4BC3-8A24-A5B79209E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41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D0568A-81A8-4C2E-B676-379361A03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06794E-03E2-443F-9582-FD2820E31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529F-569B-42F3-833F-5FD37967FB61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84954F-2686-4B6B-84F1-D596B577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649065-1910-41B8-8738-9412FA2F5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529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44660C7-FB52-4316-9726-A6D3EF014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2587-3987-44FE-8E88-DEA2D153C91C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BD1176-5821-40F7-BC60-86CB15809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04BE47-E9BA-410C-8B30-570B35C2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ED1C351-E817-443F-B0E6-66D93EAC0D6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9056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D033B4-F050-4716-BFB5-9DF55CACC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21C12A-6F8F-43BD-BBEE-BD77BD842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0D4A8D-988F-40EA-9C75-193D9B2F8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613E64-3DA7-42E4-A575-B9F04DE9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D27E-1D22-4DAE-AD08-87B8065009C3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98A2B7-8439-4069-9759-8860A8ABE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8B3706-2806-460D-810E-98C478F4B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32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0F9376-01F1-472D-B777-E6550370E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DD704E-AC1D-4D2C-8B51-EEAFB03D1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32D33B-9C23-4F19-BA26-FE908BFD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304-A45B-4571-8F76-5E722087942D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3408F-CE5F-47CE-8DB1-3E289ADF8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73E21A-3C83-4172-8C7A-0CB338E8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777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5EE95A-BA30-46DB-AE59-D95D8A6F3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20A6DED-E48A-49E8-9CAF-41719A1D91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DC1FD5-3E4A-4451-B32E-5A412C8FC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5812A0-9C21-4100-9510-90DF8BBF9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7FD-A450-41DF-B634-71F231F91471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68B7E5-6BF9-4D46-9810-AC678F06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B65BFF-7F89-45A9-A889-981C2B48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01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6817CD-9C9B-46FA-A885-559088545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67CEBB-8102-4251-A893-F7D3B80D4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695170-2102-49F6-970D-D491053C5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C5DD-7128-421C-9FA9-CB19C081A2CE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83AF8C-B932-42C8-B40A-63D116C91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74E89-5164-4229-9242-7A7742DF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085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02B82A1-EDC4-476A-BC18-978E60555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E948F4-0990-411F-A976-81A0FBE0D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98A3BE-701F-4CBB-B718-30549DFE4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CC85-8632-4E14-9BB8-EEA1E8E0B4EF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F9879E-7D41-494D-B401-134D60B4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42AEAD-AA1E-42F9-B1BB-0257BFEAF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C351-E817-443F-B0E6-66D93EAC0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1702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3757-4F62-40D2-A63A-E1AC00B8C454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5689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1129-1186-4F0B-AFE4-ABAAF17BF2EF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428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48D4-F490-4989-B843-E2039BB8F2F1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024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AA8C-ED58-4267-A8B3-7E61AE474C19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4495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51D3-B00F-492A-8DB9-C677850921BE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3068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52D6-2230-447F-8E1B-41A8FFCD1066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415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3B01-4A71-425A-8E70-5985726F4530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424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CB0E0C-C2C0-4FCB-81C1-E64117BA7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117159-CACA-4979-9306-197C3675D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B8329F-9FF6-4F64-ACD4-C998C3B9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9C58-C0E1-468F-AD4C-8A7000B6A4B6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53EFC8-E01B-40E3-8180-0EDAD71B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5A13AF-CBE4-4BEE-8F80-87275979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6348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296B-795E-42E9-84E7-51D1853B4CC1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068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6815-F9CC-4F25-A28E-016A3684C7BA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8530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6A32-B1A5-4207-82B6-F773A419483F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76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807E-4601-4D15-9F59-ECF3EA8E0796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12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879FF4-8037-43E9-B221-0C0FE8E39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0BB5B5-A8EC-4E6F-B73A-FC4CB3440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DF1A5E-01A7-45C2-A599-9AFE424D7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AE3C20-6DE7-443C-AFF3-574B6ADE4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317-E0C4-43E9-8722-531D54AA2CB6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9C2177-D6C0-4B7C-9BBD-EFB70592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2294D7-010D-46AD-95F3-CD3737C6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68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6B63CC-506C-4784-A277-66A77DC2A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A82D74-0702-40CD-8EBE-AC026C8CD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49BF99-435C-4F69-85F7-B471F8064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463847-7606-49F6-909F-6E19BE5F9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170468C-14F9-4305-ACA7-24CC2684A4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D7074FD-8E88-455E-9A8A-A1587320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4593-AB7A-40CA-8C79-F7F398A89FB7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7F4D2B-6E24-4CFB-A5A2-9668FF833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B78B1B0-DDF2-420C-B434-08A54A339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30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3DB026-43DE-4571-AE5E-9A6D507FB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5CCF28-E601-489B-B813-FBA80C30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F9D3-D810-4CBA-B2B1-A43AB8A84393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4D6287B-3868-411B-BBFD-DBA37313D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3E0679-BAFF-4C4C-B723-2E5315AE1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02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2A7DA0-8981-4C83-B59C-029D248E3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DF81-4C7B-4605-AF79-C37429983C2F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D75FCB-7A2D-4FD2-9EE0-2AAA01B3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FAD2E7-225D-495B-B220-8031DCAF8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16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D68220-65E8-45C6-8146-B36D194A3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F1BCC8-96F0-4B66-82D2-DD3231186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B549A5-38C2-4285-AB63-A11424EF6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9CD29C-7625-427E-9D90-27D77EBB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E511-7207-4A09-86EE-6E41A4874D7C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0E8A47-F2EF-4691-8605-BA6D92E6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66CDE9-2339-479E-99DB-39EA380F1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20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8D1804-18FA-4A2F-8EAC-A5F1A869A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3228E43-A115-4C82-85BF-C19E98B47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74DE25-5B60-4F37-AFDE-A2BDF4C1C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D8D218-56E5-45E1-8129-74EF0227A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5FA3-8E18-4F69-9641-937B72775C18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0E48A4-ACC8-441A-821F-CDB5AFFD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A4A815-D648-4F63-8079-F64FC2693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64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95ED89-B09B-43F9-A144-291CEB61DE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1D076-F82C-4AB8-B347-4D42E87B7AA7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47C27C-1936-448E-B121-86C81A24F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616BAE-9315-4BD4-986A-6F656ECA2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6210E35-C3FD-4FA0-AA3F-77C3B90A2FEF}"/>
              </a:ext>
            </a:extLst>
          </p:cNvPr>
          <p:cNvCxnSpPr/>
          <p:nvPr userDrawn="1"/>
        </p:nvCxnSpPr>
        <p:spPr>
          <a:xfrm>
            <a:off x="311698" y="1271751"/>
            <a:ext cx="9282606" cy="0"/>
          </a:xfrm>
          <a:prstGeom prst="line">
            <a:avLst/>
          </a:prstGeom>
          <a:ln w="571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97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2599FD-1C5A-41F4-B01A-637C8409D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C271F-37FF-4CB7-9638-1DAA9E23152B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740E3-52D9-4ED5-BCFC-DA2B4B073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2BBE9A-FC08-4A3E-9531-87FC4DF7B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0" b="0">
                <a:solidFill>
                  <a:schemeClr val="tx1">
                    <a:tint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defRPr>
            </a:lvl1pPr>
          </a:lstStyle>
          <a:p>
            <a:fld id="{2ED1C351-E817-443F-B0E6-66D93EAC0D6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2939514-D136-4376-A5A3-F03A02153695}"/>
              </a:ext>
            </a:extLst>
          </p:cNvPr>
          <p:cNvCxnSpPr>
            <a:cxnSpLocks/>
          </p:cNvCxnSpPr>
          <p:nvPr userDrawn="1"/>
        </p:nvCxnSpPr>
        <p:spPr>
          <a:xfrm>
            <a:off x="253841" y="914400"/>
            <a:ext cx="9398318" cy="0"/>
          </a:xfrm>
          <a:prstGeom prst="line">
            <a:avLst/>
          </a:prstGeom>
          <a:ln w="571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61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1D076-F82C-4AB8-B347-4D42E87B7AA7}" type="datetime1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A9E16-6D6B-4E29-8CAF-896E7C3F9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11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0D47B0D-F5A1-400F-B10F-2141225D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E306-2ECC-45F4-9E94-B54F3BFAC461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pic>
        <p:nvPicPr>
          <p:cNvPr id="4" name="図 3" descr="チェーン, テーブル, ケーキ が含まれている画像&#10;&#10;自動的に生成された説明">
            <a:extLst>
              <a:ext uri="{FF2B5EF4-FFF2-40B4-BE49-F238E27FC236}">
                <a16:creationId xmlns:a16="http://schemas.microsoft.com/office/drawing/2014/main" id="{57DC4FDA-3746-4503-97F3-7C8344454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95" y="136523"/>
            <a:ext cx="9535610" cy="653499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E70DA2-ADD9-4695-9F0E-ECA2E64CA473}"/>
              </a:ext>
            </a:extLst>
          </p:cNvPr>
          <p:cNvSpPr txBox="1"/>
          <p:nvPr/>
        </p:nvSpPr>
        <p:spPr>
          <a:xfrm>
            <a:off x="761999" y="660716"/>
            <a:ext cx="91440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3600" b="1" dirty="0">
              <a:solidFill>
                <a:schemeClr val="tx1">
                  <a:lumMod val="50000"/>
                  <a:lumOff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　</a:t>
            </a:r>
            <a:r>
              <a:rPr lang="ja-JP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40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宣言書</a:t>
            </a:r>
            <a:endParaRPr lang="en-US" altLang="ja-JP" sz="14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4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4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3200" b="1" u="sng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　</a:t>
            </a:r>
            <a:r>
              <a:rPr lang="ja-JP" altLang="en-US" sz="3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は、</a:t>
            </a:r>
            <a:endParaRPr lang="en-US" altLang="ja-JP" sz="32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１．二酸化炭素をなるべく出さないよう、</a:t>
            </a:r>
            <a:endParaRPr lang="en-US" altLang="ja-JP" sz="32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</a:t>
            </a:r>
            <a:endParaRPr lang="en-US" altLang="ja-JP" sz="30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32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２．それでも出てくる影響に備えるために</a:t>
            </a:r>
            <a:r>
              <a:rPr lang="ja-JP" altLang="en-US" sz="3200" b="1" u="sng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　　</a:t>
            </a:r>
            <a:endParaRPr lang="en-US" altLang="ja-JP" sz="3200" b="1" u="sng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</a:t>
            </a:r>
            <a:endParaRPr lang="ja-JP" altLang="en-US" sz="45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13EDC8F-FCD0-453A-8B8A-DEDCD6E534BE}"/>
              </a:ext>
            </a:extLst>
          </p:cNvPr>
          <p:cNvCxnSpPr/>
          <p:nvPr/>
        </p:nvCxnSpPr>
        <p:spPr>
          <a:xfrm>
            <a:off x="2243559" y="3946966"/>
            <a:ext cx="63660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92EC155-BC64-460E-82E4-7E088EFED054}"/>
              </a:ext>
            </a:extLst>
          </p:cNvPr>
          <p:cNvCxnSpPr/>
          <p:nvPr/>
        </p:nvCxnSpPr>
        <p:spPr>
          <a:xfrm>
            <a:off x="2243559" y="5389957"/>
            <a:ext cx="63660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67605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TM04033927[[fn=メイン イベント]]</Template>
  <TotalTime>9117</TotalTime>
  <Words>47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HGS創英角ﾎﾟｯﾌﾟ体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デザインの設定</vt:lpstr>
      <vt:lpstr>1_デザインの設定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和香</dc:creator>
  <cp:lastModifiedBy>小楠 智子</cp:lastModifiedBy>
  <cp:revision>638</cp:revision>
  <cp:lastPrinted>2020-11-27T04:28:13Z</cp:lastPrinted>
  <dcterms:created xsi:type="dcterms:W3CDTF">2020-09-17T00:46:16Z</dcterms:created>
  <dcterms:modified xsi:type="dcterms:W3CDTF">2020-11-27T04:34:07Z</dcterms:modified>
</cp:coreProperties>
</file>