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96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79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70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74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5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41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6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38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E5E2-0055-454A-91A0-5047CD3B05D8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DCD7-7EBD-49C6-9E37-A2A52C34F6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4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87369DA-C473-6030-839E-8FC3265ED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80" y="383937"/>
            <a:ext cx="8645240" cy="369332"/>
          </a:xfrm>
          <a:ln w="28575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18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様邸　実績写真</a:t>
            </a:r>
            <a:endParaRPr kumimoji="1"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3C889B-044D-646D-7D57-5D488435B537}"/>
              </a:ext>
            </a:extLst>
          </p:cNvPr>
          <p:cNvSpPr txBox="1"/>
          <p:nvPr/>
        </p:nvSpPr>
        <p:spPr>
          <a:xfrm>
            <a:off x="249380" y="3633210"/>
            <a:ext cx="4214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母屋、垂木、野地板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7F9BE8-64B3-020E-2FCB-E625D0902D21}"/>
              </a:ext>
            </a:extLst>
          </p:cNvPr>
          <p:cNvSpPr txBox="1"/>
          <p:nvPr/>
        </p:nvSpPr>
        <p:spPr>
          <a:xfrm>
            <a:off x="4680067" y="3633210"/>
            <a:ext cx="4214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全景（完成後）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428C4F-6521-C3F1-D153-78D0D0E246F4}"/>
              </a:ext>
            </a:extLst>
          </p:cNvPr>
          <p:cNvSpPr txBox="1"/>
          <p:nvPr/>
        </p:nvSpPr>
        <p:spPr>
          <a:xfrm>
            <a:off x="249380" y="845844"/>
            <a:ext cx="4214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建て方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32CF9F3-5966-FC47-FBF0-644CCC07387B}"/>
              </a:ext>
            </a:extLst>
          </p:cNvPr>
          <p:cNvSpPr txBox="1"/>
          <p:nvPr/>
        </p:nvSpPr>
        <p:spPr>
          <a:xfrm>
            <a:off x="4680067" y="849831"/>
            <a:ext cx="4214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柱、梁、桁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F0FD1F-A629-0C60-6D0C-EA9B63011C43}"/>
              </a:ext>
            </a:extLst>
          </p:cNvPr>
          <p:cNvSpPr txBox="1"/>
          <p:nvPr/>
        </p:nvSpPr>
        <p:spPr>
          <a:xfrm>
            <a:off x="-63500" y="6524781"/>
            <a:ext cx="927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zh-TW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構造材</a:t>
            </a:r>
            <a:r>
              <a:rPr kumimoji="1" lang="ja-JP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zh-TW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壁</a:t>
            </a:r>
            <a:r>
              <a:rPr kumimoji="1" lang="ja-JP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・屋根・</a:t>
            </a:r>
            <a:r>
              <a:rPr kumimoji="1" lang="zh-TW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床</a:t>
            </a:r>
            <a:r>
              <a:rPr kumimoji="1" lang="ja-JP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zh-TW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天井</a:t>
            </a:r>
            <a:r>
              <a:rPr kumimoji="1" lang="ja-JP" altLang="en-US" sz="1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など、主な使用箇所を撮影してください。また、完成後の全景写真を必ず添付してください。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696988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53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神山　菜々瀬</dc:creator>
  <cp:lastModifiedBy>神山　菜々瀬</cp:lastModifiedBy>
  <cp:revision>6</cp:revision>
  <dcterms:created xsi:type="dcterms:W3CDTF">2025-03-11T06:03:52Z</dcterms:created>
  <dcterms:modified xsi:type="dcterms:W3CDTF">2025-04-07T02:57:57Z</dcterms:modified>
</cp:coreProperties>
</file>