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7" r:id="rId1"/>
    <p:sldMasterId id="2147483809" r:id="rId2"/>
    <p:sldMasterId id="2147483821" r:id="rId3"/>
  </p:sldMasterIdLst>
  <p:notesMasterIdLst>
    <p:notesMasterId r:id="rId15"/>
  </p:notesMasterIdLst>
  <p:handoutMasterIdLst>
    <p:handoutMasterId r:id="rId16"/>
  </p:handoutMasterIdLst>
  <p:sldIdLst>
    <p:sldId id="1443" r:id="rId4"/>
    <p:sldId id="1445" r:id="rId5"/>
    <p:sldId id="554" r:id="rId6"/>
    <p:sldId id="559" r:id="rId7"/>
    <p:sldId id="942" r:id="rId8"/>
    <p:sldId id="947" r:id="rId9"/>
    <p:sldId id="350" r:id="rId10"/>
    <p:sldId id="304" r:id="rId11"/>
    <p:sldId id="353" r:id="rId12"/>
    <p:sldId id="354" r:id="rId13"/>
    <p:sldId id="943" r:id="rId14"/>
  </p:sldIdLst>
  <p:sldSz cx="17068800" cy="12801600"/>
  <p:notesSz cx="6797675" cy="99266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32" userDrawn="1">
          <p15:clr>
            <a:srgbClr val="A4A3A4"/>
          </p15:clr>
        </p15:guide>
        <p15:guide id="2" pos="5376"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99"/>
    <a:srgbClr val="FF9933"/>
    <a:srgbClr val="CC0000"/>
    <a:srgbClr val="FFFF99"/>
    <a:srgbClr val="FF6600"/>
    <a:srgbClr val="FF5050"/>
    <a:srgbClr val="FF7C80"/>
    <a:srgbClr val="FF9999"/>
    <a:srgbClr val="FFCCCC"/>
    <a:srgbClr val="FF99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D743BE6-A458-4698-935F-EFB7A4FDEC29}" v="58" dt="2024-10-03T23:07:50.681"/>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324" autoAdjust="0"/>
    <p:restoredTop sz="86788" autoAdjust="0"/>
  </p:normalViewPr>
  <p:slideViewPr>
    <p:cSldViewPr>
      <p:cViewPr>
        <p:scale>
          <a:sx n="50" d="100"/>
          <a:sy n="50" d="100"/>
        </p:scale>
        <p:origin x="240" y="-1056"/>
      </p:cViewPr>
      <p:guideLst>
        <p:guide orient="horz" pos="4032"/>
        <p:guide pos="537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75" d="100"/>
          <a:sy n="75" d="100"/>
        </p:scale>
        <p:origin x="4026" y="5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viewProps" Target="viewProps.xml"/><Relationship Id="rId3" Type="http://schemas.openxmlformats.org/officeDocument/2006/relationships/slideMaster" Target="slideMasters/slideMaster3.xml"/><Relationship Id="rId21" Type="http://schemas.microsoft.com/office/2016/11/relationships/changesInfo" Target="changesInfos/changesInfo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山崎　雅量" userId="7009cad5-6788-41da-a8db-0abf48393a1e" providerId="ADAL" clId="{FD743BE6-A458-4698-935F-EFB7A4FDEC29}"/>
    <pc:docChg chg="undo custSel modSld sldOrd">
      <pc:chgData name="山崎　雅量" userId="7009cad5-6788-41da-a8db-0abf48393a1e" providerId="ADAL" clId="{FD743BE6-A458-4698-935F-EFB7A4FDEC29}" dt="2024-10-03T23:07:55.428" v="382" actId="20577"/>
      <pc:docMkLst>
        <pc:docMk/>
      </pc:docMkLst>
      <pc:sldChg chg="addSp delSp modSp mod">
        <pc:chgData name="山崎　雅量" userId="7009cad5-6788-41da-a8db-0abf48393a1e" providerId="ADAL" clId="{FD743BE6-A458-4698-935F-EFB7A4FDEC29}" dt="2024-10-03T23:05:37.915" v="349" actId="1076"/>
        <pc:sldMkLst>
          <pc:docMk/>
          <pc:sldMk cId="1183917817" sldId="304"/>
        </pc:sldMkLst>
        <pc:spChg chg="add mod">
          <ac:chgData name="山崎　雅量" userId="7009cad5-6788-41da-a8db-0abf48393a1e" providerId="ADAL" clId="{FD743BE6-A458-4698-935F-EFB7A4FDEC29}" dt="2024-10-03T22:57:16.303" v="235"/>
          <ac:spMkLst>
            <pc:docMk/>
            <pc:sldMk cId="1183917817" sldId="304"/>
            <ac:spMk id="2" creationId="{08F6FFFB-5D84-2968-1AC0-95933AC670F5}"/>
          </ac:spMkLst>
        </pc:spChg>
        <pc:spChg chg="del">
          <ac:chgData name="山崎　雅量" userId="7009cad5-6788-41da-a8db-0abf48393a1e" providerId="ADAL" clId="{FD743BE6-A458-4698-935F-EFB7A4FDEC29}" dt="2024-10-03T22:56:48.966" v="228" actId="478"/>
          <ac:spMkLst>
            <pc:docMk/>
            <pc:sldMk cId="1183917817" sldId="304"/>
            <ac:spMk id="4" creationId="{00000000-0000-0000-0000-000000000000}"/>
          </ac:spMkLst>
        </pc:spChg>
        <pc:spChg chg="mod">
          <ac:chgData name="山崎　雅量" userId="7009cad5-6788-41da-a8db-0abf48393a1e" providerId="ADAL" clId="{FD743BE6-A458-4698-935F-EFB7A4FDEC29}" dt="2024-10-03T23:05:37.915" v="349" actId="1076"/>
          <ac:spMkLst>
            <pc:docMk/>
            <pc:sldMk cId="1183917817" sldId="304"/>
            <ac:spMk id="6" creationId="{94E8EFBE-4EEB-E6F1-E208-8B01DD8CD0AF}"/>
          </ac:spMkLst>
        </pc:spChg>
        <pc:spChg chg="mod">
          <ac:chgData name="山崎　雅量" userId="7009cad5-6788-41da-a8db-0abf48393a1e" providerId="ADAL" clId="{FD743BE6-A458-4698-935F-EFB7A4FDEC29}" dt="2024-10-03T22:57:00.210" v="229" actId="1076"/>
          <ac:spMkLst>
            <pc:docMk/>
            <pc:sldMk cId="1183917817" sldId="304"/>
            <ac:spMk id="11" creationId="{00000000-0000-0000-0000-000000000000}"/>
          </ac:spMkLst>
        </pc:spChg>
      </pc:sldChg>
      <pc:sldChg chg="addSp delSp modSp mod">
        <pc:chgData name="山崎　雅量" userId="7009cad5-6788-41da-a8db-0abf48393a1e" providerId="ADAL" clId="{FD743BE6-A458-4698-935F-EFB7A4FDEC29}" dt="2024-10-03T22:56:02.382" v="221"/>
        <pc:sldMkLst>
          <pc:docMk/>
          <pc:sldMk cId="1158943460" sldId="350"/>
        </pc:sldMkLst>
        <pc:spChg chg="add mod">
          <ac:chgData name="山崎　雅量" userId="7009cad5-6788-41da-a8db-0abf48393a1e" providerId="ADAL" clId="{FD743BE6-A458-4698-935F-EFB7A4FDEC29}" dt="2024-10-03T22:56:02.382" v="221"/>
          <ac:spMkLst>
            <pc:docMk/>
            <pc:sldMk cId="1158943460" sldId="350"/>
            <ac:spMk id="3" creationId="{891C5992-896A-2FC2-C780-0D79E6A7E722}"/>
          </ac:spMkLst>
        </pc:spChg>
        <pc:spChg chg="del">
          <ac:chgData name="山崎　雅量" userId="7009cad5-6788-41da-a8db-0abf48393a1e" providerId="ADAL" clId="{FD743BE6-A458-4698-935F-EFB7A4FDEC29}" dt="2024-10-03T22:55:54.989" v="216" actId="478"/>
          <ac:spMkLst>
            <pc:docMk/>
            <pc:sldMk cId="1158943460" sldId="350"/>
            <ac:spMk id="4" creationId="{00000000-0000-0000-0000-000000000000}"/>
          </ac:spMkLst>
        </pc:spChg>
      </pc:sldChg>
      <pc:sldChg chg="addSp delSp modSp mod">
        <pc:chgData name="山崎　雅量" userId="7009cad5-6788-41da-a8db-0abf48393a1e" providerId="ADAL" clId="{FD743BE6-A458-4698-935F-EFB7A4FDEC29}" dt="2024-10-03T23:06:01.005" v="356"/>
        <pc:sldMkLst>
          <pc:docMk/>
          <pc:sldMk cId="302742910" sldId="353"/>
        </pc:sldMkLst>
        <pc:spChg chg="add mod">
          <ac:chgData name="山崎　雅量" userId="7009cad5-6788-41da-a8db-0abf48393a1e" providerId="ADAL" clId="{FD743BE6-A458-4698-935F-EFB7A4FDEC29}" dt="2024-10-03T23:06:01.005" v="356"/>
          <ac:spMkLst>
            <pc:docMk/>
            <pc:sldMk cId="302742910" sldId="353"/>
            <ac:spMk id="2" creationId="{1D164496-5AB9-154E-1795-EAD7B27A8655}"/>
          </ac:spMkLst>
        </pc:spChg>
        <pc:spChg chg="del">
          <ac:chgData name="山崎　雅量" userId="7009cad5-6788-41da-a8db-0abf48393a1e" providerId="ADAL" clId="{FD743BE6-A458-4698-935F-EFB7A4FDEC29}" dt="2024-10-03T22:57:27.644" v="236" actId="478"/>
          <ac:spMkLst>
            <pc:docMk/>
            <pc:sldMk cId="302742910" sldId="353"/>
            <ac:spMk id="4" creationId="{00000000-0000-0000-0000-000000000000}"/>
          </ac:spMkLst>
        </pc:spChg>
      </pc:sldChg>
      <pc:sldChg chg="addSp delSp modSp mod">
        <pc:chgData name="山崎　雅量" userId="7009cad5-6788-41da-a8db-0abf48393a1e" providerId="ADAL" clId="{FD743BE6-A458-4698-935F-EFB7A4FDEC29}" dt="2024-10-03T23:06:08.086" v="361"/>
        <pc:sldMkLst>
          <pc:docMk/>
          <pc:sldMk cId="3033040712" sldId="354"/>
        </pc:sldMkLst>
        <pc:spChg chg="add mod">
          <ac:chgData name="山崎　雅量" userId="7009cad5-6788-41da-a8db-0abf48393a1e" providerId="ADAL" clId="{FD743BE6-A458-4698-935F-EFB7A4FDEC29}" dt="2024-10-03T23:06:08.086" v="361"/>
          <ac:spMkLst>
            <pc:docMk/>
            <pc:sldMk cId="3033040712" sldId="354"/>
            <ac:spMk id="3" creationId="{4D2361C0-CE6A-F01D-716C-52A7F1CA29C1}"/>
          </ac:spMkLst>
        </pc:spChg>
        <pc:spChg chg="del">
          <ac:chgData name="山崎　雅量" userId="7009cad5-6788-41da-a8db-0abf48393a1e" providerId="ADAL" clId="{FD743BE6-A458-4698-935F-EFB7A4FDEC29}" dt="2024-10-03T22:56:09.199" v="222" actId="478"/>
          <ac:spMkLst>
            <pc:docMk/>
            <pc:sldMk cId="3033040712" sldId="354"/>
            <ac:spMk id="4" creationId="{00000000-0000-0000-0000-000000000000}"/>
          </ac:spMkLst>
        </pc:spChg>
      </pc:sldChg>
      <pc:sldChg chg="addSp delSp modSp mod">
        <pc:chgData name="山崎　雅量" userId="7009cad5-6788-41da-a8db-0abf48393a1e" providerId="ADAL" clId="{FD743BE6-A458-4698-935F-EFB7A4FDEC29}" dt="2024-10-03T23:06:28.401" v="370"/>
        <pc:sldMkLst>
          <pc:docMk/>
          <pc:sldMk cId="3047544273" sldId="355"/>
        </pc:sldMkLst>
        <pc:spChg chg="add mod">
          <ac:chgData name="山崎　雅量" userId="7009cad5-6788-41da-a8db-0abf48393a1e" providerId="ADAL" clId="{FD743BE6-A458-4698-935F-EFB7A4FDEC29}" dt="2024-10-03T23:06:28.401" v="370"/>
          <ac:spMkLst>
            <pc:docMk/>
            <pc:sldMk cId="3047544273" sldId="355"/>
            <ac:spMk id="3" creationId="{57159E44-558A-C749-1000-762DF2E2EB1A}"/>
          </ac:spMkLst>
        </pc:spChg>
        <pc:spChg chg="del">
          <ac:chgData name="山崎　雅量" userId="7009cad5-6788-41da-a8db-0abf48393a1e" providerId="ADAL" clId="{FD743BE6-A458-4698-935F-EFB7A4FDEC29}" dt="2024-10-03T23:06:19.690" v="362" actId="478"/>
          <ac:spMkLst>
            <pc:docMk/>
            <pc:sldMk cId="3047544273" sldId="355"/>
            <ac:spMk id="4" creationId="{00000000-0000-0000-0000-000000000000}"/>
          </ac:spMkLst>
        </pc:spChg>
      </pc:sldChg>
      <pc:sldChg chg="modSp mod ord">
        <pc:chgData name="山崎　雅量" userId="7009cad5-6788-41da-a8db-0abf48393a1e" providerId="ADAL" clId="{FD743BE6-A458-4698-935F-EFB7A4FDEC29}" dt="2024-10-03T22:48:05.409" v="34" actId="1076"/>
        <pc:sldMkLst>
          <pc:docMk/>
          <pc:sldMk cId="2552921384" sldId="551"/>
        </pc:sldMkLst>
        <pc:spChg chg="mod">
          <ac:chgData name="山崎　雅量" userId="7009cad5-6788-41da-a8db-0abf48393a1e" providerId="ADAL" clId="{FD743BE6-A458-4698-935F-EFB7A4FDEC29}" dt="2024-10-03T10:16:21.604" v="13" actId="14100"/>
          <ac:spMkLst>
            <pc:docMk/>
            <pc:sldMk cId="2552921384" sldId="551"/>
            <ac:spMk id="6" creationId="{00000000-0000-0000-0000-000000000000}"/>
          </ac:spMkLst>
        </pc:spChg>
        <pc:spChg chg="mod">
          <ac:chgData name="山崎　雅量" userId="7009cad5-6788-41da-a8db-0abf48393a1e" providerId="ADAL" clId="{FD743BE6-A458-4698-935F-EFB7A4FDEC29}" dt="2024-10-03T22:48:05.409" v="34" actId="1076"/>
          <ac:spMkLst>
            <pc:docMk/>
            <pc:sldMk cId="2552921384" sldId="551"/>
            <ac:spMk id="10" creationId="{00000000-0000-0000-0000-000000000000}"/>
          </ac:spMkLst>
        </pc:spChg>
      </pc:sldChg>
      <pc:sldChg chg="modSp mod ord">
        <pc:chgData name="山崎　雅量" userId="7009cad5-6788-41da-a8db-0abf48393a1e" providerId="ADAL" clId="{FD743BE6-A458-4698-935F-EFB7A4FDEC29}" dt="2024-10-03T22:48:15.815" v="36" actId="1076"/>
        <pc:sldMkLst>
          <pc:docMk/>
          <pc:sldMk cId="3070035417" sldId="554"/>
        </pc:sldMkLst>
        <pc:spChg chg="mod">
          <ac:chgData name="山崎　雅量" userId="7009cad5-6788-41da-a8db-0abf48393a1e" providerId="ADAL" clId="{FD743BE6-A458-4698-935F-EFB7A4FDEC29}" dt="2024-10-03T22:48:15.815" v="36" actId="1076"/>
          <ac:spMkLst>
            <pc:docMk/>
            <pc:sldMk cId="3070035417" sldId="554"/>
            <ac:spMk id="6" creationId="{00000000-0000-0000-0000-000000000000}"/>
          </ac:spMkLst>
        </pc:spChg>
      </pc:sldChg>
      <pc:sldChg chg="modSp mod ord">
        <pc:chgData name="山崎　雅量" userId="7009cad5-6788-41da-a8db-0abf48393a1e" providerId="ADAL" clId="{FD743BE6-A458-4698-935F-EFB7A4FDEC29}" dt="2024-10-03T10:17:16.607" v="30" actId="404"/>
        <pc:sldMkLst>
          <pc:docMk/>
          <pc:sldMk cId="1130032625" sldId="559"/>
        </pc:sldMkLst>
        <pc:spChg chg="mod">
          <ac:chgData name="山崎　雅量" userId="7009cad5-6788-41da-a8db-0abf48393a1e" providerId="ADAL" clId="{FD743BE6-A458-4698-935F-EFB7A4FDEC29}" dt="2024-10-03T10:17:16.607" v="30" actId="404"/>
          <ac:spMkLst>
            <pc:docMk/>
            <pc:sldMk cId="1130032625" sldId="559"/>
            <ac:spMk id="21" creationId="{00000000-0000-0000-0000-000000000000}"/>
          </ac:spMkLst>
        </pc:spChg>
      </pc:sldChg>
      <pc:sldChg chg="addSp modSp mod">
        <pc:chgData name="山崎　雅量" userId="7009cad5-6788-41da-a8db-0abf48393a1e" providerId="ADAL" clId="{FD743BE6-A458-4698-935F-EFB7A4FDEC29}" dt="2024-10-03T22:55:35.153" v="213" actId="1076"/>
        <pc:sldMkLst>
          <pc:docMk/>
          <pc:sldMk cId="471651743" sldId="935"/>
        </pc:sldMkLst>
        <pc:spChg chg="add mod">
          <ac:chgData name="山崎　雅量" userId="7009cad5-6788-41da-a8db-0abf48393a1e" providerId="ADAL" clId="{FD743BE6-A458-4698-935F-EFB7A4FDEC29}" dt="2024-10-03T22:49:37.844" v="43" actId="1076"/>
          <ac:spMkLst>
            <pc:docMk/>
            <pc:sldMk cId="471651743" sldId="935"/>
            <ac:spMk id="2" creationId="{3362B61E-642E-84DF-537C-476250C85282}"/>
          </ac:spMkLst>
        </pc:spChg>
        <pc:spChg chg="mod">
          <ac:chgData name="山崎　雅量" userId="7009cad5-6788-41da-a8db-0abf48393a1e" providerId="ADAL" clId="{FD743BE6-A458-4698-935F-EFB7A4FDEC29}" dt="2024-10-03T22:54:56.313" v="189" actId="1076"/>
          <ac:spMkLst>
            <pc:docMk/>
            <pc:sldMk cId="471651743" sldId="935"/>
            <ac:spMk id="45" creationId="{00000000-0000-0000-0000-000000000000}"/>
          </ac:spMkLst>
        </pc:spChg>
        <pc:spChg chg="mod">
          <ac:chgData name="山崎　雅量" userId="7009cad5-6788-41da-a8db-0abf48393a1e" providerId="ADAL" clId="{FD743BE6-A458-4698-935F-EFB7A4FDEC29}" dt="2024-10-03T22:51:10.427" v="45" actId="2711"/>
          <ac:spMkLst>
            <pc:docMk/>
            <pc:sldMk cId="471651743" sldId="935"/>
            <ac:spMk id="48" creationId="{00000000-0000-0000-0000-000000000000}"/>
          </ac:spMkLst>
        </pc:spChg>
        <pc:spChg chg="mod">
          <ac:chgData name="山崎　雅量" userId="7009cad5-6788-41da-a8db-0abf48393a1e" providerId="ADAL" clId="{FD743BE6-A458-4698-935F-EFB7A4FDEC29}" dt="2024-10-03T22:55:29.757" v="212" actId="1076"/>
          <ac:spMkLst>
            <pc:docMk/>
            <pc:sldMk cId="471651743" sldId="935"/>
            <ac:spMk id="49" creationId="{00000000-0000-0000-0000-000000000000}"/>
          </ac:spMkLst>
        </pc:spChg>
        <pc:spChg chg="mod">
          <ac:chgData name="山崎　雅量" userId="7009cad5-6788-41da-a8db-0abf48393a1e" providerId="ADAL" clId="{FD743BE6-A458-4698-935F-EFB7A4FDEC29}" dt="2024-10-03T22:55:35.153" v="213" actId="1076"/>
          <ac:spMkLst>
            <pc:docMk/>
            <pc:sldMk cId="471651743" sldId="935"/>
            <ac:spMk id="52" creationId="{00000000-0000-0000-0000-000000000000}"/>
          </ac:spMkLst>
        </pc:spChg>
        <pc:spChg chg="mod">
          <ac:chgData name="山崎　雅量" userId="7009cad5-6788-41da-a8db-0abf48393a1e" providerId="ADAL" clId="{FD743BE6-A458-4698-935F-EFB7A4FDEC29}" dt="2024-10-03T22:55:26.489" v="211" actId="20577"/>
          <ac:spMkLst>
            <pc:docMk/>
            <pc:sldMk cId="471651743" sldId="935"/>
            <ac:spMk id="132" creationId="{00000000-0000-0000-0000-000000000000}"/>
          </ac:spMkLst>
        </pc:spChg>
      </pc:sldChg>
      <pc:sldChg chg="addSp delSp modSp mod">
        <pc:chgData name="山崎　雅量" userId="7009cad5-6788-41da-a8db-0abf48393a1e" providerId="ADAL" clId="{FD743BE6-A458-4698-935F-EFB7A4FDEC29}" dt="2024-10-03T23:07:55.428" v="382" actId="20577"/>
        <pc:sldMkLst>
          <pc:docMk/>
          <pc:sldMk cId="2372137154" sldId="940"/>
        </pc:sldMkLst>
        <pc:spChg chg="add del mod">
          <ac:chgData name="山崎　雅量" userId="7009cad5-6788-41da-a8db-0abf48393a1e" providerId="ADAL" clId="{FD743BE6-A458-4698-935F-EFB7A4FDEC29}" dt="2024-10-03T23:07:41.041" v="377" actId="478"/>
          <ac:spMkLst>
            <pc:docMk/>
            <pc:sldMk cId="2372137154" sldId="940"/>
            <ac:spMk id="9" creationId="{51F9AE6E-05CC-080A-9AEA-AE6E3C436C78}"/>
          </ac:spMkLst>
        </pc:spChg>
        <pc:spChg chg="add mod">
          <ac:chgData name="山崎　雅量" userId="7009cad5-6788-41da-a8db-0abf48393a1e" providerId="ADAL" clId="{FD743BE6-A458-4698-935F-EFB7A4FDEC29}" dt="2024-10-03T23:07:55.428" v="382" actId="20577"/>
          <ac:spMkLst>
            <pc:docMk/>
            <pc:sldMk cId="2372137154" sldId="940"/>
            <ac:spMk id="10" creationId="{CE7D61B4-38A9-2566-3BDC-F3E7AFAC85D8}"/>
          </ac:spMkLst>
        </pc:spChg>
      </pc:sldChg>
      <pc:sldChg chg="modSp mod">
        <pc:chgData name="山崎　雅量" userId="7009cad5-6788-41da-a8db-0abf48393a1e" providerId="ADAL" clId="{FD743BE6-A458-4698-935F-EFB7A4FDEC29}" dt="2024-10-03T10:17:45.143" v="33" actId="207"/>
        <pc:sldMkLst>
          <pc:docMk/>
          <pc:sldMk cId="3779404585" sldId="942"/>
        </pc:sldMkLst>
        <pc:spChg chg="mod">
          <ac:chgData name="山崎　雅量" userId="7009cad5-6788-41da-a8db-0abf48393a1e" providerId="ADAL" clId="{FD743BE6-A458-4698-935F-EFB7A4FDEC29}" dt="2024-10-03T10:17:45.143" v="33" actId="207"/>
          <ac:spMkLst>
            <pc:docMk/>
            <pc:sldMk cId="3779404585" sldId="942"/>
            <ac:spMk id="4" creationId="{00000000-0000-0000-0000-000000000000}"/>
          </ac:spMkLst>
        </pc:spChg>
      </pc:sldChg>
      <pc:sldChg chg="addSp delSp modSp mod">
        <pc:chgData name="山崎　雅量" userId="7009cad5-6788-41da-a8db-0abf48393a1e" providerId="ADAL" clId="{FD743BE6-A458-4698-935F-EFB7A4FDEC29}" dt="2024-10-03T23:07:29.635" v="375" actId="20577"/>
        <pc:sldMkLst>
          <pc:docMk/>
          <pc:sldMk cId="3079838400" sldId="943"/>
        </pc:sldMkLst>
        <pc:spChg chg="add mod">
          <ac:chgData name="山崎　雅量" userId="7009cad5-6788-41da-a8db-0abf48393a1e" providerId="ADAL" clId="{FD743BE6-A458-4698-935F-EFB7A4FDEC29}" dt="2024-10-03T23:07:29.635" v="375" actId="20577"/>
          <ac:spMkLst>
            <pc:docMk/>
            <pc:sldMk cId="3079838400" sldId="943"/>
            <ac:spMk id="3" creationId="{D1DD4675-FF8E-D29D-F90C-18D085DA6118}"/>
          </ac:spMkLst>
        </pc:spChg>
        <pc:spChg chg="del">
          <ac:chgData name="山崎　雅量" userId="7009cad5-6788-41da-a8db-0abf48393a1e" providerId="ADAL" clId="{FD743BE6-A458-4698-935F-EFB7A4FDEC29}" dt="2024-10-03T23:06:34.998" v="371" actId="478"/>
          <ac:spMkLst>
            <pc:docMk/>
            <pc:sldMk cId="3079838400" sldId="943"/>
            <ac:spMk id="4" creationId="{E5A81DC1-9652-749A-B74F-9C340157720D}"/>
          </ac:spMkLst>
        </pc:spChg>
        <pc:spChg chg="mod">
          <ac:chgData name="山崎　雅量" userId="7009cad5-6788-41da-a8db-0abf48393a1e" providerId="ADAL" clId="{FD743BE6-A458-4698-935F-EFB7A4FDEC29}" dt="2024-10-03T23:07:20.843" v="373" actId="1076"/>
          <ac:spMkLst>
            <pc:docMk/>
            <pc:sldMk cId="3079838400" sldId="943"/>
            <ac:spMk id="6" creationId="{21A43049-6631-ABCE-80BB-F9029F83A91F}"/>
          </ac:spMkLst>
        </pc:spChg>
      </pc:sldChg>
      <pc:sldChg chg="delSp mod">
        <pc:chgData name="山崎　雅量" userId="7009cad5-6788-41da-a8db-0abf48393a1e" providerId="ADAL" clId="{FD743BE6-A458-4698-935F-EFB7A4FDEC29}" dt="2024-10-03T10:16:01.250" v="10" actId="21"/>
        <pc:sldMkLst>
          <pc:docMk/>
          <pc:sldMk cId="1442472601" sldId="1443"/>
        </pc:sldMkLst>
        <pc:spChg chg="del">
          <ac:chgData name="山崎　雅量" userId="7009cad5-6788-41da-a8db-0abf48393a1e" providerId="ADAL" clId="{FD743BE6-A458-4698-935F-EFB7A4FDEC29}" dt="2024-10-03T10:16:01.250" v="10" actId="21"/>
          <ac:spMkLst>
            <pc:docMk/>
            <pc:sldMk cId="1442472601" sldId="1443"/>
            <ac:spMk id="4" creationId="{072D2CD9-7C7E-46FA-951C-38264F6B4921}"/>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1D9A526-B478-4A31-BEDC-F3412E138705}" type="doc">
      <dgm:prSet loTypeId="urn:microsoft.com/office/officeart/2005/8/layout/vList5" loCatId="list" qsTypeId="urn:microsoft.com/office/officeart/2005/8/quickstyle/3d1" qsCatId="3D" csTypeId="urn:microsoft.com/office/officeart/2005/8/colors/accent2_2" csCatId="accent2" phldr="1"/>
      <dgm:spPr/>
      <dgm:t>
        <a:bodyPr/>
        <a:lstStyle/>
        <a:p>
          <a:endParaRPr kumimoji="1" lang="ja-JP" altLang="en-US"/>
        </a:p>
      </dgm:t>
    </dgm:pt>
    <dgm:pt modelId="{89B42DFA-6477-4D1B-99D6-F76DF65185FA}">
      <dgm:prSet phldrT="[テキスト]"/>
      <dgm:spPr/>
      <dgm:t>
        <a:bodyPr/>
        <a:lstStyle/>
        <a:p>
          <a:r>
            <a:rPr kumimoji="1" lang="ja-JP" altLang="en-US"/>
            <a:t>１　</a:t>
          </a:r>
        </a:p>
      </dgm:t>
    </dgm:pt>
    <dgm:pt modelId="{33773042-DA2C-47EF-B375-C3FAA04BCF2E}" type="parTrans" cxnId="{5B631217-9E2C-4E48-9FF4-ED05207D8493}">
      <dgm:prSet/>
      <dgm:spPr/>
      <dgm:t>
        <a:bodyPr/>
        <a:lstStyle/>
        <a:p>
          <a:endParaRPr kumimoji="1" lang="ja-JP" altLang="en-US"/>
        </a:p>
      </dgm:t>
    </dgm:pt>
    <dgm:pt modelId="{C69FD7F9-EC0F-49A2-B5F9-DD8DE41655F2}" type="sibTrans" cxnId="{5B631217-9E2C-4E48-9FF4-ED05207D8493}">
      <dgm:prSet/>
      <dgm:spPr/>
      <dgm:t>
        <a:bodyPr/>
        <a:lstStyle/>
        <a:p>
          <a:endParaRPr kumimoji="1" lang="ja-JP" altLang="en-US"/>
        </a:p>
      </dgm:t>
    </dgm:pt>
    <dgm:pt modelId="{B103F224-F2B9-437F-B06D-E5C5173DCC52}">
      <dgm:prSet phldrT="[テキスト]"/>
      <dgm:spPr>
        <a:solidFill>
          <a:schemeClr val="accent6">
            <a:lumMod val="20000"/>
            <a:lumOff val="80000"/>
            <a:alpha val="90000"/>
          </a:schemeClr>
        </a:solidFill>
      </dgm:spPr>
      <dgm:t>
        <a:bodyPr/>
        <a:lstStyle/>
        <a:p>
          <a:r>
            <a:rPr kumimoji="1" lang="ja-JP" altLang="en-US" dirty="0"/>
            <a:t>認知症に関する理解の促進と</a:t>
          </a:r>
          <a:br>
            <a:rPr kumimoji="1" lang="en-US" altLang="ja-JP" dirty="0"/>
          </a:br>
          <a:r>
            <a:rPr kumimoji="1" lang="ja-JP" altLang="en-US" dirty="0"/>
            <a:t>　　　　　　　　　　　本人・家族への支援</a:t>
          </a:r>
        </a:p>
      </dgm:t>
    </dgm:pt>
    <dgm:pt modelId="{12A4D684-2C55-44D8-9AD4-652803A1184A}" type="parTrans" cxnId="{B5E44BBF-4605-41D0-BDC4-E2C86A59B116}">
      <dgm:prSet/>
      <dgm:spPr/>
      <dgm:t>
        <a:bodyPr/>
        <a:lstStyle/>
        <a:p>
          <a:endParaRPr kumimoji="1" lang="ja-JP" altLang="en-US"/>
        </a:p>
      </dgm:t>
    </dgm:pt>
    <dgm:pt modelId="{E2CB8E62-66C7-4A61-94A6-17348E89914E}" type="sibTrans" cxnId="{B5E44BBF-4605-41D0-BDC4-E2C86A59B116}">
      <dgm:prSet/>
      <dgm:spPr/>
      <dgm:t>
        <a:bodyPr/>
        <a:lstStyle/>
        <a:p>
          <a:endParaRPr kumimoji="1" lang="ja-JP" altLang="en-US"/>
        </a:p>
      </dgm:t>
    </dgm:pt>
    <dgm:pt modelId="{A6BA3F3D-D112-4D60-844C-E27E77F877F2}">
      <dgm:prSet phldrT="[テキスト]"/>
      <dgm:spPr/>
      <dgm:t>
        <a:bodyPr/>
        <a:lstStyle/>
        <a:p>
          <a:r>
            <a:rPr kumimoji="1" lang="ja-JP" altLang="en-US"/>
            <a:t>２</a:t>
          </a:r>
        </a:p>
      </dgm:t>
    </dgm:pt>
    <dgm:pt modelId="{BB73C822-61B6-4EE2-8AC9-B4E76641CB5C}" type="parTrans" cxnId="{FDDC4F50-14B9-4C63-86EF-97E6A19EE03C}">
      <dgm:prSet/>
      <dgm:spPr/>
      <dgm:t>
        <a:bodyPr/>
        <a:lstStyle/>
        <a:p>
          <a:endParaRPr kumimoji="1" lang="ja-JP" altLang="en-US"/>
        </a:p>
      </dgm:t>
    </dgm:pt>
    <dgm:pt modelId="{7DB750EB-B771-4464-B098-9295ED2EE3C5}" type="sibTrans" cxnId="{FDDC4F50-14B9-4C63-86EF-97E6A19EE03C}">
      <dgm:prSet/>
      <dgm:spPr/>
      <dgm:t>
        <a:bodyPr/>
        <a:lstStyle/>
        <a:p>
          <a:endParaRPr kumimoji="1" lang="ja-JP" altLang="en-US"/>
        </a:p>
      </dgm:t>
    </dgm:pt>
    <dgm:pt modelId="{99DF57EC-CFF9-4807-A18A-7E7A38D44547}">
      <dgm:prSet phldrT="[テキスト]"/>
      <dgm:spPr>
        <a:solidFill>
          <a:schemeClr val="accent6">
            <a:lumMod val="20000"/>
            <a:lumOff val="80000"/>
            <a:alpha val="90000"/>
          </a:schemeClr>
        </a:solidFill>
      </dgm:spPr>
      <dgm:t>
        <a:bodyPr/>
        <a:lstStyle/>
        <a:p>
          <a:r>
            <a:rPr kumimoji="1" lang="ja-JP" altLang="en-US" dirty="0"/>
            <a:t>認知症の早期発見・早期診断及び</a:t>
          </a:r>
        </a:p>
      </dgm:t>
    </dgm:pt>
    <dgm:pt modelId="{D1E6F975-C72B-46F6-86C1-15FBEEF95DCD}" type="parTrans" cxnId="{867176C6-DA82-4A96-B835-B8772982D7EA}">
      <dgm:prSet/>
      <dgm:spPr/>
      <dgm:t>
        <a:bodyPr/>
        <a:lstStyle/>
        <a:p>
          <a:endParaRPr kumimoji="1" lang="ja-JP" altLang="en-US"/>
        </a:p>
      </dgm:t>
    </dgm:pt>
    <dgm:pt modelId="{1527CBA2-9D43-474E-9442-729D222FC080}" type="sibTrans" cxnId="{867176C6-DA82-4A96-B835-B8772982D7EA}">
      <dgm:prSet/>
      <dgm:spPr/>
      <dgm:t>
        <a:bodyPr/>
        <a:lstStyle/>
        <a:p>
          <a:endParaRPr kumimoji="1" lang="ja-JP" altLang="en-US"/>
        </a:p>
      </dgm:t>
    </dgm:pt>
    <dgm:pt modelId="{FE6D5D34-B91D-4DC1-9E21-0DDB09D841C9}">
      <dgm:prSet phldrT="[テキスト]"/>
      <dgm:spPr/>
      <dgm:t>
        <a:bodyPr/>
        <a:lstStyle/>
        <a:p>
          <a:r>
            <a:rPr kumimoji="1" lang="ja-JP" altLang="en-US"/>
            <a:t>３</a:t>
          </a:r>
        </a:p>
      </dgm:t>
    </dgm:pt>
    <dgm:pt modelId="{A6006337-090A-4F72-999A-30F63FCEFE53}" type="parTrans" cxnId="{1572E88D-2F67-4C9B-A1C7-BE2C37C042F9}">
      <dgm:prSet/>
      <dgm:spPr/>
      <dgm:t>
        <a:bodyPr/>
        <a:lstStyle/>
        <a:p>
          <a:endParaRPr kumimoji="1" lang="ja-JP" altLang="en-US"/>
        </a:p>
      </dgm:t>
    </dgm:pt>
    <dgm:pt modelId="{FDD71E77-517D-4500-95B2-9CE6C78362A2}" type="sibTrans" cxnId="{1572E88D-2F67-4C9B-A1C7-BE2C37C042F9}">
      <dgm:prSet/>
      <dgm:spPr/>
      <dgm:t>
        <a:bodyPr/>
        <a:lstStyle/>
        <a:p>
          <a:endParaRPr kumimoji="1" lang="ja-JP" altLang="en-US"/>
        </a:p>
      </dgm:t>
    </dgm:pt>
    <dgm:pt modelId="{761C6045-C03A-47A6-808B-6A5DD8C0496B}">
      <dgm:prSet phldrT="[テキスト]"/>
      <dgm:spPr/>
      <dgm:t>
        <a:bodyPr/>
        <a:lstStyle/>
        <a:p>
          <a:r>
            <a:rPr kumimoji="1" lang="ja-JP" altLang="en-US"/>
            <a:t>４</a:t>
          </a:r>
        </a:p>
      </dgm:t>
    </dgm:pt>
    <dgm:pt modelId="{182A21FC-975F-4D4A-8FF5-3E3A93879162}" type="parTrans" cxnId="{BAA77A09-AF7A-4C35-B8BB-8435AB774DC1}">
      <dgm:prSet/>
      <dgm:spPr/>
      <dgm:t>
        <a:bodyPr/>
        <a:lstStyle/>
        <a:p>
          <a:endParaRPr kumimoji="1" lang="ja-JP" altLang="en-US"/>
        </a:p>
      </dgm:t>
    </dgm:pt>
    <dgm:pt modelId="{74A7C94B-0923-40DF-A02E-0C7B41043988}" type="sibTrans" cxnId="{BAA77A09-AF7A-4C35-B8BB-8435AB774DC1}">
      <dgm:prSet/>
      <dgm:spPr/>
      <dgm:t>
        <a:bodyPr/>
        <a:lstStyle/>
        <a:p>
          <a:endParaRPr kumimoji="1" lang="ja-JP" altLang="en-US"/>
        </a:p>
      </dgm:t>
    </dgm:pt>
    <dgm:pt modelId="{8EC1AF16-E04F-4F73-82E7-C1AD0CAA46BA}">
      <dgm:prSet phldrT="[テキスト]"/>
      <dgm:spPr>
        <a:solidFill>
          <a:schemeClr val="accent6">
            <a:lumMod val="20000"/>
            <a:lumOff val="80000"/>
            <a:alpha val="90000"/>
          </a:schemeClr>
        </a:solidFill>
      </dgm:spPr>
      <dgm:t>
        <a:bodyPr/>
        <a:lstStyle/>
        <a:p>
          <a:r>
            <a:rPr kumimoji="1" lang="ja-JP" altLang="en-US"/>
            <a:t>認知症対応力の向上</a:t>
          </a:r>
        </a:p>
      </dgm:t>
    </dgm:pt>
    <dgm:pt modelId="{70CFF045-01AD-41DE-A63F-AD76D7E0CEB1}" type="parTrans" cxnId="{5863FD0C-9B02-4B7A-B1B3-78201472D3D5}">
      <dgm:prSet/>
      <dgm:spPr/>
      <dgm:t>
        <a:bodyPr/>
        <a:lstStyle/>
        <a:p>
          <a:endParaRPr kumimoji="1" lang="ja-JP" altLang="en-US"/>
        </a:p>
      </dgm:t>
    </dgm:pt>
    <dgm:pt modelId="{BBFF1168-025A-4871-B0D7-E21759503520}" type="sibTrans" cxnId="{5863FD0C-9B02-4B7A-B1B3-78201472D3D5}">
      <dgm:prSet/>
      <dgm:spPr/>
      <dgm:t>
        <a:bodyPr/>
        <a:lstStyle/>
        <a:p>
          <a:endParaRPr kumimoji="1" lang="ja-JP" altLang="en-US"/>
        </a:p>
      </dgm:t>
    </dgm:pt>
    <dgm:pt modelId="{B8055241-34B6-454D-9381-187366D3D14B}">
      <dgm:prSet/>
      <dgm:spPr>
        <a:solidFill>
          <a:schemeClr val="accent6">
            <a:lumMod val="20000"/>
            <a:lumOff val="80000"/>
            <a:alpha val="90000"/>
          </a:schemeClr>
        </a:solidFill>
      </dgm:spPr>
      <dgm:t>
        <a:bodyPr/>
        <a:lstStyle/>
        <a:p>
          <a:r>
            <a:rPr kumimoji="1" lang="ja-JP" altLang="en-US" dirty="0"/>
            <a:t>若年性認知症への対応</a:t>
          </a:r>
        </a:p>
      </dgm:t>
    </dgm:pt>
    <dgm:pt modelId="{E9C73239-2631-42A7-8824-A57079057C5F}" type="parTrans" cxnId="{4101B337-663C-49C3-A15E-1E0EA18D440A}">
      <dgm:prSet/>
      <dgm:spPr/>
      <dgm:t>
        <a:bodyPr/>
        <a:lstStyle/>
        <a:p>
          <a:endParaRPr kumimoji="1" lang="ja-JP" altLang="en-US"/>
        </a:p>
      </dgm:t>
    </dgm:pt>
    <dgm:pt modelId="{984C2A5A-6C39-4ACA-A7CA-60C6998D6BCC}" type="sibTrans" cxnId="{4101B337-663C-49C3-A15E-1E0EA18D440A}">
      <dgm:prSet/>
      <dgm:spPr/>
      <dgm:t>
        <a:bodyPr/>
        <a:lstStyle/>
        <a:p>
          <a:endParaRPr kumimoji="1" lang="ja-JP" altLang="en-US"/>
        </a:p>
      </dgm:t>
    </dgm:pt>
    <dgm:pt modelId="{396FB8B6-6495-48F0-8CD5-3C925FD043A5}">
      <dgm:prSet phldrT="[テキスト]"/>
      <dgm:spPr>
        <a:solidFill>
          <a:schemeClr val="accent6">
            <a:lumMod val="20000"/>
            <a:lumOff val="80000"/>
            <a:alpha val="90000"/>
          </a:schemeClr>
        </a:solidFill>
      </dgm:spPr>
      <dgm:t>
        <a:bodyPr/>
        <a:lstStyle/>
        <a:p>
          <a:pPr>
            <a:buNone/>
          </a:pPr>
          <a:r>
            <a:rPr kumimoji="1" lang="ja-JP" altLang="en-US" dirty="0"/>
            <a:t>　　　　　　　　　　　　　早期対応に向けた体制の構築</a:t>
          </a:r>
        </a:p>
      </dgm:t>
    </dgm:pt>
    <dgm:pt modelId="{CD19951F-4D78-42D3-ACED-BEDEBAFCB4B1}" type="parTrans" cxnId="{ECEDA930-39A1-49D1-B843-44E2D3319642}">
      <dgm:prSet/>
      <dgm:spPr/>
      <dgm:t>
        <a:bodyPr/>
        <a:lstStyle/>
        <a:p>
          <a:endParaRPr kumimoji="1" lang="ja-JP" altLang="en-US"/>
        </a:p>
      </dgm:t>
    </dgm:pt>
    <dgm:pt modelId="{59355AAF-C1D2-480F-B780-BFA1328DDAB4}" type="sibTrans" cxnId="{ECEDA930-39A1-49D1-B843-44E2D3319642}">
      <dgm:prSet/>
      <dgm:spPr/>
      <dgm:t>
        <a:bodyPr/>
        <a:lstStyle/>
        <a:p>
          <a:endParaRPr kumimoji="1" lang="ja-JP" altLang="en-US"/>
        </a:p>
      </dgm:t>
    </dgm:pt>
    <dgm:pt modelId="{0BD9D40D-9439-41E5-9078-6D7A3450350B}" type="pres">
      <dgm:prSet presAssocID="{71D9A526-B478-4A31-BEDC-F3412E138705}" presName="Name0" presStyleCnt="0">
        <dgm:presLayoutVars>
          <dgm:dir/>
          <dgm:animLvl val="lvl"/>
          <dgm:resizeHandles val="exact"/>
        </dgm:presLayoutVars>
      </dgm:prSet>
      <dgm:spPr/>
    </dgm:pt>
    <dgm:pt modelId="{F809D1A6-56B3-40C8-B693-B4772FD64B70}" type="pres">
      <dgm:prSet presAssocID="{89B42DFA-6477-4D1B-99D6-F76DF65185FA}" presName="linNode" presStyleCnt="0"/>
      <dgm:spPr/>
    </dgm:pt>
    <dgm:pt modelId="{A250D084-B4B7-40B6-B903-0EB83C619210}" type="pres">
      <dgm:prSet presAssocID="{89B42DFA-6477-4D1B-99D6-F76DF65185FA}" presName="parentText" presStyleLbl="node1" presStyleIdx="0" presStyleCnt="4" custScaleX="37924">
        <dgm:presLayoutVars>
          <dgm:chMax val="1"/>
          <dgm:bulletEnabled val="1"/>
        </dgm:presLayoutVars>
      </dgm:prSet>
      <dgm:spPr/>
    </dgm:pt>
    <dgm:pt modelId="{1AD88385-9D2C-41EB-892F-FBD6E063CA01}" type="pres">
      <dgm:prSet presAssocID="{89B42DFA-6477-4D1B-99D6-F76DF65185FA}" presName="descendantText" presStyleLbl="alignAccFollowNode1" presStyleIdx="0" presStyleCnt="4" custScaleX="122635">
        <dgm:presLayoutVars>
          <dgm:bulletEnabled val="1"/>
        </dgm:presLayoutVars>
      </dgm:prSet>
      <dgm:spPr/>
    </dgm:pt>
    <dgm:pt modelId="{3BEEDA02-F7C3-4FB1-A8CE-F9987886CBA1}" type="pres">
      <dgm:prSet presAssocID="{C69FD7F9-EC0F-49A2-B5F9-DD8DE41655F2}" presName="sp" presStyleCnt="0"/>
      <dgm:spPr/>
    </dgm:pt>
    <dgm:pt modelId="{5FA8AFD9-0786-48EA-B264-4BCECD47DB99}" type="pres">
      <dgm:prSet presAssocID="{A6BA3F3D-D112-4D60-844C-E27E77F877F2}" presName="linNode" presStyleCnt="0"/>
      <dgm:spPr/>
    </dgm:pt>
    <dgm:pt modelId="{CD2AF0B1-E1C4-48A9-A969-44EFFDBFF50C}" type="pres">
      <dgm:prSet presAssocID="{A6BA3F3D-D112-4D60-844C-E27E77F877F2}" presName="parentText" presStyleLbl="node1" presStyleIdx="1" presStyleCnt="4" custScaleX="36959">
        <dgm:presLayoutVars>
          <dgm:chMax val="1"/>
          <dgm:bulletEnabled val="1"/>
        </dgm:presLayoutVars>
      </dgm:prSet>
      <dgm:spPr/>
    </dgm:pt>
    <dgm:pt modelId="{E189CC82-A29A-4222-808E-9B08A0FE0CB0}" type="pres">
      <dgm:prSet presAssocID="{A6BA3F3D-D112-4D60-844C-E27E77F877F2}" presName="descendantText" presStyleLbl="alignAccFollowNode1" presStyleIdx="1" presStyleCnt="4" custScaleX="123177">
        <dgm:presLayoutVars>
          <dgm:bulletEnabled val="1"/>
        </dgm:presLayoutVars>
      </dgm:prSet>
      <dgm:spPr/>
    </dgm:pt>
    <dgm:pt modelId="{813DA097-96E4-43F7-95A7-CDBE19D935B5}" type="pres">
      <dgm:prSet presAssocID="{7DB750EB-B771-4464-B098-9295ED2EE3C5}" presName="sp" presStyleCnt="0"/>
      <dgm:spPr/>
    </dgm:pt>
    <dgm:pt modelId="{305BBE94-D171-428B-9FB6-2AB52BF44CD0}" type="pres">
      <dgm:prSet presAssocID="{FE6D5D34-B91D-4DC1-9E21-0DDB09D841C9}" presName="linNode" presStyleCnt="0"/>
      <dgm:spPr/>
    </dgm:pt>
    <dgm:pt modelId="{61DD4C1C-50A2-470B-84C3-1C0B9BAFBE92}" type="pres">
      <dgm:prSet presAssocID="{FE6D5D34-B91D-4DC1-9E21-0DDB09D841C9}" presName="parentText" presStyleLbl="node1" presStyleIdx="2" presStyleCnt="4" custScaleX="37924">
        <dgm:presLayoutVars>
          <dgm:chMax val="1"/>
          <dgm:bulletEnabled val="1"/>
        </dgm:presLayoutVars>
      </dgm:prSet>
      <dgm:spPr/>
    </dgm:pt>
    <dgm:pt modelId="{C0991D29-9B29-418A-A007-5BB4F61F5B98}" type="pres">
      <dgm:prSet presAssocID="{FE6D5D34-B91D-4DC1-9E21-0DDB09D841C9}" presName="descendantText" presStyleLbl="alignAccFollowNode1" presStyleIdx="2" presStyleCnt="4" custScaleX="122439" custLinFactNeighborY="-1545">
        <dgm:presLayoutVars>
          <dgm:bulletEnabled val="1"/>
        </dgm:presLayoutVars>
      </dgm:prSet>
      <dgm:spPr/>
    </dgm:pt>
    <dgm:pt modelId="{F16496E3-DA47-48B2-B45D-FC609CDDAF48}" type="pres">
      <dgm:prSet presAssocID="{FDD71E77-517D-4500-95B2-9CE6C78362A2}" presName="sp" presStyleCnt="0"/>
      <dgm:spPr/>
    </dgm:pt>
    <dgm:pt modelId="{A51A4FE6-6889-4EC0-85AF-E8C69A8D7431}" type="pres">
      <dgm:prSet presAssocID="{761C6045-C03A-47A6-808B-6A5DD8C0496B}" presName="linNode" presStyleCnt="0"/>
      <dgm:spPr/>
    </dgm:pt>
    <dgm:pt modelId="{6C69F1ED-D1EE-427A-A758-3D7ABFE95D9C}" type="pres">
      <dgm:prSet presAssocID="{761C6045-C03A-47A6-808B-6A5DD8C0496B}" presName="parentText" presStyleLbl="node1" presStyleIdx="3" presStyleCnt="4" custScaleX="36690">
        <dgm:presLayoutVars>
          <dgm:chMax val="1"/>
          <dgm:bulletEnabled val="1"/>
        </dgm:presLayoutVars>
      </dgm:prSet>
      <dgm:spPr/>
    </dgm:pt>
    <dgm:pt modelId="{C398C5F8-646F-496E-852E-6F4A5240EE66}" type="pres">
      <dgm:prSet presAssocID="{761C6045-C03A-47A6-808B-6A5DD8C0496B}" presName="descendantText" presStyleLbl="alignAccFollowNode1" presStyleIdx="3" presStyleCnt="4" custScaleX="122635">
        <dgm:presLayoutVars>
          <dgm:bulletEnabled val="1"/>
        </dgm:presLayoutVars>
      </dgm:prSet>
      <dgm:spPr/>
    </dgm:pt>
  </dgm:ptLst>
  <dgm:cxnLst>
    <dgm:cxn modelId="{BAA77A09-AF7A-4C35-B8BB-8435AB774DC1}" srcId="{71D9A526-B478-4A31-BEDC-F3412E138705}" destId="{761C6045-C03A-47A6-808B-6A5DD8C0496B}" srcOrd="3" destOrd="0" parTransId="{182A21FC-975F-4D4A-8FF5-3E3A93879162}" sibTransId="{74A7C94B-0923-40DF-A02E-0C7B41043988}"/>
    <dgm:cxn modelId="{5863FD0C-9B02-4B7A-B1B3-78201472D3D5}" srcId="{FE6D5D34-B91D-4DC1-9E21-0DDB09D841C9}" destId="{8EC1AF16-E04F-4F73-82E7-C1AD0CAA46BA}" srcOrd="0" destOrd="0" parTransId="{70CFF045-01AD-41DE-A63F-AD76D7E0CEB1}" sibTransId="{BBFF1168-025A-4871-B0D7-E21759503520}"/>
    <dgm:cxn modelId="{5B631217-9E2C-4E48-9FF4-ED05207D8493}" srcId="{71D9A526-B478-4A31-BEDC-F3412E138705}" destId="{89B42DFA-6477-4D1B-99D6-F76DF65185FA}" srcOrd="0" destOrd="0" parTransId="{33773042-DA2C-47EF-B375-C3FAA04BCF2E}" sibTransId="{C69FD7F9-EC0F-49A2-B5F9-DD8DE41655F2}"/>
    <dgm:cxn modelId="{8850AF21-3B27-45A5-AD82-4D220DEA4416}" type="presOf" srcId="{FE6D5D34-B91D-4DC1-9E21-0DDB09D841C9}" destId="{61DD4C1C-50A2-470B-84C3-1C0B9BAFBE92}" srcOrd="0" destOrd="0" presId="urn:microsoft.com/office/officeart/2005/8/layout/vList5"/>
    <dgm:cxn modelId="{ECEDA930-39A1-49D1-B843-44E2D3319642}" srcId="{A6BA3F3D-D112-4D60-844C-E27E77F877F2}" destId="{396FB8B6-6495-48F0-8CD5-3C925FD043A5}" srcOrd="1" destOrd="0" parTransId="{CD19951F-4D78-42D3-ACED-BEDEBAFCB4B1}" sibTransId="{59355AAF-C1D2-480F-B780-BFA1328DDAB4}"/>
    <dgm:cxn modelId="{4101B337-663C-49C3-A15E-1E0EA18D440A}" srcId="{761C6045-C03A-47A6-808B-6A5DD8C0496B}" destId="{B8055241-34B6-454D-9381-187366D3D14B}" srcOrd="0" destOrd="0" parTransId="{E9C73239-2631-42A7-8824-A57079057C5F}" sibTransId="{984C2A5A-6C39-4ACA-A7CA-60C6998D6BCC}"/>
    <dgm:cxn modelId="{5B365463-F26F-4D59-908A-181018F8306E}" type="presOf" srcId="{B103F224-F2B9-437F-B06D-E5C5173DCC52}" destId="{1AD88385-9D2C-41EB-892F-FBD6E063CA01}" srcOrd="0" destOrd="0" presId="urn:microsoft.com/office/officeart/2005/8/layout/vList5"/>
    <dgm:cxn modelId="{6B573C65-C6ED-4FD1-ACAF-AD0AE7BE79B1}" type="presOf" srcId="{396FB8B6-6495-48F0-8CD5-3C925FD043A5}" destId="{E189CC82-A29A-4222-808E-9B08A0FE0CB0}" srcOrd="0" destOrd="1" presId="urn:microsoft.com/office/officeart/2005/8/layout/vList5"/>
    <dgm:cxn modelId="{FDDC4F50-14B9-4C63-86EF-97E6A19EE03C}" srcId="{71D9A526-B478-4A31-BEDC-F3412E138705}" destId="{A6BA3F3D-D112-4D60-844C-E27E77F877F2}" srcOrd="1" destOrd="0" parTransId="{BB73C822-61B6-4EE2-8AC9-B4E76641CB5C}" sibTransId="{7DB750EB-B771-4464-B098-9295ED2EE3C5}"/>
    <dgm:cxn modelId="{7A1D4752-E584-4405-85E2-D461A12D9E73}" type="presOf" srcId="{A6BA3F3D-D112-4D60-844C-E27E77F877F2}" destId="{CD2AF0B1-E1C4-48A9-A969-44EFFDBFF50C}" srcOrd="0" destOrd="0" presId="urn:microsoft.com/office/officeart/2005/8/layout/vList5"/>
    <dgm:cxn modelId="{35C42E8A-85BC-478C-8F94-6D7E9E055918}" type="presOf" srcId="{71D9A526-B478-4A31-BEDC-F3412E138705}" destId="{0BD9D40D-9439-41E5-9078-6D7A3450350B}" srcOrd="0" destOrd="0" presId="urn:microsoft.com/office/officeart/2005/8/layout/vList5"/>
    <dgm:cxn modelId="{1572E88D-2F67-4C9B-A1C7-BE2C37C042F9}" srcId="{71D9A526-B478-4A31-BEDC-F3412E138705}" destId="{FE6D5D34-B91D-4DC1-9E21-0DDB09D841C9}" srcOrd="2" destOrd="0" parTransId="{A6006337-090A-4F72-999A-30F63FCEFE53}" sibTransId="{FDD71E77-517D-4500-95B2-9CE6C78362A2}"/>
    <dgm:cxn modelId="{AC020B92-E54F-4C0F-A71E-A5D37D680D26}" type="presOf" srcId="{761C6045-C03A-47A6-808B-6A5DD8C0496B}" destId="{6C69F1ED-D1EE-427A-A758-3D7ABFE95D9C}" srcOrd="0" destOrd="0" presId="urn:microsoft.com/office/officeart/2005/8/layout/vList5"/>
    <dgm:cxn modelId="{75EFDEB2-FB46-4F4C-9BE0-4C60C3D8F00E}" type="presOf" srcId="{89B42DFA-6477-4D1B-99D6-F76DF65185FA}" destId="{A250D084-B4B7-40B6-B903-0EB83C619210}" srcOrd="0" destOrd="0" presId="urn:microsoft.com/office/officeart/2005/8/layout/vList5"/>
    <dgm:cxn modelId="{B5E44BBF-4605-41D0-BDC4-E2C86A59B116}" srcId="{89B42DFA-6477-4D1B-99D6-F76DF65185FA}" destId="{B103F224-F2B9-437F-B06D-E5C5173DCC52}" srcOrd="0" destOrd="0" parTransId="{12A4D684-2C55-44D8-9AD4-652803A1184A}" sibTransId="{E2CB8E62-66C7-4A61-94A6-17348E89914E}"/>
    <dgm:cxn modelId="{311C10C1-1664-4482-B116-B0FE91ED2D56}" type="presOf" srcId="{8EC1AF16-E04F-4F73-82E7-C1AD0CAA46BA}" destId="{C0991D29-9B29-418A-A007-5BB4F61F5B98}" srcOrd="0" destOrd="0" presId="urn:microsoft.com/office/officeart/2005/8/layout/vList5"/>
    <dgm:cxn modelId="{867176C6-DA82-4A96-B835-B8772982D7EA}" srcId="{A6BA3F3D-D112-4D60-844C-E27E77F877F2}" destId="{99DF57EC-CFF9-4807-A18A-7E7A38D44547}" srcOrd="0" destOrd="0" parTransId="{D1E6F975-C72B-46F6-86C1-15FBEEF95DCD}" sibTransId="{1527CBA2-9D43-474E-9442-729D222FC080}"/>
    <dgm:cxn modelId="{903393D1-89D4-4111-BD71-5899C7F34828}" type="presOf" srcId="{99DF57EC-CFF9-4807-A18A-7E7A38D44547}" destId="{E189CC82-A29A-4222-808E-9B08A0FE0CB0}" srcOrd="0" destOrd="0" presId="urn:microsoft.com/office/officeart/2005/8/layout/vList5"/>
    <dgm:cxn modelId="{7E9915F4-AB47-4BFB-985A-7FF6C96409CB}" type="presOf" srcId="{B8055241-34B6-454D-9381-187366D3D14B}" destId="{C398C5F8-646F-496E-852E-6F4A5240EE66}" srcOrd="0" destOrd="0" presId="urn:microsoft.com/office/officeart/2005/8/layout/vList5"/>
    <dgm:cxn modelId="{5B9AA2C4-B37A-490B-A789-442423BE013D}" type="presParOf" srcId="{0BD9D40D-9439-41E5-9078-6D7A3450350B}" destId="{F809D1A6-56B3-40C8-B693-B4772FD64B70}" srcOrd="0" destOrd="0" presId="urn:microsoft.com/office/officeart/2005/8/layout/vList5"/>
    <dgm:cxn modelId="{B4EDF477-4F30-4FB8-89C9-51FCF405FA99}" type="presParOf" srcId="{F809D1A6-56B3-40C8-B693-B4772FD64B70}" destId="{A250D084-B4B7-40B6-B903-0EB83C619210}" srcOrd="0" destOrd="0" presId="urn:microsoft.com/office/officeart/2005/8/layout/vList5"/>
    <dgm:cxn modelId="{0BB68200-FEA9-44CE-AB5E-2079DE8331CE}" type="presParOf" srcId="{F809D1A6-56B3-40C8-B693-B4772FD64B70}" destId="{1AD88385-9D2C-41EB-892F-FBD6E063CA01}" srcOrd="1" destOrd="0" presId="urn:microsoft.com/office/officeart/2005/8/layout/vList5"/>
    <dgm:cxn modelId="{86FD63BB-4200-4F08-BD89-7954D4A95F85}" type="presParOf" srcId="{0BD9D40D-9439-41E5-9078-6D7A3450350B}" destId="{3BEEDA02-F7C3-4FB1-A8CE-F9987886CBA1}" srcOrd="1" destOrd="0" presId="urn:microsoft.com/office/officeart/2005/8/layout/vList5"/>
    <dgm:cxn modelId="{E0A3ED26-65E5-4042-BEA2-D74694DF12EA}" type="presParOf" srcId="{0BD9D40D-9439-41E5-9078-6D7A3450350B}" destId="{5FA8AFD9-0786-48EA-B264-4BCECD47DB99}" srcOrd="2" destOrd="0" presId="urn:microsoft.com/office/officeart/2005/8/layout/vList5"/>
    <dgm:cxn modelId="{21076F6D-B664-4281-B66C-2788AD3506FA}" type="presParOf" srcId="{5FA8AFD9-0786-48EA-B264-4BCECD47DB99}" destId="{CD2AF0B1-E1C4-48A9-A969-44EFFDBFF50C}" srcOrd="0" destOrd="0" presId="urn:microsoft.com/office/officeart/2005/8/layout/vList5"/>
    <dgm:cxn modelId="{20A55906-5110-4188-9A70-EAA5119E51E9}" type="presParOf" srcId="{5FA8AFD9-0786-48EA-B264-4BCECD47DB99}" destId="{E189CC82-A29A-4222-808E-9B08A0FE0CB0}" srcOrd="1" destOrd="0" presId="urn:microsoft.com/office/officeart/2005/8/layout/vList5"/>
    <dgm:cxn modelId="{AF5C051B-BBCB-4A37-A248-0F13EDE3D0D5}" type="presParOf" srcId="{0BD9D40D-9439-41E5-9078-6D7A3450350B}" destId="{813DA097-96E4-43F7-95A7-CDBE19D935B5}" srcOrd="3" destOrd="0" presId="urn:microsoft.com/office/officeart/2005/8/layout/vList5"/>
    <dgm:cxn modelId="{02620CA7-78E2-4F5D-985E-BE671AC0CBB3}" type="presParOf" srcId="{0BD9D40D-9439-41E5-9078-6D7A3450350B}" destId="{305BBE94-D171-428B-9FB6-2AB52BF44CD0}" srcOrd="4" destOrd="0" presId="urn:microsoft.com/office/officeart/2005/8/layout/vList5"/>
    <dgm:cxn modelId="{B9871646-CEC6-47A9-BC91-7656E3C910E4}" type="presParOf" srcId="{305BBE94-D171-428B-9FB6-2AB52BF44CD0}" destId="{61DD4C1C-50A2-470B-84C3-1C0B9BAFBE92}" srcOrd="0" destOrd="0" presId="urn:microsoft.com/office/officeart/2005/8/layout/vList5"/>
    <dgm:cxn modelId="{EF86EE8A-5413-4091-8F61-27EB4794B603}" type="presParOf" srcId="{305BBE94-D171-428B-9FB6-2AB52BF44CD0}" destId="{C0991D29-9B29-418A-A007-5BB4F61F5B98}" srcOrd="1" destOrd="0" presId="urn:microsoft.com/office/officeart/2005/8/layout/vList5"/>
    <dgm:cxn modelId="{B526DD81-B6B3-46D5-A59F-D3C46DF08890}" type="presParOf" srcId="{0BD9D40D-9439-41E5-9078-6D7A3450350B}" destId="{F16496E3-DA47-48B2-B45D-FC609CDDAF48}" srcOrd="5" destOrd="0" presId="urn:microsoft.com/office/officeart/2005/8/layout/vList5"/>
    <dgm:cxn modelId="{B016BAEB-C5A1-4EC3-996E-C1752B7D9E65}" type="presParOf" srcId="{0BD9D40D-9439-41E5-9078-6D7A3450350B}" destId="{A51A4FE6-6889-4EC0-85AF-E8C69A8D7431}" srcOrd="6" destOrd="0" presId="urn:microsoft.com/office/officeart/2005/8/layout/vList5"/>
    <dgm:cxn modelId="{05E2FBE1-44B7-4945-8BFC-61FB3B3A5466}" type="presParOf" srcId="{A51A4FE6-6889-4EC0-85AF-E8C69A8D7431}" destId="{6C69F1ED-D1EE-427A-A758-3D7ABFE95D9C}" srcOrd="0" destOrd="0" presId="urn:microsoft.com/office/officeart/2005/8/layout/vList5"/>
    <dgm:cxn modelId="{AC32DD4A-DCCD-4C18-8FEE-E48AB6216F51}" type="presParOf" srcId="{A51A4FE6-6889-4EC0-85AF-E8C69A8D7431}" destId="{C398C5F8-646F-496E-852E-6F4A5240EE66}"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D88385-9D2C-41EB-892F-FBD6E063CA01}">
      <dsp:nvSpPr>
        <dsp:cNvPr id="0" name=""/>
        <dsp:cNvSpPr/>
      </dsp:nvSpPr>
      <dsp:spPr>
        <a:xfrm rot="5400000">
          <a:off x="7179320" y="-4390703"/>
          <a:ext cx="2009157" cy="11303297"/>
        </a:xfrm>
        <a:prstGeom prst="round2SameRect">
          <a:avLst/>
        </a:prstGeom>
        <a:solidFill>
          <a:schemeClr val="accent6">
            <a:lumMod val="20000"/>
            <a:lumOff val="80000"/>
            <a:alpha val="90000"/>
          </a:schemeClr>
        </a:solidFill>
        <a:ln w="9525" cap="flat" cmpd="sng" algn="ctr">
          <a:solidFill>
            <a:schemeClr val="accent2">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52400" tIns="76200" rIns="152400" bIns="76200" numCol="1" spcCol="1270" anchor="ctr" anchorCtr="0">
          <a:noAutofit/>
        </a:bodyPr>
        <a:lstStyle/>
        <a:p>
          <a:pPr marL="285750" lvl="1" indent="-285750" algn="l" defTabSz="1778000">
            <a:lnSpc>
              <a:spcPct val="90000"/>
            </a:lnSpc>
            <a:spcBef>
              <a:spcPct val="0"/>
            </a:spcBef>
            <a:spcAft>
              <a:spcPct val="15000"/>
            </a:spcAft>
            <a:buChar char="•"/>
          </a:pPr>
          <a:r>
            <a:rPr kumimoji="1" lang="ja-JP" altLang="en-US" sz="4000" kern="1200" dirty="0"/>
            <a:t>認知症に関する理解の促進と</a:t>
          </a:r>
          <a:br>
            <a:rPr kumimoji="1" lang="en-US" altLang="ja-JP" sz="4000" kern="1200" dirty="0"/>
          </a:br>
          <a:r>
            <a:rPr kumimoji="1" lang="ja-JP" altLang="en-US" sz="4000" kern="1200" dirty="0"/>
            <a:t>　　　　　　　　　　　本人・家族への支援</a:t>
          </a:r>
        </a:p>
      </dsp:txBody>
      <dsp:txXfrm rot="-5400000">
        <a:off x="2532251" y="354445"/>
        <a:ext cx="11205218" cy="1812999"/>
      </dsp:txXfrm>
    </dsp:sp>
    <dsp:sp modelId="{A250D084-B4B7-40B6-B903-0EB83C619210}">
      <dsp:nvSpPr>
        <dsp:cNvPr id="0" name=""/>
        <dsp:cNvSpPr/>
      </dsp:nvSpPr>
      <dsp:spPr>
        <a:xfrm>
          <a:off x="566052" y="5221"/>
          <a:ext cx="1966198" cy="2511446"/>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47650" tIns="123825" rIns="247650" bIns="123825" numCol="1" spcCol="1270" anchor="ctr" anchorCtr="0">
          <a:noAutofit/>
        </a:bodyPr>
        <a:lstStyle/>
        <a:p>
          <a:pPr marL="0" lvl="0" indent="0" algn="ctr" defTabSz="2889250">
            <a:lnSpc>
              <a:spcPct val="90000"/>
            </a:lnSpc>
            <a:spcBef>
              <a:spcPct val="0"/>
            </a:spcBef>
            <a:spcAft>
              <a:spcPct val="35000"/>
            </a:spcAft>
            <a:buNone/>
          </a:pPr>
          <a:r>
            <a:rPr kumimoji="1" lang="ja-JP" altLang="en-US" sz="6500" kern="1200"/>
            <a:t>１　</a:t>
          </a:r>
        </a:p>
      </dsp:txBody>
      <dsp:txXfrm>
        <a:off x="662034" y="101203"/>
        <a:ext cx="1774234" cy="2319482"/>
      </dsp:txXfrm>
    </dsp:sp>
    <dsp:sp modelId="{E189CC82-A29A-4222-808E-9B08A0FE0CB0}">
      <dsp:nvSpPr>
        <dsp:cNvPr id="0" name=""/>
        <dsp:cNvSpPr/>
      </dsp:nvSpPr>
      <dsp:spPr>
        <a:xfrm rot="5400000">
          <a:off x="7154267" y="-1778663"/>
          <a:ext cx="2009157" cy="11353253"/>
        </a:xfrm>
        <a:prstGeom prst="round2SameRect">
          <a:avLst/>
        </a:prstGeom>
        <a:solidFill>
          <a:schemeClr val="accent6">
            <a:lumMod val="20000"/>
            <a:lumOff val="80000"/>
            <a:alpha val="90000"/>
          </a:schemeClr>
        </a:solidFill>
        <a:ln w="9525" cap="flat" cmpd="sng" algn="ctr">
          <a:solidFill>
            <a:schemeClr val="accent2">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52400" tIns="76200" rIns="152400" bIns="76200" numCol="1" spcCol="1270" anchor="ctr" anchorCtr="0">
          <a:noAutofit/>
        </a:bodyPr>
        <a:lstStyle/>
        <a:p>
          <a:pPr marL="285750" lvl="1" indent="-285750" algn="l" defTabSz="1778000">
            <a:lnSpc>
              <a:spcPct val="90000"/>
            </a:lnSpc>
            <a:spcBef>
              <a:spcPct val="0"/>
            </a:spcBef>
            <a:spcAft>
              <a:spcPct val="15000"/>
            </a:spcAft>
            <a:buChar char="•"/>
          </a:pPr>
          <a:r>
            <a:rPr kumimoji="1" lang="ja-JP" altLang="en-US" sz="4000" kern="1200" dirty="0"/>
            <a:t>認知症の早期発見・早期診断及び</a:t>
          </a:r>
        </a:p>
        <a:p>
          <a:pPr marL="285750" lvl="1" indent="-285750" algn="l" defTabSz="1778000">
            <a:lnSpc>
              <a:spcPct val="90000"/>
            </a:lnSpc>
            <a:spcBef>
              <a:spcPct val="0"/>
            </a:spcBef>
            <a:spcAft>
              <a:spcPct val="15000"/>
            </a:spcAft>
            <a:buNone/>
          </a:pPr>
          <a:r>
            <a:rPr kumimoji="1" lang="ja-JP" altLang="en-US" sz="4000" kern="1200" dirty="0"/>
            <a:t>　　　　　　　　　　　　　早期対応に向けた体制の構築</a:t>
          </a:r>
        </a:p>
      </dsp:txBody>
      <dsp:txXfrm rot="-5400000">
        <a:off x="2482220" y="2991463"/>
        <a:ext cx="11255174" cy="1812999"/>
      </dsp:txXfrm>
    </dsp:sp>
    <dsp:sp modelId="{CD2AF0B1-E1C4-48A9-A969-44EFFDBFF50C}">
      <dsp:nvSpPr>
        <dsp:cNvPr id="0" name=""/>
        <dsp:cNvSpPr/>
      </dsp:nvSpPr>
      <dsp:spPr>
        <a:xfrm>
          <a:off x="566052" y="2642240"/>
          <a:ext cx="1916167" cy="2511446"/>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47650" tIns="123825" rIns="247650" bIns="123825" numCol="1" spcCol="1270" anchor="ctr" anchorCtr="0">
          <a:noAutofit/>
        </a:bodyPr>
        <a:lstStyle/>
        <a:p>
          <a:pPr marL="0" lvl="0" indent="0" algn="ctr" defTabSz="2889250">
            <a:lnSpc>
              <a:spcPct val="90000"/>
            </a:lnSpc>
            <a:spcBef>
              <a:spcPct val="0"/>
            </a:spcBef>
            <a:spcAft>
              <a:spcPct val="35000"/>
            </a:spcAft>
            <a:buNone/>
          </a:pPr>
          <a:r>
            <a:rPr kumimoji="1" lang="ja-JP" altLang="en-US" sz="6500" kern="1200"/>
            <a:t>２</a:t>
          </a:r>
        </a:p>
      </dsp:txBody>
      <dsp:txXfrm>
        <a:off x="659592" y="2735780"/>
        <a:ext cx="1729087" cy="2324366"/>
      </dsp:txXfrm>
    </dsp:sp>
    <dsp:sp modelId="{C0991D29-9B29-418A-A007-5BB4F61F5B98}">
      <dsp:nvSpPr>
        <dsp:cNvPr id="0" name=""/>
        <dsp:cNvSpPr/>
      </dsp:nvSpPr>
      <dsp:spPr>
        <a:xfrm rot="5400000">
          <a:off x="7170288" y="861324"/>
          <a:ext cx="2009157" cy="11285232"/>
        </a:xfrm>
        <a:prstGeom prst="round2SameRect">
          <a:avLst/>
        </a:prstGeom>
        <a:solidFill>
          <a:schemeClr val="accent6">
            <a:lumMod val="20000"/>
            <a:lumOff val="80000"/>
            <a:alpha val="90000"/>
          </a:schemeClr>
        </a:solidFill>
        <a:ln w="9525" cap="flat" cmpd="sng" algn="ctr">
          <a:solidFill>
            <a:schemeClr val="accent2">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52400" tIns="76200" rIns="152400" bIns="76200" numCol="1" spcCol="1270" anchor="ctr" anchorCtr="0">
          <a:noAutofit/>
        </a:bodyPr>
        <a:lstStyle/>
        <a:p>
          <a:pPr marL="285750" lvl="1" indent="-285750" algn="l" defTabSz="1778000">
            <a:lnSpc>
              <a:spcPct val="90000"/>
            </a:lnSpc>
            <a:spcBef>
              <a:spcPct val="0"/>
            </a:spcBef>
            <a:spcAft>
              <a:spcPct val="15000"/>
            </a:spcAft>
            <a:buChar char="•"/>
          </a:pPr>
          <a:r>
            <a:rPr kumimoji="1" lang="ja-JP" altLang="en-US" sz="4000" kern="1200"/>
            <a:t>認知症対応力の向上</a:t>
          </a:r>
        </a:p>
      </dsp:txBody>
      <dsp:txXfrm rot="-5400000">
        <a:off x="2532251" y="5597441"/>
        <a:ext cx="11187153" cy="1812999"/>
      </dsp:txXfrm>
    </dsp:sp>
    <dsp:sp modelId="{61DD4C1C-50A2-470B-84C3-1C0B9BAFBE92}">
      <dsp:nvSpPr>
        <dsp:cNvPr id="0" name=""/>
        <dsp:cNvSpPr/>
      </dsp:nvSpPr>
      <dsp:spPr>
        <a:xfrm>
          <a:off x="566052" y="5279259"/>
          <a:ext cx="1966198" cy="2511446"/>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47650" tIns="123825" rIns="247650" bIns="123825" numCol="1" spcCol="1270" anchor="ctr" anchorCtr="0">
          <a:noAutofit/>
        </a:bodyPr>
        <a:lstStyle/>
        <a:p>
          <a:pPr marL="0" lvl="0" indent="0" algn="ctr" defTabSz="2889250">
            <a:lnSpc>
              <a:spcPct val="90000"/>
            </a:lnSpc>
            <a:spcBef>
              <a:spcPct val="0"/>
            </a:spcBef>
            <a:spcAft>
              <a:spcPct val="35000"/>
            </a:spcAft>
            <a:buNone/>
          </a:pPr>
          <a:r>
            <a:rPr kumimoji="1" lang="ja-JP" altLang="en-US" sz="6500" kern="1200"/>
            <a:t>３</a:t>
          </a:r>
        </a:p>
      </dsp:txBody>
      <dsp:txXfrm>
        <a:off x="662034" y="5375241"/>
        <a:ext cx="1774234" cy="2319482"/>
      </dsp:txXfrm>
    </dsp:sp>
    <dsp:sp modelId="{C398C5F8-646F-496E-852E-6F4A5240EE66}">
      <dsp:nvSpPr>
        <dsp:cNvPr id="0" name=""/>
        <dsp:cNvSpPr/>
      </dsp:nvSpPr>
      <dsp:spPr>
        <a:xfrm rot="5400000">
          <a:off x="7115343" y="3520352"/>
          <a:ext cx="2009157" cy="11303297"/>
        </a:xfrm>
        <a:prstGeom prst="round2SameRect">
          <a:avLst/>
        </a:prstGeom>
        <a:solidFill>
          <a:schemeClr val="accent6">
            <a:lumMod val="20000"/>
            <a:lumOff val="80000"/>
            <a:alpha val="90000"/>
          </a:schemeClr>
        </a:solidFill>
        <a:ln w="9525" cap="flat" cmpd="sng" algn="ctr">
          <a:solidFill>
            <a:schemeClr val="accent2">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52400" tIns="76200" rIns="152400" bIns="76200" numCol="1" spcCol="1270" anchor="ctr" anchorCtr="0">
          <a:noAutofit/>
        </a:bodyPr>
        <a:lstStyle/>
        <a:p>
          <a:pPr marL="285750" lvl="1" indent="-285750" algn="l" defTabSz="1778000">
            <a:lnSpc>
              <a:spcPct val="90000"/>
            </a:lnSpc>
            <a:spcBef>
              <a:spcPct val="0"/>
            </a:spcBef>
            <a:spcAft>
              <a:spcPct val="15000"/>
            </a:spcAft>
            <a:buChar char="•"/>
          </a:pPr>
          <a:r>
            <a:rPr kumimoji="1" lang="ja-JP" altLang="en-US" sz="4000" kern="1200" dirty="0"/>
            <a:t>若年性認知症への対応</a:t>
          </a:r>
        </a:p>
      </dsp:txBody>
      <dsp:txXfrm rot="-5400000">
        <a:off x="2468274" y="8265501"/>
        <a:ext cx="11205218" cy="1812999"/>
      </dsp:txXfrm>
    </dsp:sp>
    <dsp:sp modelId="{6C69F1ED-D1EE-427A-A758-3D7ABFE95D9C}">
      <dsp:nvSpPr>
        <dsp:cNvPr id="0" name=""/>
        <dsp:cNvSpPr/>
      </dsp:nvSpPr>
      <dsp:spPr>
        <a:xfrm>
          <a:off x="566052" y="7916277"/>
          <a:ext cx="1902220" cy="2511446"/>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47650" tIns="123825" rIns="247650" bIns="123825" numCol="1" spcCol="1270" anchor="ctr" anchorCtr="0">
          <a:noAutofit/>
        </a:bodyPr>
        <a:lstStyle/>
        <a:p>
          <a:pPr marL="0" lvl="0" indent="0" algn="ctr" defTabSz="2889250">
            <a:lnSpc>
              <a:spcPct val="90000"/>
            </a:lnSpc>
            <a:spcBef>
              <a:spcPct val="0"/>
            </a:spcBef>
            <a:spcAft>
              <a:spcPct val="35000"/>
            </a:spcAft>
            <a:buNone/>
          </a:pPr>
          <a:r>
            <a:rPr kumimoji="1" lang="ja-JP" altLang="en-US" sz="6500" kern="1200"/>
            <a:t>４</a:t>
          </a:r>
        </a:p>
      </dsp:txBody>
      <dsp:txXfrm>
        <a:off x="658911" y="8009136"/>
        <a:ext cx="1716502" cy="2325728"/>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2"/>
            <a:ext cx="2945660" cy="496332"/>
          </a:xfrm>
          <a:prstGeom prst="rect">
            <a:avLst/>
          </a:prstGeom>
        </p:spPr>
        <p:txBody>
          <a:bodyPr vert="horz" lIns="95548" tIns="47774" rIns="95548" bIns="47774" rtlCol="0"/>
          <a:lstStyle>
            <a:lvl1pPr algn="l">
              <a:defRPr sz="1200"/>
            </a:lvl1pPr>
          </a:lstStyle>
          <a:p>
            <a:endParaRPr kumimoji="1" lang="ja-JP" altLang="en-US"/>
          </a:p>
        </p:txBody>
      </p:sp>
      <p:sp>
        <p:nvSpPr>
          <p:cNvPr id="3" name="日付プレースホルダ 2"/>
          <p:cNvSpPr>
            <a:spLocks noGrp="1"/>
          </p:cNvSpPr>
          <p:nvPr>
            <p:ph type="dt" sz="quarter" idx="1"/>
          </p:nvPr>
        </p:nvSpPr>
        <p:spPr>
          <a:xfrm>
            <a:off x="3850443" y="2"/>
            <a:ext cx="2945660" cy="496332"/>
          </a:xfrm>
          <a:prstGeom prst="rect">
            <a:avLst/>
          </a:prstGeom>
        </p:spPr>
        <p:txBody>
          <a:bodyPr vert="horz" lIns="95548" tIns="47774" rIns="95548" bIns="47774" rtlCol="0"/>
          <a:lstStyle>
            <a:lvl1pPr algn="r">
              <a:defRPr sz="1200"/>
            </a:lvl1pPr>
          </a:lstStyle>
          <a:p>
            <a:fld id="{F3F43DAF-96FC-4FF4-A1F7-0C1A305F4727}" type="datetimeFigureOut">
              <a:rPr kumimoji="1" lang="ja-JP" altLang="en-US" smtClean="0"/>
              <a:pPr/>
              <a:t>2025/9/2</a:t>
            </a:fld>
            <a:endParaRPr kumimoji="1" lang="ja-JP" altLang="en-US"/>
          </a:p>
        </p:txBody>
      </p:sp>
      <p:sp>
        <p:nvSpPr>
          <p:cNvPr id="4" name="フッター プレースホルダ 3"/>
          <p:cNvSpPr>
            <a:spLocks noGrp="1"/>
          </p:cNvSpPr>
          <p:nvPr>
            <p:ph type="ftr" sz="quarter" idx="2"/>
          </p:nvPr>
        </p:nvSpPr>
        <p:spPr>
          <a:xfrm>
            <a:off x="0" y="9428585"/>
            <a:ext cx="2945660" cy="496332"/>
          </a:xfrm>
          <a:prstGeom prst="rect">
            <a:avLst/>
          </a:prstGeom>
        </p:spPr>
        <p:txBody>
          <a:bodyPr vert="horz" lIns="95548" tIns="47774" rIns="95548" bIns="47774" rtlCol="0" anchor="b"/>
          <a:lstStyle>
            <a:lvl1pPr algn="l">
              <a:defRPr sz="1200"/>
            </a:lvl1pPr>
          </a:lstStyle>
          <a:p>
            <a:endParaRPr kumimoji="1" lang="ja-JP" altLang="en-US"/>
          </a:p>
        </p:txBody>
      </p:sp>
      <p:sp>
        <p:nvSpPr>
          <p:cNvPr id="5" name="スライド番号プレースホルダ 4"/>
          <p:cNvSpPr>
            <a:spLocks noGrp="1"/>
          </p:cNvSpPr>
          <p:nvPr>
            <p:ph type="sldNum" sz="quarter" idx="3"/>
          </p:nvPr>
        </p:nvSpPr>
        <p:spPr>
          <a:xfrm>
            <a:off x="3850443" y="9428585"/>
            <a:ext cx="2945660" cy="496332"/>
          </a:xfrm>
          <a:prstGeom prst="rect">
            <a:avLst/>
          </a:prstGeom>
        </p:spPr>
        <p:txBody>
          <a:bodyPr vert="horz" lIns="95548" tIns="47774" rIns="95548" bIns="47774" rtlCol="0" anchor="b"/>
          <a:lstStyle>
            <a:lvl1pPr algn="r">
              <a:defRPr sz="1200"/>
            </a:lvl1pPr>
          </a:lstStyle>
          <a:p>
            <a:fld id="{FBCE7498-7375-426B-A175-7734BF7BA53B}" type="slidenum">
              <a:rPr kumimoji="1" lang="ja-JP" altLang="en-US" smtClean="0"/>
              <a:pPr/>
              <a:t>‹#›</a:t>
            </a:fld>
            <a:endParaRPr kumimoji="1" lang="ja-JP" altLang="en-US"/>
          </a:p>
        </p:txBody>
      </p:sp>
    </p:spTree>
    <p:extLst>
      <p:ext uri="{BB962C8B-B14F-4D97-AF65-F5344CB8AC3E}">
        <p14:creationId xmlns:p14="http://schemas.microsoft.com/office/powerpoint/2010/main" val="2984415901"/>
      </p:ext>
    </p:extLst>
  </p:cSld>
  <p:clrMap bg1="lt1" tx1="dk1" bg2="lt2" tx2="dk2" accent1="accent1" accent2="accent2" accent3="accent3" accent4="accent4" accent5="accent5" accent6="accent6" hlink="hlink" folHlink="folHlink"/>
  <p:hf sldNum="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2"/>
            <a:ext cx="2945660" cy="496332"/>
          </a:xfrm>
          <a:prstGeom prst="rect">
            <a:avLst/>
          </a:prstGeom>
        </p:spPr>
        <p:txBody>
          <a:bodyPr vert="horz" lIns="95548" tIns="47774" rIns="95548" bIns="47774" rtlCol="0"/>
          <a:lstStyle>
            <a:lvl1pPr algn="l">
              <a:defRPr sz="1200"/>
            </a:lvl1pPr>
          </a:lstStyle>
          <a:p>
            <a:endParaRPr kumimoji="1" lang="ja-JP" altLang="en-US"/>
          </a:p>
        </p:txBody>
      </p:sp>
      <p:sp>
        <p:nvSpPr>
          <p:cNvPr id="3" name="日付プレースホルダ 2"/>
          <p:cNvSpPr>
            <a:spLocks noGrp="1"/>
          </p:cNvSpPr>
          <p:nvPr>
            <p:ph type="dt" idx="1"/>
          </p:nvPr>
        </p:nvSpPr>
        <p:spPr>
          <a:xfrm>
            <a:off x="3850443" y="2"/>
            <a:ext cx="2945660" cy="496332"/>
          </a:xfrm>
          <a:prstGeom prst="rect">
            <a:avLst/>
          </a:prstGeom>
        </p:spPr>
        <p:txBody>
          <a:bodyPr vert="horz" lIns="95548" tIns="47774" rIns="95548" bIns="47774" rtlCol="0"/>
          <a:lstStyle>
            <a:lvl1pPr algn="r">
              <a:defRPr sz="1200"/>
            </a:lvl1pPr>
          </a:lstStyle>
          <a:p>
            <a:fld id="{7EB043D0-2D13-4E4F-9FCB-A5BDD6E6FB56}" type="datetimeFigureOut">
              <a:rPr kumimoji="1" lang="ja-JP" altLang="en-US" smtClean="0"/>
              <a:pPr/>
              <a:t>2025/9/2</a:t>
            </a:fld>
            <a:endParaRPr kumimoji="1" lang="ja-JP" altLang="en-US"/>
          </a:p>
        </p:txBody>
      </p:sp>
      <p:sp>
        <p:nvSpPr>
          <p:cNvPr id="4" name="スライド イメージ プレースホルダ 3"/>
          <p:cNvSpPr>
            <a:spLocks noGrp="1" noRot="1" noChangeAspect="1"/>
          </p:cNvSpPr>
          <p:nvPr>
            <p:ph type="sldImg" idx="2"/>
          </p:nvPr>
        </p:nvSpPr>
        <p:spPr>
          <a:xfrm>
            <a:off x="920750" y="746125"/>
            <a:ext cx="4957763" cy="3719513"/>
          </a:xfrm>
          <a:prstGeom prst="rect">
            <a:avLst/>
          </a:prstGeom>
          <a:noFill/>
          <a:ln w="12700">
            <a:solidFill>
              <a:prstClr val="black"/>
            </a:solidFill>
          </a:ln>
        </p:spPr>
        <p:txBody>
          <a:bodyPr vert="horz" lIns="95548" tIns="47774" rIns="95548" bIns="47774" rtlCol="0" anchor="ctr"/>
          <a:lstStyle/>
          <a:p>
            <a:endParaRPr lang="ja-JP" altLang="en-US"/>
          </a:p>
        </p:txBody>
      </p:sp>
      <p:sp>
        <p:nvSpPr>
          <p:cNvPr id="5" name="ノート プレースホルダ 4"/>
          <p:cNvSpPr>
            <a:spLocks noGrp="1"/>
          </p:cNvSpPr>
          <p:nvPr>
            <p:ph type="body" sz="quarter" idx="3"/>
          </p:nvPr>
        </p:nvSpPr>
        <p:spPr>
          <a:xfrm>
            <a:off x="679768" y="4715154"/>
            <a:ext cx="5438140" cy="4466987"/>
          </a:xfrm>
          <a:prstGeom prst="rect">
            <a:avLst/>
          </a:prstGeom>
        </p:spPr>
        <p:txBody>
          <a:bodyPr vert="horz" lIns="95548" tIns="47774" rIns="95548" bIns="47774"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0" y="9428585"/>
            <a:ext cx="2945660" cy="496332"/>
          </a:xfrm>
          <a:prstGeom prst="rect">
            <a:avLst/>
          </a:prstGeom>
        </p:spPr>
        <p:txBody>
          <a:bodyPr vert="horz" lIns="95548" tIns="47774" rIns="95548" bIns="47774"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50443" y="9428585"/>
            <a:ext cx="2945660" cy="496332"/>
          </a:xfrm>
          <a:prstGeom prst="rect">
            <a:avLst/>
          </a:prstGeom>
        </p:spPr>
        <p:txBody>
          <a:bodyPr vert="horz" lIns="95548" tIns="47774" rIns="95548" bIns="47774" rtlCol="0" anchor="b"/>
          <a:lstStyle>
            <a:lvl1pPr algn="r">
              <a:defRPr sz="1200"/>
            </a:lvl1pPr>
          </a:lstStyle>
          <a:p>
            <a:fld id="{8730BEC0-6B30-4001-94AB-2C9535B3F225}" type="slidenum">
              <a:rPr kumimoji="1" lang="ja-JP" altLang="en-US" smtClean="0"/>
              <a:pPr/>
              <a:t>‹#›</a:t>
            </a:fld>
            <a:endParaRPr kumimoji="1" lang="ja-JP" altLang="en-US"/>
          </a:p>
        </p:txBody>
      </p:sp>
    </p:spTree>
    <p:extLst>
      <p:ext uri="{BB962C8B-B14F-4D97-AF65-F5344CB8AC3E}">
        <p14:creationId xmlns:p14="http://schemas.microsoft.com/office/powerpoint/2010/main" val="2460571065"/>
      </p:ext>
    </p:extLst>
  </p:cSld>
  <p:clrMap bg1="lt1" tx1="dk1" bg2="lt2" tx2="dk2" accent1="accent1" accent2="accent2" accent3="accent3" accent4="accent4" accent5="accent5" accent6="accent6" hlink="hlink" folHlink="folHlink"/>
  <p:hf sldNum="0" ftr="0" dt="0"/>
  <p:notesStyle>
    <a:lvl1pPr marL="0" algn="l" defTabSz="1280160" rtl="0" eaLnBrk="1" latinLnBrk="0" hangingPunct="1">
      <a:defRPr kumimoji="1" sz="1700" kern="1200">
        <a:solidFill>
          <a:schemeClr val="tx1"/>
        </a:solidFill>
        <a:latin typeface="+mn-lt"/>
        <a:ea typeface="+mn-ea"/>
        <a:cs typeface="+mn-cs"/>
      </a:defRPr>
    </a:lvl1pPr>
    <a:lvl2pPr marL="640080" algn="l" defTabSz="1280160" rtl="0" eaLnBrk="1" latinLnBrk="0" hangingPunct="1">
      <a:defRPr kumimoji="1" sz="1700" kern="1200">
        <a:solidFill>
          <a:schemeClr val="tx1"/>
        </a:solidFill>
        <a:latin typeface="+mn-lt"/>
        <a:ea typeface="+mn-ea"/>
        <a:cs typeface="+mn-cs"/>
      </a:defRPr>
    </a:lvl2pPr>
    <a:lvl3pPr marL="1280160" algn="l" defTabSz="1280160" rtl="0" eaLnBrk="1" latinLnBrk="0" hangingPunct="1">
      <a:defRPr kumimoji="1" sz="1700" kern="1200">
        <a:solidFill>
          <a:schemeClr val="tx1"/>
        </a:solidFill>
        <a:latin typeface="+mn-lt"/>
        <a:ea typeface="+mn-ea"/>
        <a:cs typeface="+mn-cs"/>
      </a:defRPr>
    </a:lvl3pPr>
    <a:lvl4pPr marL="1920240" algn="l" defTabSz="1280160" rtl="0" eaLnBrk="1" latinLnBrk="0" hangingPunct="1">
      <a:defRPr kumimoji="1" sz="1700" kern="1200">
        <a:solidFill>
          <a:schemeClr val="tx1"/>
        </a:solidFill>
        <a:latin typeface="+mn-lt"/>
        <a:ea typeface="+mn-ea"/>
        <a:cs typeface="+mn-cs"/>
      </a:defRPr>
    </a:lvl4pPr>
    <a:lvl5pPr marL="2560320" algn="l" defTabSz="1280160" rtl="0" eaLnBrk="1" latinLnBrk="0" hangingPunct="1">
      <a:defRPr kumimoji="1" sz="1700" kern="1200">
        <a:solidFill>
          <a:schemeClr val="tx1"/>
        </a:solidFill>
        <a:latin typeface="+mn-lt"/>
        <a:ea typeface="+mn-ea"/>
        <a:cs typeface="+mn-cs"/>
      </a:defRPr>
    </a:lvl5pPr>
    <a:lvl6pPr marL="3200400" algn="l" defTabSz="1280160" rtl="0" eaLnBrk="1" latinLnBrk="0" hangingPunct="1">
      <a:defRPr kumimoji="1" sz="1700" kern="1200">
        <a:solidFill>
          <a:schemeClr val="tx1"/>
        </a:solidFill>
        <a:latin typeface="+mn-lt"/>
        <a:ea typeface="+mn-ea"/>
        <a:cs typeface="+mn-cs"/>
      </a:defRPr>
    </a:lvl6pPr>
    <a:lvl7pPr marL="3840480" algn="l" defTabSz="1280160" rtl="0" eaLnBrk="1" latinLnBrk="0" hangingPunct="1">
      <a:defRPr kumimoji="1" sz="1700" kern="1200">
        <a:solidFill>
          <a:schemeClr val="tx1"/>
        </a:solidFill>
        <a:latin typeface="+mn-lt"/>
        <a:ea typeface="+mn-ea"/>
        <a:cs typeface="+mn-cs"/>
      </a:defRPr>
    </a:lvl7pPr>
    <a:lvl8pPr marL="4480560" algn="l" defTabSz="1280160" rtl="0" eaLnBrk="1" latinLnBrk="0" hangingPunct="1">
      <a:defRPr kumimoji="1" sz="1700" kern="1200">
        <a:solidFill>
          <a:schemeClr val="tx1"/>
        </a:solidFill>
        <a:latin typeface="+mn-lt"/>
        <a:ea typeface="+mn-ea"/>
        <a:cs typeface="+mn-cs"/>
      </a:defRPr>
    </a:lvl8pPr>
    <a:lvl9pPr marL="5120640" algn="l" defTabSz="1280160" rtl="0" eaLnBrk="1" latinLnBrk="0" hangingPunct="1">
      <a:defRPr kumimoji="1" sz="17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165225" y="1241425"/>
            <a:ext cx="4467225" cy="3351213"/>
          </a:xfrm>
        </p:spPr>
      </p:sp>
      <p:sp>
        <p:nvSpPr>
          <p:cNvPr id="3" name="ノート プレースホルダー 2"/>
          <p:cNvSpPr>
            <a:spLocks noGrp="1"/>
          </p:cNvSpPr>
          <p:nvPr>
            <p:ph type="body" idx="1"/>
          </p:nvPr>
        </p:nvSpPr>
        <p:spPr/>
        <p:txBody>
          <a:bodyPr/>
          <a:lstStyle/>
          <a:p>
            <a:endParaRPr kumimoji="1" lang="ja-JP" altLang="en-US" dirty="0"/>
          </a:p>
        </p:txBody>
      </p:sp>
      <p:sp>
        <p:nvSpPr>
          <p:cNvPr id="5" name="フッター プレースホルダー 4"/>
          <p:cNvSpPr>
            <a:spLocks noGrp="1"/>
          </p:cNvSpPr>
          <p:nvPr>
            <p:ph type="ftr" sz="quarter" idx="11"/>
          </p:nvPr>
        </p:nvSpPr>
        <p:spPr/>
        <p:txBody>
          <a:bodyPr/>
          <a:lstStyle/>
          <a:p>
            <a:pPr defTabSz="913060">
              <a:defRPr/>
            </a:pPr>
            <a:endParaRPr kumimoji="0" lang="ja-JP" altLang="en-US">
              <a:solidFill>
                <a:prstClr val="black"/>
              </a:solidFill>
              <a:latin typeface="Calibri" panose="020F0502020204030204"/>
              <a:ea typeface="ＭＳ Ｐゴシック" panose="020B0600070205080204" pitchFamily="50" charset="-128"/>
            </a:endParaRPr>
          </a:p>
        </p:txBody>
      </p:sp>
    </p:spTree>
    <p:extLst>
      <p:ext uri="{BB962C8B-B14F-4D97-AF65-F5344CB8AC3E}">
        <p14:creationId xmlns:p14="http://schemas.microsoft.com/office/powerpoint/2010/main" val="3317166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a:p>
            <a:r>
              <a:rPr kumimoji="1" lang="ja-JP" altLang="en-US" dirty="0"/>
              <a:t>医師会、歯科医師会、薬剤師会、看護協会に講師を委託しておりまして　認知症認定看護師　認知症関連に精通している方</a:t>
            </a:r>
            <a:endParaRPr kumimoji="1" lang="en-US" altLang="ja-JP" dirty="0"/>
          </a:p>
          <a:p>
            <a:endParaRPr kumimoji="1" lang="en-US" altLang="ja-JP" dirty="0"/>
          </a:p>
          <a:p>
            <a:r>
              <a:rPr kumimoji="1" lang="ja-JP" altLang="en-US" dirty="0"/>
              <a:t>介護従事者研修　は介護施設において従事する方が全員受ける内容となっている　</a:t>
            </a:r>
            <a:endParaRPr kumimoji="1" lang="en-US" altLang="ja-JP" dirty="0"/>
          </a:p>
          <a:p>
            <a:endParaRPr kumimoji="1" lang="en-US" altLang="ja-JP" dirty="0"/>
          </a:p>
          <a:p>
            <a:pPr marL="0" marR="0" lvl="0" indent="0" algn="l" defTabSz="1280160" rtl="0" eaLnBrk="1" fontAlgn="auto" latinLnBrk="0" hangingPunct="1">
              <a:lnSpc>
                <a:spcPct val="100000"/>
              </a:lnSpc>
              <a:spcBef>
                <a:spcPts val="0"/>
              </a:spcBef>
              <a:spcAft>
                <a:spcPts val="0"/>
              </a:spcAft>
              <a:buClrTx/>
              <a:buSzTx/>
              <a:buFontTx/>
              <a:buNone/>
              <a:tabLst/>
              <a:defRPr/>
            </a:pPr>
            <a:r>
              <a:rPr kumimoji="1" lang="ja-JP" altLang="en-US" dirty="0"/>
              <a:t>これらの事業は</a:t>
            </a:r>
            <a:r>
              <a:rPr kumimoji="1" lang="en-US" altLang="ja-JP" dirty="0"/>
              <a:t>R7</a:t>
            </a:r>
            <a:r>
              <a:rPr kumimoji="1" lang="ja-JP" altLang="en-US" dirty="0"/>
              <a:t>年度も継続して実施しているところです　今ちょうどこれから</a:t>
            </a:r>
            <a:r>
              <a:rPr kumimoji="1" lang="en-US" altLang="ja-JP" dirty="0"/>
              <a:t>R8</a:t>
            </a:r>
            <a:r>
              <a:rPr kumimoji="1" lang="ja-JP" altLang="en-US" dirty="0"/>
              <a:t>年度の予算作成の時期　事業を考える時期　　　</a:t>
            </a:r>
            <a:endParaRPr kumimoji="1" lang="en-US" altLang="ja-JP" dirty="0"/>
          </a:p>
          <a:p>
            <a:pPr marL="0" marR="0" lvl="0" indent="0" algn="l" defTabSz="1280160" rtl="0" eaLnBrk="1" fontAlgn="auto" latinLnBrk="0" hangingPunct="1">
              <a:lnSpc>
                <a:spcPct val="100000"/>
              </a:lnSpc>
              <a:spcBef>
                <a:spcPts val="0"/>
              </a:spcBef>
              <a:spcAft>
                <a:spcPts val="0"/>
              </a:spcAft>
              <a:buClrTx/>
              <a:buSzTx/>
              <a:buFontTx/>
              <a:buNone/>
              <a:tabLst/>
              <a:defRPr/>
            </a:pPr>
            <a:r>
              <a:rPr kumimoji="1" lang="ja-JP" altLang="en-US" dirty="0"/>
              <a:t>　オレンジドクターサポート医　についてはこの後　議題として取り上げます</a:t>
            </a:r>
            <a:endParaRPr kumimoji="1" lang="en-US" altLang="ja-JP" dirty="0"/>
          </a:p>
          <a:p>
            <a:pPr marL="0" marR="0" lvl="0" indent="0" algn="l" defTabSz="1280160" rtl="0" eaLnBrk="1" fontAlgn="auto" latinLnBrk="0" hangingPunct="1">
              <a:lnSpc>
                <a:spcPct val="100000"/>
              </a:lnSpc>
              <a:spcBef>
                <a:spcPts val="0"/>
              </a:spcBef>
              <a:spcAft>
                <a:spcPts val="0"/>
              </a:spcAft>
              <a:buClrTx/>
              <a:buSzTx/>
              <a:buFontTx/>
              <a:buNone/>
              <a:tabLst/>
              <a:defRPr/>
            </a:pPr>
            <a:endParaRPr kumimoji="1" lang="en-US" altLang="ja-JP" dirty="0"/>
          </a:p>
          <a:p>
            <a:pPr marL="0" marR="0" lvl="0" indent="0" algn="l" defTabSz="1280160" rtl="0" eaLnBrk="1" fontAlgn="auto" latinLnBrk="0" hangingPunct="1">
              <a:lnSpc>
                <a:spcPct val="100000"/>
              </a:lnSpc>
              <a:spcBef>
                <a:spcPts val="0"/>
              </a:spcBef>
              <a:spcAft>
                <a:spcPts val="0"/>
              </a:spcAft>
              <a:buClrTx/>
              <a:buSzTx/>
              <a:buFontTx/>
              <a:buNone/>
              <a:tabLst/>
              <a:defRPr/>
            </a:pPr>
            <a:r>
              <a:rPr kumimoji="1" lang="en-US" altLang="ja-JP" dirty="0"/>
              <a:t>15</a:t>
            </a:r>
            <a:r>
              <a:rPr kumimoji="1" lang="ja-JP" altLang="en-US" dirty="0"/>
              <a:t>：</a:t>
            </a:r>
            <a:r>
              <a:rPr kumimoji="1" lang="en-US" altLang="ja-JP" dirty="0"/>
              <a:t>22</a:t>
            </a:r>
          </a:p>
          <a:p>
            <a:endParaRPr kumimoji="1" lang="ja-JP" altLang="en-US" dirty="0"/>
          </a:p>
        </p:txBody>
      </p:sp>
      <p:sp>
        <p:nvSpPr>
          <p:cNvPr id="4" name="ヘッダー プレースホルダー 3"/>
          <p:cNvSpPr>
            <a:spLocks noGrp="1"/>
          </p:cNvSpPr>
          <p:nvPr>
            <p:ph type="hdr" sz="quarter"/>
          </p:nvPr>
        </p:nvSpPr>
        <p:spPr/>
        <p:txBody>
          <a:bodyPr/>
          <a:lstStyle/>
          <a:p>
            <a:endParaRPr kumimoji="1" lang="ja-JP" altLang="en-US"/>
          </a:p>
        </p:txBody>
      </p:sp>
    </p:spTree>
    <p:extLst>
      <p:ext uri="{BB962C8B-B14F-4D97-AF65-F5344CB8AC3E}">
        <p14:creationId xmlns:p14="http://schemas.microsoft.com/office/powerpoint/2010/main" val="929477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normAutofit fontScale="92500" lnSpcReduction="10000"/>
          </a:bodyPr>
          <a:lstStyle/>
          <a:p>
            <a:r>
              <a:rPr kumimoji="1" lang="ja-JP" altLang="en-US" dirty="0"/>
              <a:t>県地域福祉支援計画　県の高齢者も含めた、障害者、児童、その他福祉分野について網羅的に定められた上位計画</a:t>
            </a:r>
            <a:endParaRPr kumimoji="1" lang="en-US" altLang="ja-JP" dirty="0"/>
          </a:p>
          <a:p>
            <a:r>
              <a:rPr kumimoji="1" lang="ja-JP" altLang="en-US" dirty="0"/>
              <a:t>課題　</a:t>
            </a:r>
            <a:endParaRPr kumimoji="1" lang="en-US" altLang="ja-JP" dirty="0"/>
          </a:p>
          <a:p>
            <a:r>
              <a:rPr kumimoji="1" lang="ja-JP" altLang="en-US" dirty="0"/>
              <a:t>支援の必要な人、介護の必要な人が高齢化により増加していること</a:t>
            </a:r>
            <a:endParaRPr kumimoji="1" lang="en-US" altLang="ja-JP" dirty="0"/>
          </a:p>
          <a:p>
            <a:r>
              <a:rPr kumimoji="1" lang="ja-JP" altLang="en-US" dirty="0"/>
              <a:t>また、</a:t>
            </a:r>
            <a:endParaRPr kumimoji="1" lang="en-US" altLang="ja-JP" dirty="0"/>
          </a:p>
          <a:p>
            <a:r>
              <a:rPr kumimoji="1" lang="ja-JP" altLang="en-US" dirty="0"/>
              <a:t>近年、地域住民が抱える課題が多様化・複雑化しており、育児と介護の問題を同時に抱</a:t>
            </a:r>
          </a:p>
          <a:p>
            <a:r>
              <a:rPr kumimoji="1" lang="ja-JP" altLang="en-US" dirty="0"/>
              <a:t>える「ダブルケア」や、</a:t>
            </a:r>
            <a:r>
              <a:rPr kumimoji="1" lang="en-US" altLang="ja-JP" dirty="0"/>
              <a:t>80 </a:t>
            </a:r>
            <a:r>
              <a:rPr kumimoji="1" lang="ja-JP" altLang="en-US" dirty="0"/>
              <a:t>代の高齢の親と </a:t>
            </a:r>
            <a:r>
              <a:rPr kumimoji="1" lang="en-US" altLang="ja-JP" dirty="0"/>
              <a:t>50 </a:t>
            </a:r>
            <a:r>
              <a:rPr kumimoji="1" lang="ja-JP" altLang="en-US" dirty="0"/>
              <a:t>代の無職等の子が同居する「</a:t>
            </a:r>
            <a:r>
              <a:rPr kumimoji="1" lang="en-US" altLang="ja-JP" dirty="0"/>
              <a:t>8050 </a:t>
            </a:r>
            <a:r>
              <a:rPr kumimoji="1" lang="ja-JP" altLang="en-US" dirty="0"/>
              <a:t>問題」、</a:t>
            </a:r>
          </a:p>
          <a:p>
            <a:r>
              <a:rPr kumimoji="1" lang="en-US" altLang="ja-JP" dirty="0"/>
              <a:t>18 </a:t>
            </a:r>
            <a:r>
              <a:rPr kumimoji="1" lang="ja-JP" altLang="en-US" dirty="0"/>
              <a:t>歳未満の子が家族の介護や世話を行う「ヤングケアラー」を含めた負担を抱える「ケ</a:t>
            </a:r>
          </a:p>
          <a:p>
            <a:r>
              <a:rPr kumimoji="1" lang="ja-JP" altLang="en-US" dirty="0"/>
              <a:t>アラー」などの複合的な課題や、ごみ屋敷の問題をはじめとする、日常生活に困り事を抱えながら支援につながっていない方が増加　包括的な支援体制が求められる</a:t>
            </a:r>
            <a:endParaRPr kumimoji="1" lang="en-US" altLang="ja-JP" dirty="0"/>
          </a:p>
          <a:p>
            <a:endParaRPr kumimoji="1" lang="en-US" altLang="ja-JP" dirty="0"/>
          </a:p>
          <a:p>
            <a:r>
              <a:rPr kumimoji="1" lang="ja-JP" altLang="en-US" dirty="0"/>
              <a:t>疾患医療センター、市町地域包括センター　独居世帯が増加している　夫がなくなって奥様の一人暮らし　息子娘が遠くにいる　困っている世帯を見つけることが難しい　</a:t>
            </a:r>
            <a:endParaRPr kumimoji="1" lang="en-US" altLang="ja-JP" dirty="0"/>
          </a:p>
          <a:p>
            <a:endParaRPr kumimoji="1" lang="en-US" altLang="ja-JP" dirty="0"/>
          </a:p>
          <a:p>
            <a:endParaRPr kumimoji="1" lang="ja-JP" altLang="en-US" dirty="0"/>
          </a:p>
        </p:txBody>
      </p:sp>
      <p:sp>
        <p:nvSpPr>
          <p:cNvPr id="4" name="ヘッダー プレースホルダー 3"/>
          <p:cNvSpPr>
            <a:spLocks noGrp="1"/>
          </p:cNvSpPr>
          <p:nvPr>
            <p:ph type="hdr" sz="quarter"/>
          </p:nvPr>
        </p:nvSpPr>
        <p:spPr/>
        <p:txBody>
          <a:bodyPr/>
          <a:lstStyle/>
          <a:p>
            <a:endParaRPr kumimoji="1" lang="ja-JP" altLang="en-US"/>
          </a:p>
        </p:txBody>
      </p:sp>
    </p:spTree>
    <p:extLst>
      <p:ext uri="{BB962C8B-B14F-4D97-AF65-F5344CB8AC3E}">
        <p14:creationId xmlns:p14="http://schemas.microsoft.com/office/powerpoint/2010/main" val="21301394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normAutofit fontScale="92500" lnSpcReduction="20000"/>
          </a:bodyPr>
          <a:lstStyle/>
          <a:p>
            <a:r>
              <a:rPr kumimoji="1" lang="ja-JP" altLang="en-US" dirty="0"/>
              <a:t>高齢者支援に特化した計画</a:t>
            </a:r>
            <a:endParaRPr kumimoji="1" lang="en-US" altLang="ja-JP" dirty="0"/>
          </a:p>
          <a:p>
            <a:r>
              <a:rPr kumimoji="1" lang="ja-JP" altLang="en-US" dirty="0"/>
              <a:t>はつらつプラン２１（九期計画）は、令和６年から令和８年の３年間を期間とする計画であり、「県や市町が目指すべき今後の高齢者支援施策の方向性を示す計画」</a:t>
            </a:r>
            <a:endParaRPr kumimoji="1" lang="en-US" altLang="ja-JP" dirty="0"/>
          </a:p>
          <a:p>
            <a:endParaRPr kumimoji="1" lang="en-US" altLang="ja-JP" dirty="0"/>
          </a:p>
          <a:p>
            <a:r>
              <a:rPr kumimoji="1" lang="ja-JP" altLang="en-US" dirty="0"/>
              <a:t>基本的な考え方としては　３つ</a:t>
            </a:r>
            <a:endParaRPr kumimoji="1" lang="en-US" altLang="ja-JP" dirty="0"/>
          </a:p>
          <a:p>
            <a:endParaRPr kumimoji="1" lang="en-US" altLang="ja-JP" dirty="0"/>
          </a:p>
          <a:p>
            <a:r>
              <a:rPr kumimoji="1" lang="ja-JP" altLang="en-US" dirty="0"/>
              <a:t>下の図にあるとおり現在　９期計画の２年目</a:t>
            </a:r>
            <a:endParaRPr kumimoji="1" lang="en-US" altLang="ja-JP" dirty="0"/>
          </a:p>
          <a:p>
            <a:endParaRPr kumimoji="1" lang="en-US" altLang="ja-JP" dirty="0"/>
          </a:p>
          <a:p>
            <a:r>
              <a:rPr kumimoji="1" lang="ja-JP" altLang="en-US" dirty="0"/>
              <a:t>今年</a:t>
            </a:r>
            <a:r>
              <a:rPr kumimoji="1" lang="en-US" altLang="ja-JP" dirty="0"/>
              <a:t>2025</a:t>
            </a:r>
            <a:r>
              <a:rPr kumimoji="1" lang="ja-JP" altLang="en-US" dirty="0"/>
              <a:t>年これまで団塊の世代が全員７５歳以上の後期高齢者となる年となります。</a:t>
            </a:r>
            <a:endParaRPr kumimoji="1" lang="en-US" altLang="ja-JP" dirty="0"/>
          </a:p>
          <a:p>
            <a:r>
              <a:rPr kumimoji="1" lang="ja-JP" altLang="en-US" dirty="0"/>
              <a:t>今後はは、段階ジュニア世代が</a:t>
            </a:r>
            <a:r>
              <a:rPr kumimoji="1" lang="en-US" altLang="ja-JP" dirty="0"/>
              <a:t>65</a:t>
            </a:r>
            <a:r>
              <a:rPr kumimoji="1" lang="ja-JP" altLang="en-US" dirty="0"/>
              <a:t>歳以上となる</a:t>
            </a:r>
            <a:r>
              <a:rPr kumimoji="1" lang="en-US" altLang="ja-JP" dirty="0"/>
              <a:t>2040</a:t>
            </a:r>
            <a:r>
              <a:rPr kumimoji="1" lang="ja-JP" altLang="en-US" dirty="0"/>
              <a:t>年を見据え、中期的な見通しを示しつつ、各施策に取り組んでいく。</a:t>
            </a:r>
            <a:endParaRPr kumimoji="1" lang="en-US" altLang="ja-JP" dirty="0"/>
          </a:p>
          <a:p>
            <a:endParaRPr kumimoji="1" lang="en-US" altLang="ja-JP" dirty="0"/>
          </a:p>
          <a:p>
            <a:r>
              <a:rPr kumimoji="1" lang="ja-JP" altLang="en-US" dirty="0"/>
              <a:t>図の上に書きましたとおり、次に定める</a:t>
            </a:r>
            <a:r>
              <a:rPr kumimoji="1" lang="en-US" altLang="ja-JP" dirty="0"/>
              <a:t>10</a:t>
            </a:r>
            <a:r>
              <a:rPr kumimoji="1" lang="ja-JP" altLang="en-US" dirty="0"/>
              <a:t>期計画では、認知症基本法こちら昨年度施行となった法律において、各自治体で県認知症施策推進計画を定めることが努力目標となっております。本県においては、はつらつプランの</a:t>
            </a:r>
            <a:r>
              <a:rPr kumimoji="1" lang="en-US" altLang="ja-JP" dirty="0"/>
              <a:t>10</a:t>
            </a:r>
            <a:r>
              <a:rPr kumimoji="1" lang="ja-JP" altLang="en-US" dirty="0"/>
              <a:t>期計画に、認知症に関する計画も盛り込んで作成する予定です。</a:t>
            </a:r>
            <a:endParaRPr kumimoji="1" lang="en-US" altLang="ja-JP" dirty="0"/>
          </a:p>
          <a:p>
            <a:endParaRPr kumimoji="1" lang="en-US" altLang="ja-JP" dirty="0"/>
          </a:p>
          <a:p>
            <a:r>
              <a:rPr kumimoji="1" lang="ja-JP" altLang="en-US" dirty="0"/>
              <a:t>今後作成にあたっては、委員の皆様よりご意見等頂戴できればと考えております。</a:t>
            </a:r>
            <a:endParaRPr kumimoji="1" lang="en-US" altLang="ja-JP" dirty="0"/>
          </a:p>
          <a:p>
            <a:endParaRPr kumimoji="1" lang="ja-JP" altLang="en-US" dirty="0"/>
          </a:p>
        </p:txBody>
      </p:sp>
      <p:sp>
        <p:nvSpPr>
          <p:cNvPr id="4" name="スライド番号プレースホルダー 3"/>
          <p:cNvSpPr>
            <a:spLocks noGrp="1"/>
          </p:cNvSpPr>
          <p:nvPr>
            <p:ph type="sldNum" sz="quarter" idx="5"/>
          </p:nvPr>
        </p:nvSpPr>
        <p:spPr/>
        <p:txBody>
          <a:bodyPr/>
          <a:lstStyle/>
          <a:p>
            <a:pPr defTabSz="913084" fontAlgn="base">
              <a:spcBef>
                <a:spcPct val="0"/>
              </a:spcBef>
              <a:spcAft>
                <a:spcPct val="0"/>
              </a:spcAft>
              <a:defRPr/>
            </a:pPr>
            <a:fld id="{7D11D177-BB2C-4B25-8B24-3AE92BD9EDDB}" type="slidenum">
              <a:rPr lang="en-US" altLang="ja-JP">
                <a:solidFill>
                  <a:srgbClr val="000000"/>
                </a:solidFill>
                <a:latin typeface="Arial" pitchFamily="34" charset="0"/>
                <a:ea typeface="ＭＳ Ｐゴシック" pitchFamily="50" charset="-128"/>
              </a:rPr>
              <a:pPr defTabSz="913084" fontAlgn="base">
                <a:spcBef>
                  <a:spcPct val="0"/>
                </a:spcBef>
                <a:spcAft>
                  <a:spcPct val="0"/>
                </a:spcAft>
                <a:defRPr/>
              </a:pPr>
              <a:t>3</a:t>
            </a:fld>
            <a:endParaRPr lang="en-US" altLang="ja-JP">
              <a:solidFill>
                <a:srgbClr val="000000"/>
              </a:solidFill>
              <a:latin typeface="Arial" pitchFamily="34" charset="0"/>
              <a:ea typeface="ＭＳ Ｐゴシック" pitchFamily="50" charset="-128"/>
            </a:endParaRPr>
          </a:p>
        </p:txBody>
      </p:sp>
    </p:spTree>
    <p:extLst>
      <p:ext uri="{BB962C8B-B14F-4D97-AF65-F5344CB8AC3E}">
        <p14:creationId xmlns:p14="http://schemas.microsoft.com/office/powerpoint/2010/main" val="40839138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はつらつプランの体系図について、</a:t>
            </a:r>
            <a:endParaRPr kumimoji="1" lang="en-US" altLang="ja-JP" dirty="0"/>
          </a:p>
          <a:p>
            <a:r>
              <a:rPr kumimoji="1" lang="ja-JP" altLang="en-US" dirty="0"/>
              <a:t>第</a:t>
            </a:r>
            <a:r>
              <a:rPr kumimoji="1" lang="en-US" altLang="ja-JP" dirty="0"/>
              <a:t>1</a:t>
            </a:r>
            <a:r>
              <a:rPr kumimoji="1" lang="ja-JP" altLang="en-US" dirty="0"/>
              <a:t>章の「生きがいづくりの推進」から第</a:t>
            </a:r>
            <a:r>
              <a:rPr kumimoji="1" lang="en-US" altLang="ja-JP" dirty="0"/>
              <a:t>7</a:t>
            </a:r>
            <a:r>
              <a:rPr kumimoji="1" lang="ja-JP" altLang="en-US" dirty="0"/>
              <a:t>章の「安心・安全な暮らしの確保」まで、</a:t>
            </a:r>
            <a:r>
              <a:rPr kumimoji="1" lang="en-US" altLang="ja-JP" dirty="0"/>
              <a:t>7</a:t>
            </a:r>
            <a:r>
              <a:rPr kumimoji="1" lang="ja-JP" altLang="en-US" dirty="0"/>
              <a:t>つの章立てで構成されており、「介護予防の推進」や「介護人材の確保・育成」、「認知症施策」もこのプランをもとに施策が進められている。</a:t>
            </a:r>
          </a:p>
        </p:txBody>
      </p:sp>
      <p:sp>
        <p:nvSpPr>
          <p:cNvPr id="4" name="スライド番号プレースホルダー 3"/>
          <p:cNvSpPr>
            <a:spLocks noGrp="1"/>
          </p:cNvSpPr>
          <p:nvPr>
            <p:ph type="sldNum" sz="quarter" idx="5"/>
          </p:nvPr>
        </p:nvSpPr>
        <p:spPr/>
        <p:txBody>
          <a:bodyPr/>
          <a:lstStyle/>
          <a:p>
            <a:pPr defTabSz="913084" fontAlgn="base">
              <a:spcBef>
                <a:spcPct val="0"/>
              </a:spcBef>
              <a:spcAft>
                <a:spcPct val="0"/>
              </a:spcAft>
              <a:defRPr/>
            </a:pPr>
            <a:fld id="{7D11D177-BB2C-4B25-8B24-3AE92BD9EDDB}" type="slidenum">
              <a:rPr lang="en-US" altLang="ja-JP">
                <a:solidFill>
                  <a:srgbClr val="000000"/>
                </a:solidFill>
                <a:latin typeface="Arial" pitchFamily="34" charset="0"/>
                <a:ea typeface="ＭＳ Ｐゴシック" pitchFamily="50" charset="-128"/>
              </a:rPr>
              <a:pPr defTabSz="913084" fontAlgn="base">
                <a:spcBef>
                  <a:spcPct val="0"/>
                </a:spcBef>
                <a:spcAft>
                  <a:spcPct val="0"/>
                </a:spcAft>
                <a:defRPr/>
              </a:pPr>
              <a:t>4</a:t>
            </a:fld>
            <a:endParaRPr lang="en-US" altLang="ja-JP">
              <a:solidFill>
                <a:srgbClr val="000000"/>
              </a:solidFill>
              <a:latin typeface="Arial" pitchFamily="34" charset="0"/>
              <a:ea typeface="ＭＳ Ｐゴシック" pitchFamily="50" charset="-128"/>
            </a:endParaRPr>
          </a:p>
        </p:txBody>
      </p:sp>
    </p:spTree>
    <p:extLst>
      <p:ext uri="{BB962C8B-B14F-4D97-AF65-F5344CB8AC3E}">
        <p14:creationId xmlns:p14="http://schemas.microsoft.com/office/powerpoint/2010/main" val="38683729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ヘッダー プレースホルダー 3"/>
          <p:cNvSpPr>
            <a:spLocks noGrp="1"/>
          </p:cNvSpPr>
          <p:nvPr>
            <p:ph type="hdr" sz="quarter"/>
          </p:nvPr>
        </p:nvSpPr>
        <p:spPr/>
        <p:txBody>
          <a:bodyPr/>
          <a:lstStyle/>
          <a:p>
            <a:endParaRPr kumimoji="1" lang="ja-JP" altLang="en-US"/>
          </a:p>
        </p:txBody>
      </p:sp>
    </p:spTree>
    <p:extLst>
      <p:ext uri="{BB962C8B-B14F-4D97-AF65-F5344CB8AC3E}">
        <p14:creationId xmlns:p14="http://schemas.microsoft.com/office/powerpoint/2010/main" val="17182477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a:xfrm>
            <a:off x="847725" y="722313"/>
            <a:ext cx="4819650" cy="3616325"/>
          </a:xfrm>
        </p:spPr>
      </p:sp>
      <p:sp>
        <p:nvSpPr>
          <p:cNvPr id="3" name="ノート プレースホルダ 2"/>
          <p:cNvSpPr>
            <a:spLocks noGrp="1"/>
          </p:cNvSpPr>
          <p:nvPr>
            <p:ph type="body" idx="1"/>
          </p:nvPr>
        </p:nvSpPr>
        <p:spPr/>
        <p:txBody>
          <a:bodyPr>
            <a:normAutofit/>
          </a:bodyPr>
          <a:lstStyle/>
          <a:p>
            <a:r>
              <a:rPr kumimoji="1" lang="ja-JP" altLang="en-US" dirty="0"/>
              <a:t>左上　はつらつプランに掲載された高齢者数と認知症の有病率のグラフ　</a:t>
            </a:r>
            <a:endParaRPr kumimoji="1" lang="en-US" altLang="ja-JP" dirty="0"/>
          </a:p>
          <a:p>
            <a:r>
              <a:rPr kumimoji="1" lang="ja-JP" altLang="en-US" dirty="0"/>
              <a:t>グラフ右が　数値を本県にあてはめた推計　県内に認知症の方が</a:t>
            </a:r>
            <a:r>
              <a:rPr kumimoji="1" lang="en-US" altLang="ja-JP" dirty="0"/>
              <a:t>2025</a:t>
            </a:r>
            <a:r>
              <a:rPr kumimoji="1" lang="ja-JP" altLang="en-US" dirty="0"/>
              <a:t>年　　約７万５千人　今後もさらに増えていく見通し</a:t>
            </a:r>
            <a:endParaRPr kumimoji="1" lang="en-US" altLang="ja-JP" dirty="0"/>
          </a:p>
          <a:p>
            <a:endParaRPr kumimoji="1" lang="en-US" altLang="ja-JP" dirty="0"/>
          </a:p>
          <a:p>
            <a:r>
              <a:rPr kumimoji="1" lang="ja-JP" altLang="en-US" dirty="0"/>
              <a:t>左中央</a:t>
            </a:r>
            <a:endParaRPr kumimoji="1" lang="en-US" altLang="ja-JP" dirty="0"/>
          </a:p>
          <a:p>
            <a:r>
              <a:rPr kumimoji="1" lang="ja-JP" altLang="en-US" dirty="0"/>
              <a:t>はつらつプラン　の認知症関連の評価指標の目標値　　現状値は</a:t>
            </a:r>
            <a:r>
              <a:rPr kumimoji="1" lang="en-US" altLang="ja-JP" dirty="0"/>
              <a:t>2023</a:t>
            </a:r>
            <a:r>
              <a:rPr kumimoji="1" lang="ja-JP" altLang="en-US" dirty="0"/>
              <a:t>年度と、</a:t>
            </a:r>
            <a:r>
              <a:rPr kumimoji="1" lang="en-US" altLang="ja-JP" dirty="0"/>
              <a:t>2024</a:t>
            </a:r>
            <a:r>
              <a:rPr kumimoji="1" lang="ja-JP" altLang="en-US" dirty="0"/>
              <a:t>年度の数値は左下をご覧いただければと思います。</a:t>
            </a:r>
            <a:endParaRPr kumimoji="1" lang="en-US" altLang="ja-JP" dirty="0"/>
          </a:p>
          <a:p>
            <a:r>
              <a:rPr kumimoji="1" lang="ja-JP" altLang="en-US" dirty="0"/>
              <a:t>オレンジドクターは</a:t>
            </a:r>
            <a:r>
              <a:rPr kumimoji="1" lang="en-US" altLang="ja-JP" dirty="0"/>
              <a:t>242</a:t>
            </a:r>
            <a:r>
              <a:rPr kumimoji="1" lang="ja-JP" altLang="en-US" dirty="0"/>
              <a:t>名</a:t>
            </a:r>
            <a:endParaRPr kumimoji="1" lang="en-US" altLang="ja-JP" dirty="0"/>
          </a:p>
          <a:p>
            <a:r>
              <a:rPr kumimoji="1" lang="ja-JP" altLang="en-US" dirty="0"/>
              <a:t>認知症サポート医は</a:t>
            </a:r>
            <a:r>
              <a:rPr kumimoji="1" lang="en-US" altLang="ja-JP" dirty="0"/>
              <a:t>19</a:t>
            </a:r>
            <a:r>
              <a:rPr kumimoji="1" lang="ja-JP" altLang="en-US" dirty="0"/>
              <a:t>名</a:t>
            </a:r>
            <a:endParaRPr kumimoji="1" lang="en-US" altLang="ja-JP" dirty="0"/>
          </a:p>
          <a:p>
            <a:r>
              <a:rPr kumimoji="1" lang="ja-JP" altLang="en-US" dirty="0"/>
              <a:t>チームオレンジ　</a:t>
            </a:r>
            <a:r>
              <a:rPr kumimoji="1" lang="en-US" altLang="ja-JP" dirty="0"/>
              <a:t>23</a:t>
            </a:r>
          </a:p>
          <a:p>
            <a:r>
              <a:rPr kumimoji="1" lang="ja-JP" altLang="en-US" dirty="0"/>
              <a:t>認知症対応力向上研修　医師向け　</a:t>
            </a:r>
            <a:r>
              <a:rPr kumimoji="1" lang="en-US" altLang="ja-JP" dirty="0"/>
              <a:t>662</a:t>
            </a:r>
            <a:r>
              <a:rPr kumimoji="1" lang="ja-JP" altLang="en-US" dirty="0"/>
              <a:t>名</a:t>
            </a:r>
            <a:endParaRPr kumimoji="1" lang="en-US" altLang="ja-JP" dirty="0"/>
          </a:p>
          <a:p>
            <a:endParaRPr kumimoji="1" lang="en-US" altLang="ja-JP" dirty="0"/>
          </a:p>
          <a:p>
            <a:r>
              <a:rPr kumimoji="1" lang="ja-JP" altLang="en-US" dirty="0"/>
              <a:t>本人ミーティング実施　</a:t>
            </a:r>
            <a:r>
              <a:rPr kumimoji="1" lang="en-US" altLang="ja-JP" dirty="0"/>
              <a:t>R7</a:t>
            </a:r>
            <a:r>
              <a:rPr kumimoji="1" lang="ja-JP" altLang="en-US" dirty="0"/>
              <a:t>　は</a:t>
            </a:r>
            <a:r>
              <a:rPr kumimoji="1" lang="en-US" altLang="ja-JP" dirty="0"/>
              <a:t>11</a:t>
            </a:r>
            <a:r>
              <a:rPr kumimoji="1" lang="ja-JP" altLang="en-US" dirty="0"/>
              <a:t>市町</a:t>
            </a:r>
            <a:endParaRPr kumimoji="1" lang="en-US" altLang="ja-JP" dirty="0"/>
          </a:p>
        </p:txBody>
      </p:sp>
      <p:sp>
        <p:nvSpPr>
          <p:cNvPr id="4" name="スライド番号プレースホルダ 3"/>
          <p:cNvSpPr>
            <a:spLocks noGrp="1"/>
          </p:cNvSpPr>
          <p:nvPr>
            <p:ph type="sldNum" sz="quarter" idx="10"/>
          </p:nvPr>
        </p:nvSpPr>
        <p:spPr/>
        <p:txBody>
          <a:bodyPr/>
          <a:lstStyle/>
          <a:p>
            <a:pPr defTabSz="798503">
              <a:defRPr/>
            </a:pPr>
            <a:fld id="{CB74C763-0010-4E0F-9FE6-514685776C29}" type="slidenum">
              <a:rPr lang="ja-JP" altLang="en-US">
                <a:solidFill>
                  <a:prstClr val="black"/>
                </a:solidFill>
                <a:latin typeface="Calibri"/>
                <a:ea typeface="ＭＳ Ｐゴシック" panose="020B0600070205080204" pitchFamily="50" charset="-128"/>
              </a:rPr>
              <a:pPr defTabSz="798503">
                <a:defRPr/>
              </a:pPr>
              <a:t>6</a:t>
            </a:fld>
            <a:endParaRPr lang="ja-JP" altLang="en-US">
              <a:solidFill>
                <a:prstClr val="black"/>
              </a:solidFill>
              <a:latin typeface="Calibri"/>
              <a:ea typeface="ＭＳ Ｐゴシック" panose="020B0600070205080204" pitchFamily="50" charset="-128"/>
            </a:endParaRPr>
          </a:p>
        </p:txBody>
      </p:sp>
    </p:spTree>
    <p:extLst>
      <p:ext uri="{BB962C8B-B14F-4D97-AF65-F5344CB8AC3E}">
        <p14:creationId xmlns:p14="http://schemas.microsoft.com/office/powerpoint/2010/main" val="23994849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サポーター　県内で約</a:t>
            </a:r>
            <a:r>
              <a:rPr kumimoji="1" lang="en-US" altLang="ja-JP" dirty="0"/>
              <a:t>11600</a:t>
            </a:r>
            <a:r>
              <a:rPr kumimoji="1" lang="ja-JP" altLang="en-US" dirty="0"/>
              <a:t>人</a:t>
            </a:r>
          </a:p>
        </p:txBody>
      </p:sp>
      <p:sp>
        <p:nvSpPr>
          <p:cNvPr id="4" name="ヘッダー プレースホルダー 3"/>
          <p:cNvSpPr>
            <a:spLocks noGrp="1"/>
          </p:cNvSpPr>
          <p:nvPr>
            <p:ph type="hdr" sz="quarter" idx="10"/>
          </p:nvPr>
        </p:nvSpPr>
        <p:spPr/>
        <p:txBody>
          <a:bodyPr/>
          <a:lstStyle/>
          <a:p>
            <a:endParaRPr kumimoji="1" lang="ja-JP" altLang="en-US"/>
          </a:p>
        </p:txBody>
      </p:sp>
    </p:spTree>
    <p:extLst>
      <p:ext uri="{BB962C8B-B14F-4D97-AF65-F5344CB8AC3E}">
        <p14:creationId xmlns:p14="http://schemas.microsoft.com/office/powerpoint/2010/main" val="29740269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認知症カフェ　家族の会のスタッフ　が協働で行う　　金澤さんが運営する宇都宮市の石蔵カフェでの和やかな雰囲気　　宇都宮市のカフェに来ている本人の方　も参加</a:t>
            </a:r>
          </a:p>
        </p:txBody>
      </p:sp>
      <p:sp>
        <p:nvSpPr>
          <p:cNvPr id="4" name="ヘッダー プレースホルダー 3"/>
          <p:cNvSpPr>
            <a:spLocks noGrp="1"/>
          </p:cNvSpPr>
          <p:nvPr>
            <p:ph type="hdr" sz="quarter" idx="10"/>
          </p:nvPr>
        </p:nvSpPr>
        <p:spPr/>
        <p:txBody>
          <a:bodyPr/>
          <a:lstStyle/>
          <a:p>
            <a:endParaRPr kumimoji="1" lang="ja-JP" altLang="en-US"/>
          </a:p>
        </p:txBody>
      </p:sp>
    </p:spTree>
    <p:extLst>
      <p:ext uri="{BB962C8B-B14F-4D97-AF65-F5344CB8AC3E}">
        <p14:creationId xmlns:p14="http://schemas.microsoft.com/office/powerpoint/2010/main" val="22065828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R5</a:t>
            </a:r>
            <a:r>
              <a:rPr kumimoji="1" lang="ja-JP" altLang="en-US" dirty="0"/>
              <a:t>　外来件数　</a:t>
            </a:r>
            <a:r>
              <a:rPr kumimoji="1" lang="en-US" altLang="ja-JP" dirty="0"/>
              <a:t>21209</a:t>
            </a:r>
            <a:r>
              <a:rPr kumimoji="1" lang="ja-JP" altLang="en-US" dirty="0"/>
              <a:t>　　専門医療相談　</a:t>
            </a:r>
            <a:r>
              <a:rPr kumimoji="1" lang="en-US" altLang="ja-JP" dirty="0"/>
              <a:t>6437</a:t>
            </a:r>
            <a:endParaRPr kumimoji="1" lang="ja-JP" altLang="en-US" dirty="0"/>
          </a:p>
        </p:txBody>
      </p:sp>
      <p:sp>
        <p:nvSpPr>
          <p:cNvPr id="4" name="ヘッダー プレースホルダー 3"/>
          <p:cNvSpPr>
            <a:spLocks noGrp="1"/>
          </p:cNvSpPr>
          <p:nvPr>
            <p:ph type="hdr" sz="quarter"/>
          </p:nvPr>
        </p:nvSpPr>
        <p:spPr/>
        <p:txBody>
          <a:bodyPr/>
          <a:lstStyle/>
          <a:p>
            <a:endParaRPr kumimoji="1" lang="ja-JP" altLang="en-US"/>
          </a:p>
        </p:txBody>
      </p:sp>
    </p:spTree>
    <p:extLst>
      <p:ext uri="{BB962C8B-B14F-4D97-AF65-F5344CB8AC3E}">
        <p14:creationId xmlns:p14="http://schemas.microsoft.com/office/powerpoint/2010/main" val="42501591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2133600" y="2095078"/>
            <a:ext cx="12801600" cy="4456853"/>
          </a:xfrm>
        </p:spPr>
        <p:txBody>
          <a:bodyPr anchor="b"/>
          <a:lstStyle>
            <a:lvl1pPr algn="ctr">
              <a:defRPr sz="8400"/>
            </a:lvl1pPr>
          </a:lstStyle>
          <a:p>
            <a:r>
              <a:rPr kumimoji="1" lang="ja-JP" altLang="en-US"/>
              <a:t>マスター タイトルの書式設定</a:t>
            </a:r>
          </a:p>
        </p:txBody>
      </p:sp>
      <p:sp>
        <p:nvSpPr>
          <p:cNvPr id="3" name="サブタイトル 2"/>
          <p:cNvSpPr>
            <a:spLocks noGrp="1"/>
          </p:cNvSpPr>
          <p:nvPr>
            <p:ph type="subTitle" idx="1"/>
          </p:nvPr>
        </p:nvSpPr>
        <p:spPr>
          <a:xfrm>
            <a:off x="2133600" y="6723804"/>
            <a:ext cx="12801600" cy="3090756"/>
          </a:xfrm>
        </p:spPr>
        <p:txBody>
          <a:bodyPr/>
          <a:lstStyle>
            <a:lvl1pPr marL="0" indent="0" algn="ctr">
              <a:buNone/>
              <a:defRPr sz="3360"/>
            </a:lvl1pPr>
            <a:lvl2pPr marL="640080" indent="0" algn="ctr">
              <a:buNone/>
              <a:defRPr sz="2800"/>
            </a:lvl2pPr>
            <a:lvl3pPr marL="1280160" indent="0" algn="ctr">
              <a:buNone/>
              <a:defRPr sz="2520"/>
            </a:lvl3pPr>
            <a:lvl4pPr marL="1920240" indent="0" algn="ctr">
              <a:buNone/>
              <a:defRPr sz="2240"/>
            </a:lvl4pPr>
            <a:lvl5pPr marL="2560320" indent="0" algn="ctr">
              <a:buNone/>
              <a:defRPr sz="2240"/>
            </a:lvl5pPr>
            <a:lvl6pPr marL="3200400" indent="0" algn="ctr">
              <a:buNone/>
              <a:defRPr sz="2240"/>
            </a:lvl6pPr>
            <a:lvl7pPr marL="3840480" indent="0" algn="ctr">
              <a:buNone/>
              <a:defRPr sz="2240"/>
            </a:lvl7pPr>
            <a:lvl8pPr marL="4480560" indent="0" algn="ctr">
              <a:buNone/>
              <a:defRPr sz="2240"/>
            </a:lvl8pPr>
            <a:lvl9pPr marL="5120640" indent="0" algn="ctr">
              <a:buNone/>
              <a:defRPr sz="224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A722E5EE-2D64-4BAD-B64C-658868074C69}" type="datetime1">
              <a:rPr kumimoji="1" lang="ja-JP" altLang="en-US" smtClean="0"/>
              <a:t>2025/9/2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2D8002D-B5B0-4BAC-B1F6-782DDCCE6D9C}" type="slidenum">
              <a:rPr kumimoji="1" lang="ja-JP" altLang="en-US" smtClean="0"/>
              <a:pPr/>
              <a:t>‹#›</a:t>
            </a:fld>
            <a:endParaRPr kumimoji="1" lang="ja-JP" altLang="en-US"/>
          </a:p>
        </p:txBody>
      </p:sp>
    </p:spTree>
    <p:extLst>
      <p:ext uri="{BB962C8B-B14F-4D97-AF65-F5344CB8AC3E}">
        <p14:creationId xmlns:p14="http://schemas.microsoft.com/office/powerpoint/2010/main" val="3653469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F4DC9FBD-A502-4DD7-A168-7E9ACE0C8D92}" type="datetime1">
              <a:rPr kumimoji="1" lang="ja-JP" altLang="en-US" smtClean="0"/>
              <a:t>2025/9/2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2D8002D-B5B0-4BAC-B1F6-782DDCCE6D9C}" type="slidenum">
              <a:rPr kumimoji="1" lang="ja-JP" altLang="en-US" smtClean="0"/>
              <a:pPr/>
              <a:t>‹#›</a:t>
            </a:fld>
            <a:endParaRPr kumimoji="1" lang="ja-JP" altLang="en-US"/>
          </a:p>
        </p:txBody>
      </p:sp>
    </p:spTree>
    <p:extLst>
      <p:ext uri="{BB962C8B-B14F-4D97-AF65-F5344CB8AC3E}">
        <p14:creationId xmlns:p14="http://schemas.microsoft.com/office/powerpoint/2010/main" val="1433186923"/>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12214860" y="681567"/>
            <a:ext cx="3680460" cy="10848764"/>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1173480" y="681567"/>
            <a:ext cx="10828020" cy="10848764"/>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F4DC9FBD-A502-4DD7-A168-7E9ACE0C8D92}" type="datetime1">
              <a:rPr kumimoji="1" lang="ja-JP" altLang="en-US" smtClean="0"/>
              <a:t>2025/9/2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2D8002D-B5B0-4BAC-B1F6-782DDCCE6D9C}" type="slidenum">
              <a:rPr kumimoji="1" lang="ja-JP" altLang="en-US" smtClean="0"/>
              <a:pPr/>
              <a:t>‹#›</a:t>
            </a:fld>
            <a:endParaRPr kumimoji="1" lang="ja-JP" altLang="en-US"/>
          </a:p>
        </p:txBody>
      </p:sp>
    </p:spTree>
    <p:extLst>
      <p:ext uri="{BB962C8B-B14F-4D97-AF65-F5344CB8AC3E}">
        <p14:creationId xmlns:p14="http://schemas.microsoft.com/office/powerpoint/2010/main" val="941000593"/>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280160" y="3976800"/>
            <a:ext cx="14508480" cy="2744047"/>
          </a:xfrm>
        </p:spPr>
        <p:txBody>
          <a:bodyPr/>
          <a:lstStyle/>
          <a:p>
            <a:r>
              <a:rPr kumimoji="1" lang="ja-JP" altLang="en-US"/>
              <a:t>マスタ タイトルの書式設定</a:t>
            </a:r>
          </a:p>
        </p:txBody>
      </p:sp>
      <p:sp>
        <p:nvSpPr>
          <p:cNvPr id="3" name="サブタイトル 2"/>
          <p:cNvSpPr>
            <a:spLocks noGrp="1"/>
          </p:cNvSpPr>
          <p:nvPr>
            <p:ph type="subTitle" idx="1"/>
          </p:nvPr>
        </p:nvSpPr>
        <p:spPr>
          <a:xfrm>
            <a:off x="2560320" y="7254240"/>
            <a:ext cx="11948160" cy="3271520"/>
          </a:xfrm>
        </p:spPr>
        <p:txBody>
          <a:bodyPr/>
          <a:lstStyle>
            <a:lvl1pPr marL="0" indent="0" algn="ctr">
              <a:buNone/>
              <a:defRPr>
                <a:solidFill>
                  <a:schemeClr val="tx1">
                    <a:tint val="75000"/>
                  </a:schemeClr>
                </a:solidFill>
              </a:defRPr>
            </a:lvl1pPr>
            <a:lvl2pPr marL="853419" indent="0" algn="ctr">
              <a:buNone/>
              <a:defRPr>
                <a:solidFill>
                  <a:schemeClr val="tx1">
                    <a:tint val="75000"/>
                  </a:schemeClr>
                </a:solidFill>
              </a:defRPr>
            </a:lvl2pPr>
            <a:lvl3pPr marL="1706837" indent="0" algn="ctr">
              <a:buNone/>
              <a:defRPr>
                <a:solidFill>
                  <a:schemeClr val="tx1">
                    <a:tint val="75000"/>
                  </a:schemeClr>
                </a:solidFill>
              </a:defRPr>
            </a:lvl3pPr>
            <a:lvl4pPr marL="2560256" indent="0" algn="ctr">
              <a:buNone/>
              <a:defRPr>
                <a:solidFill>
                  <a:schemeClr val="tx1">
                    <a:tint val="75000"/>
                  </a:schemeClr>
                </a:solidFill>
              </a:defRPr>
            </a:lvl4pPr>
            <a:lvl5pPr marL="3413675" indent="0" algn="ctr">
              <a:buNone/>
              <a:defRPr>
                <a:solidFill>
                  <a:schemeClr val="tx1">
                    <a:tint val="75000"/>
                  </a:schemeClr>
                </a:solidFill>
              </a:defRPr>
            </a:lvl5pPr>
            <a:lvl6pPr marL="4267093" indent="0" algn="ctr">
              <a:buNone/>
              <a:defRPr>
                <a:solidFill>
                  <a:schemeClr val="tx1">
                    <a:tint val="75000"/>
                  </a:schemeClr>
                </a:solidFill>
              </a:defRPr>
            </a:lvl6pPr>
            <a:lvl7pPr marL="5120512" indent="0" algn="ctr">
              <a:buNone/>
              <a:defRPr>
                <a:solidFill>
                  <a:schemeClr val="tx1">
                    <a:tint val="75000"/>
                  </a:schemeClr>
                </a:solidFill>
              </a:defRPr>
            </a:lvl7pPr>
            <a:lvl8pPr marL="5973931" indent="0" algn="ctr">
              <a:buNone/>
              <a:defRPr>
                <a:solidFill>
                  <a:schemeClr val="tx1">
                    <a:tint val="75000"/>
                  </a:schemeClr>
                </a:solidFill>
              </a:defRPr>
            </a:lvl8pPr>
            <a:lvl9pPr marL="6827349" indent="0" algn="ctr">
              <a:buNone/>
              <a:defRPr>
                <a:solidFill>
                  <a:schemeClr val="tx1">
                    <a:tint val="75000"/>
                  </a:schemeClr>
                </a:solidFill>
              </a:defRPr>
            </a:lvl9pPr>
          </a:lstStyle>
          <a:p>
            <a:r>
              <a:rPr kumimoji="1" lang="ja-JP" altLang="en-US"/>
              <a:t>マスタ サブタイトルの書式設定</a:t>
            </a:r>
          </a:p>
        </p:txBody>
      </p:sp>
      <p:sp>
        <p:nvSpPr>
          <p:cNvPr id="4" name="日付プレースホルダ 3"/>
          <p:cNvSpPr>
            <a:spLocks noGrp="1"/>
          </p:cNvSpPr>
          <p:nvPr>
            <p:ph type="dt" sz="half" idx="10"/>
          </p:nvPr>
        </p:nvSpPr>
        <p:spPr/>
        <p:txBody>
          <a:bodyPr/>
          <a:lstStyle/>
          <a:p>
            <a:fld id="{09BCAA41-E700-4BEB-BD5D-B56BE82E3D6A}" type="datetime1">
              <a:rPr kumimoji="1" lang="ja-JP" altLang="en-US" smtClean="0"/>
              <a:t>2025/9/2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pPr/>
              <a:t>‹#›</a:t>
            </a:fld>
            <a:endParaRPr kumimoji="1" lang="ja-JP" altLang="en-US"/>
          </a:p>
        </p:txBody>
      </p:sp>
    </p:spTree>
    <p:extLst>
      <p:ext uri="{BB962C8B-B14F-4D97-AF65-F5344CB8AC3E}">
        <p14:creationId xmlns:p14="http://schemas.microsoft.com/office/powerpoint/2010/main" val="229427811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idx="1"/>
          </p:nvPr>
        </p:nvSpPr>
        <p:spPr/>
        <p:txBody>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47A89AE1-32EA-473E-9BF2-9A1C9DA8412E}" type="datetime1">
              <a:rPr kumimoji="1" lang="ja-JP" altLang="en-US" smtClean="0"/>
              <a:t>2025/9/2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pPr/>
              <a:t>‹#›</a:t>
            </a:fld>
            <a:endParaRPr kumimoji="1" lang="ja-JP" altLang="en-US"/>
          </a:p>
        </p:txBody>
      </p:sp>
    </p:spTree>
    <p:extLst>
      <p:ext uri="{BB962C8B-B14F-4D97-AF65-F5344CB8AC3E}">
        <p14:creationId xmlns:p14="http://schemas.microsoft.com/office/powerpoint/2010/main" val="37292963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1348318" y="8226215"/>
            <a:ext cx="14508480" cy="2542540"/>
          </a:xfrm>
        </p:spPr>
        <p:txBody>
          <a:bodyPr anchor="t"/>
          <a:lstStyle>
            <a:lvl1pPr algn="l">
              <a:defRPr sz="7466" b="1" cap="all"/>
            </a:lvl1pPr>
          </a:lstStyle>
          <a:p>
            <a:r>
              <a:rPr kumimoji="1" lang="ja-JP" altLang="en-US"/>
              <a:t>マスタ タイトルの書式設定</a:t>
            </a:r>
          </a:p>
        </p:txBody>
      </p:sp>
      <p:sp>
        <p:nvSpPr>
          <p:cNvPr id="3" name="テキスト プレースホルダ 2"/>
          <p:cNvSpPr>
            <a:spLocks noGrp="1"/>
          </p:cNvSpPr>
          <p:nvPr>
            <p:ph type="body" idx="1"/>
          </p:nvPr>
        </p:nvSpPr>
        <p:spPr>
          <a:xfrm>
            <a:off x="1348318" y="5425871"/>
            <a:ext cx="14508480" cy="2800349"/>
          </a:xfrm>
        </p:spPr>
        <p:txBody>
          <a:bodyPr anchor="b"/>
          <a:lstStyle>
            <a:lvl1pPr marL="0" indent="0">
              <a:buNone/>
              <a:defRPr sz="3733">
                <a:solidFill>
                  <a:schemeClr val="tx1">
                    <a:tint val="75000"/>
                  </a:schemeClr>
                </a:solidFill>
              </a:defRPr>
            </a:lvl1pPr>
            <a:lvl2pPr marL="853419" indent="0">
              <a:buNone/>
              <a:defRPr sz="3333">
                <a:solidFill>
                  <a:schemeClr val="tx1">
                    <a:tint val="75000"/>
                  </a:schemeClr>
                </a:solidFill>
              </a:defRPr>
            </a:lvl2pPr>
            <a:lvl3pPr marL="1706837" indent="0">
              <a:buNone/>
              <a:defRPr sz="2933">
                <a:solidFill>
                  <a:schemeClr val="tx1">
                    <a:tint val="75000"/>
                  </a:schemeClr>
                </a:solidFill>
              </a:defRPr>
            </a:lvl3pPr>
            <a:lvl4pPr marL="2560256" indent="0">
              <a:buNone/>
              <a:defRPr sz="2667">
                <a:solidFill>
                  <a:schemeClr val="tx1">
                    <a:tint val="75000"/>
                  </a:schemeClr>
                </a:solidFill>
              </a:defRPr>
            </a:lvl4pPr>
            <a:lvl5pPr marL="3413675" indent="0">
              <a:buNone/>
              <a:defRPr sz="2667">
                <a:solidFill>
                  <a:schemeClr val="tx1">
                    <a:tint val="75000"/>
                  </a:schemeClr>
                </a:solidFill>
              </a:defRPr>
            </a:lvl5pPr>
            <a:lvl6pPr marL="4267093" indent="0">
              <a:buNone/>
              <a:defRPr sz="2667">
                <a:solidFill>
                  <a:schemeClr val="tx1">
                    <a:tint val="75000"/>
                  </a:schemeClr>
                </a:solidFill>
              </a:defRPr>
            </a:lvl6pPr>
            <a:lvl7pPr marL="5120512" indent="0">
              <a:buNone/>
              <a:defRPr sz="2667">
                <a:solidFill>
                  <a:schemeClr val="tx1">
                    <a:tint val="75000"/>
                  </a:schemeClr>
                </a:solidFill>
              </a:defRPr>
            </a:lvl7pPr>
            <a:lvl8pPr marL="5973931" indent="0">
              <a:buNone/>
              <a:defRPr sz="2667">
                <a:solidFill>
                  <a:schemeClr val="tx1">
                    <a:tint val="75000"/>
                  </a:schemeClr>
                </a:solidFill>
              </a:defRPr>
            </a:lvl8pPr>
            <a:lvl9pPr marL="6827349" indent="0">
              <a:buNone/>
              <a:defRPr sz="2667">
                <a:solidFill>
                  <a:schemeClr val="tx1">
                    <a:tint val="75000"/>
                  </a:schemeClr>
                </a:solidFill>
              </a:defRPr>
            </a:lvl9pPr>
          </a:lstStyle>
          <a:p>
            <a:pPr lvl="0"/>
            <a:r>
              <a:rPr kumimoji="1" lang="ja-JP" altLang="en-US"/>
              <a:t>マスタ テキストの書式設定</a:t>
            </a:r>
          </a:p>
        </p:txBody>
      </p:sp>
      <p:sp>
        <p:nvSpPr>
          <p:cNvPr id="4" name="日付プレースホルダ 3"/>
          <p:cNvSpPr>
            <a:spLocks noGrp="1"/>
          </p:cNvSpPr>
          <p:nvPr>
            <p:ph type="dt" sz="half" idx="10"/>
          </p:nvPr>
        </p:nvSpPr>
        <p:spPr/>
        <p:txBody>
          <a:bodyPr/>
          <a:lstStyle/>
          <a:p>
            <a:fld id="{9D6D18B8-D99B-4FCB-94C0-8A8CE97E93C8}" type="datetime1">
              <a:rPr kumimoji="1" lang="ja-JP" altLang="en-US" smtClean="0"/>
              <a:t>2025/9/2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pPr/>
              <a:t>‹#›</a:t>
            </a:fld>
            <a:endParaRPr kumimoji="1" lang="ja-JP" altLang="en-US"/>
          </a:p>
        </p:txBody>
      </p:sp>
    </p:spTree>
    <p:extLst>
      <p:ext uri="{BB962C8B-B14F-4D97-AF65-F5344CB8AC3E}">
        <p14:creationId xmlns:p14="http://schemas.microsoft.com/office/powerpoint/2010/main" val="95801096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sz="half" idx="1"/>
          </p:nvPr>
        </p:nvSpPr>
        <p:spPr>
          <a:xfrm>
            <a:off x="853440" y="2987045"/>
            <a:ext cx="7538720" cy="8448464"/>
          </a:xfrm>
        </p:spPr>
        <p:txBody>
          <a:bodyPr/>
          <a:lstStyle>
            <a:lvl1pPr>
              <a:defRPr sz="5200"/>
            </a:lvl1pPr>
            <a:lvl2pPr>
              <a:defRPr sz="4533"/>
            </a:lvl2pPr>
            <a:lvl3pPr>
              <a:defRPr sz="3733"/>
            </a:lvl3pPr>
            <a:lvl4pPr>
              <a:defRPr sz="3333"/>
            </a:lvl4pPr>
            <a:lvl5pPr>
              <a:defRPr sz="3333"/>
            </a:lvl5pPr>
            <a:lvl6pPr>
              <a:defRPr sz="3333"/>
            </a:lvl6pPr>
            <a:lvl7pPr>
              <a:defRPr sz="3333"/>
            </a:lvl7pPr>
            <a:lvl8pPr>
              <a:defRPr sz="3333"/>
            </a:lvl8pPr>
            <a:lvl9pPr>
              <a:defRPr sz="3333"/>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 3"/>
          <p:cNvSpPr>
            <a:spLocks noGrp="1"/>
          </p:cNvSpPr>
          <p:nvPr>
            <p:ph sz="half" idx="2"/>
          </p:nvPr>
        </p:nvSpPr>
        <p:spPr>
          <a:xfrm>
            <a:off x="8676640" y="2987045"/>
            <a:ext cx="7538720" cy="8448464"/>
          </a:xfrm>
        </p:spPr>
        <p:txBody>
          <a:bodyPr/>
          <a:lstStyle>
            <a:lvl1pPr>
              <a:defRPr sz="5200"/>
            </a:lvl1pPr>
            <a:lvl2pPr>
              <a:defRPr sz="4533"/>
            </a:lvl2pPr>
            <a:lvl3pPr>
              <a:defRPr sz="3733"/>
            </a:lvl3pPr>
            <a:lvl4pPr>
              <a:defRPr sz="3333"/>
            </a:lvl4pPr>
            <a:lvl5pPr>
              <a:defRPr sz="3333"/>
            </a:lvl5pPr>
            <a:lvl6pPr>
              <a:defRPr sz="3333"/>
            </a:lvl6pPr>
            <a:lvl7pPr>
              <a:defRPr sz="3333"/>
            </a:lvl7pPr>
            <a:lvl8pPr>
              <a:defRPr sz="3333"/>
            </a:lvl8pPr>
            <a:lvl9pPr>
              <a:defRPr sz="3333"/>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 4"/>
          <p:cNvSpPr>
            <a:spLocks noGrp="1"/>
          </p:cNvSpPr>
          <p:nvPr>
            <p:ph type="dt" sz="half" idx="10"/>
          </p:nvPr>
        </p:nvSpPr>
        <p:spPr/>
        <p:txBody>
          <a:bodyPr/>
          <a:lstStyle/>
          <a:p>
            <a:fld id="{03386FCF-0049-4B91-B511-F4603FFA6D13}" type="datetime1">
              <a:rPr kumimoji="1" lang="ja-JP" altLang="en-US" smtClean="0"/>
              <a:t>2025/9/2</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pPr/>
              <a:t>‹#›</a:t>
            </a:fld>
            <a:endParaRPr kumimoji="1" lang="ja-JP" altLang="en-US"/>
          </a:p>
        </p:txBody>
      </p:sp>
    </p:spTree>
    <p:extLst>
      <p:ext uri="{BB962C8B-B14F-4D97-AF65-F5344CB8AC3E}">
        <p14:creationId xmlns:p14="http://schemas.microsoft.com/office/powerpoint/2010/main" val="297462702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 タイトルの書式設定</a:t>
            </a:r>
          </a:p>
        </p:txBody>
      </p:sp>
      <p:sp>
        <p:nvSpPr>
          <p:cNvPr id="3" name="テキスト プレースホルダ 2"/>
          <p:cNvSpPr>
            <a:spLocks noGrp="1"/>
          </p:cNvSpPr>
          <p:nvPr>
            <p:ph type="body" idx="1"/>
          </p:nvPr>
        </p:nvSpPr>
        <p:spPr>
          <a:xfrm>
            <a:off x="853446" y="2865546"/>
            <a:ext cx="7541684" cy="1194223"/>
          </a:xfrm>
        </p:spPr>
        <p:txBody>
          <a:bodyPr anchor="b"/>
          <a:lstStyle>
            <a:lvl1pPr marL="0" indent="0">
              <a:buNone/>
              <a:defRPr sz="4533" b="1"/>
            </a:lvl1pPr>
            <a:lvl2pPr marL="853419" indent="0">
              <a:buNone/>
              <a:defRPr sz="3733" b="1"/>
            </a:lvl2pPr>
            <a:lvl3pPr marL="1706837" indent="0">
              <a:buNone/>
              <a:defRPr sz="3333" b="1"/>
            </a:lvl3pPr>
            <a:lvl4pPr marL="2560256" indent="0">
              <a:buNone/>
              <a:defRPr sz="2933" b="1"/>
            </a:lvl4pPr>
            <a:lvl5pPr marL="3413675" indent="0">
              <a:buNone/>
              <a:defRPr sz="2933" b="1"/>
            </a:lvl5pPr>
            <a:lvl6pPr marL="4267093" indent="0">
              <a:buNone/>
              <a:defRPr sz="2933" b="1"/>
            </a:lvl6pPr>
            <a:lvl7pPr marL="5120512" indent="0">
              <a:buNone/>
              <a:defRPr sz="2933" b="1"/>
            </a:lvl7pPr>
            <a:lvl8pPr marL="5973931" indent="0">
              <a:buNone/>
              <a:defRPr sz="2933" b="1"/>
            </a:lvl8pPr>
            <a:lvl9pPr marL="6827349" indent="0">
              <a:buNone/>
              <a:defRPr sz="2933" b="1"/>
            </a:lvl9pPr>
          </a:lstStyle>
          <a:p>
            <a:pPr lvl="0"/>
            <a:r>
              <a:rPr kumimoji="1" lang="ja-JP" altLang="en-US"/>
              <a:t>マスタ テキストの書式設定</a:t>
            </a:r>
          </a:p>
        </p:txBody>
      </p:sp>
      <p:sp>
        <p:nvSpPr>
          <p:cNvPr id="4" name="コンテンツ プレースホルダ 3"/>
          <p:cNvSpPr>
            <a:spLocks noGrp="1"/>
          </p:cNvSpPr>
          <p:nvPr>
            <p:ph sz="half" idx="2"/>
          </p:nvPr>
        </p:nvSpPr>
        <p:spPr>
          <a:xfrm>
            <a:off x="853446" y="4059769"/>
            <a:ext cx="7541684" cy="7375737"/>
          </a:xfrm>
        </p:spPr>
        <p:txBody>
          <a:bodyPr/>
          <a:lstStyle>
            <a:lvl1pPr>
              <a:defRPr sz="4533"/>
            </a:lvl1pPr>
            <a:lvl2pPr>
              <a:defRPr sz="3733"/>
            </a:lvl2pPr>
            <a:lvl3pPr>
              <a:defRPr sz="3333"/>
            </a:lvl3pPr>
            <a:lvl4pPr>
              <a:defRPr sz="2933"/>
            </a:lvl4pPr>
            <a:lvl5pPr>
              <a:defRPr sz="2933"/>
            </a:lvl5pPr>
            <a:lvl6pPr>
              <a:defRPr sz="2933"/>
            </a:lvl6pPr>
            <a:lvl7pPr>
              <a:defRPr sz="2933"/>
            </a:lvl7pPr>
            <a:lvl8pPr>
              <a:defRPr sz="2933"/>
            </a:lvl8pPr>
            <a:lvl9pPr>
              <a:defRPr sz="2933"/>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 4"/>
          <p:cNvSpPr>
            <a:spLocks noGrp="1"/>
          </p:cNvSpPr>
          <p:nvPr>
            <p:ph type="body" sz="quarter" idx="3"/>
          </p:nvPr>
        </p:nvSpPr>
        <p:spPr>
          <a:xfrm>
            <a:off x="8670720" y="2865546"/>
            <a:ext cx="7544647" cy="1194223"/>
          </a:xfrm>
        </p:spPr>
        <p:txBody>
          <a:bodyPr anchor="b"/>
          <a:lstStyle>
            <a:lvl1pPr marL="0" indent="0">
              <a:buNone/>
              <a:defRPr sz="4533" b="1"/>
            </a:lvl1pPr>
            <a:lvl2pPr marL="853419" indent="0">
              <a:buNone/>
              <a:defRPr sz="3733" b="1"/>
            </a:lvl2pPr>
            <a:lvl3pPr marL="1706837" indent="0">
              <a:buNone/>
              <a:defRPr sz="3333" b="1"/>
            </a:lvl3pPr>
            <a:lvl4pPr marL="2560256" indent="0">
              <a:buNone/>
              <a:defRPr sz="2933" b="1"/>
            </a:lvl4pPr>
            <a:lvl5pPr marL="3413675" indent="0">
              <a:buNone/>
              <a:defRPr sz="2933" b="1"/>
            </a:lvl5pPr>
            <a:lvl6pPr marL="4267093" indent="0">
              <a:buNone/>
              <a:defRPr sz="2933" b="1"/>
            </a:lvl6pPr>
            <a:lvl7pPr marL="5120512" indent="0">
              <a:buNone/>
              <a:defRPr sz="2933" b="1"/>
            </a:lvl7pPr>
            <a:lvl8pPr marL="5973931" indent="0">
              <a:buNone/>
              <a:defRPr sz="2933" b="1"/>
            </a:lvl8pPr>
            <a:lvl9pPr marL="6827349" indent="0">
              <a:buNone/>
              <a:defRPr sz="2933" b="1"/>
            </a:lvl9pPr>
          </a:lstStyle>
          <a:p>
            <a:pPr lvl="0"/>
            <a:r>
              <a:rPr kumimoji="1" lang="ja-JP" altLang="en-US"/>
              <a:t>マスタ テキストの書式設定</a:t>
            </a:r>
          </a:p>
        </p:txBody>
      </p:sp>
      <p:sp>
        <p:nvSpPr>
          <p:cNvPr id="6" name="コンテンツ プレースホルダ 5"/>
          <p:cNvSpPr>
            <a:spLocks noGrp="1"/>
          </p:cNvSpPr>
          <p:nvPr>
            <p:ph sz="quarter" idx="4"/>
          </p:nvPr>
        </p:nvSpPr>
        <p:spPr>
          <a:xfrm>
            <a:off x="8670720" y="4059769"/>
            <a:ext cx="7544647" cy="7375737"/>
          </a:xfrm>
        </p:spPr>
        <p:txBody>
          <a:bodyPr/>
          <a:lstStyle>
            <a:lvl1pPr>
              <a:defRPr sz="4533"/>
            </a:lvl1pPr>
            <a:lvl2pPr>
              <a:defRPr sz="3733"/>
            </a:lvl2pPr>
            <a:lvl3pPr>
              <a:defRPr sz="3333"/>
            </a:lvl3pPr>
            <a:lvl4pPr>
              <a:defRPr sz="2933"/>
            </a:lvl4pPr>
            <a:lvl5pPr>
              <a:defRPr sz="2933"/>
            </a:lvl5pPr>
            <a:lvl6pPr>
              <a:defRPr sz="2933"/>
            </a:lvl6pPr>
            <a:lvl7pPr>
              <a:defRPr sz="2933"/>
            </a:lvl7pPr>
            <a:lvl8pPr>
              <a:defRPr sz="2933"/>
            </a:lvl8pPr>
            <a:lvl9pPr>
              <a:defRPr sz="2933"/>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 6"/>
          <p:cNvSpPr>
            <a:spLocks noGrp="1"/>
          </p:cNvSpPr>
          <p:nvPr>
            <p:ph type="dt" sz="half" idx="10"/>
          </p:nvPr>
        </p:nvSpPr>
        <p:spPr/>
        <p:txBody>
          <a:bodyPr/>
          <a:lstStyle/>
          <a:p>
            <a:fld id="{0D6CBAEB-E557-4A04-A1C1-C2F4BE5DA9EF}" type="datetime1">
              <a:rPr kumimoji="1" lang="ja-JP" altLang="en-US" smtClean="0"/>
              <a:t>2025/9/2</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D2D8002D-B5B0-4BAC-B1F6-782DDCCE6D9C}" type="slidenum">
              <a:rPr kumimoji="1" lang="ja-JP" altLang="en-US" smtClean="0"/>
              <a:pPr/>
              <a:t>‹#›</a:t>
            </a:fld>
            <a:endParaRPr kumimoji="1" lang="ja-JP" altLang="en-US"/>
          </a:p>
        </p:txBody>
      </p:sp>
    </p:spTree>
    <p:extLst>
      <p:ext uri="{BB962C8B-B14F-4D97-AF65-F5344CB8AC3E}">
        <p14:creationId xmlns:p14="http://schemas.microsoft.com/office/powerpoint/2010/main" val="301304712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日付プレースホルダ 2"/>
          <p:cNvSpPr>
            <a:spLocks noGrp="1"/>
          </p:cNvSpPr>
          <p:nvPr>
            <p:ph type="dt" sz="half" idx="10"/>
          </p:nvPr>
        </p:nvSpPr>
        <p:spPr/>
        <p:txBody>
          <a:bodyPr/>
          <a:lstStyle/>
          <a:p>
            <a:fld id="{4F490F74-F1BD-4242-89DE-3FA50F18DF98}" type="datetime1">
              <a:rPr kumimoji="1" lang="ja-JP" altLang="en-US" smtClean="0"/>
              <a:t>2025/9/2</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D2D8002D-B5B0-4BAC-B1F6-782DDCCE6D9C}" type="slidenum">
              <a:rPr kumimoji="1" lang="ja-JP" altLang="en-US" smtClean="0"/>
              <a:pPr/>
              <a:t>‹#›</a:t>
            </a:fld>
            <a:endParaRPr kumimoji="1" lang="ja-JP" altLang="en-US"/>
          </a:p>
        </p:txBody>
      </p:sp>
    </p:spTree>
    <p:extLst>
      <p:ext uri="{BB962C8B-B14F-4D97-AF65-F5344CB8AC3E}">
        <p14:creationId xmlns:p14="http://schemas.microsoft.com/office/powerpoint/2010/main" val="267827063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634A17A3-E0B7-4E82-B920-8B463AE7FE1F}" type="datetime1">
              <a:rPr kumimoji="1" lang="ja-JP" altLang="en-US" smtClean="0"/>
              <a:t>2025/9/2</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D2D8002D-B5B0-4BAC-B1F6-782DDCCE6D9C}" type="slidenum">
              <a:rPr kumimoji="1" lang="ja-JP" altLang="en-US" smtClean="0"/>
              <a:pPr/>
              <a:t>‹#›</a:t>
            </a:fld>
            <a:endParaRPr kumimoji="1" lang="ja-JP" altLang="en-US"/>
          </a:p>
        </p:txBody>
      </p:sp>
    </p:spTree>
    <p:extLst>
      <p:ext uri="{BB962C8B-B14F-4D97-AF65-F5344CB8AC3E}">
        <p14:creationId xmlns:p14="http://schemas.microsoft.com/office/powerpoint/2010/main" val="298778016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53446" y="509693"/>
            <a:ext cx="5615518" cy="2169160"/>
          </a:xfrm>
        </p:spPr>
        <p:txBody>
          <a:bodyPr anchor="b"/>
          <a:lstStyle>
            <a:lvl1pPr algn="l">
              <a:defRPr sz="3733" b="1"/>
            </a:lvl1pPr>
          </a:lstStyle>
          <a:p>
            <a:r>
              <a:rPr kumimoji="1" lang="ja-JP" altLang="en-US"/>
              <a:t>マスタ タイトルの書式設定</a:t>
            </a:r>
          </a:p>
        </p:txBody>
      </p:sp>
      <p:sp>
        <p:nvSpPr>
          <p:cNvPr id="3" name="コンテンツ プレースホルダ 2"/>
          <p:cNvSpPr>
            <a:spLocks noGrp="1"/>
          </p:cNvSpPr>
          <p:nvPr>
            <p:ph idx="1"/>
          </p:nvPr>
        </p:nvSpPr>
        <p:spPr>
          <a:xfrm>
            <a:off x="6673429" y="509700"/>
            <a:ext cx="9541934" cy="10925811"/>
          </a:xfrm>
        </p:spPr>
        <p:txBody>
          <a:bodyPr/>
          <a:lstStyle>
            <a:lvl1pPr>
              <a:defRPr sz="6000"/>
            </a:lvl1pPr>
            <a:lvl2pPr>
              <a:defRPr sz="5200"/>
            </a:lvl2pPr>
            <a:lvl3pPr>
              <a:defRPr sz="4533"/>
            </a:lvl3pPr>
            <a:lvl4pPr>
              <a:defRPr sz="3733"/>
            </a:lvl4pPr>
            <a:lvl5pPr>
              <a:defRPr sz="3733"/>
            </a:lvl5pPr>
            <a:lvl6pPr>
              <a:defRPr sz="3733"/>
            </a:lvl6pPr>
            <a:lvl7pPr>
              <a:defRPr sz="3733"/>
            </a:lvl7pPr>
            <a:lvl8pPr>
              <a:defRPr sz="3733"/>
            </a:lvl8pPr>
            <a:lvl9pPr>
              <a:defRPr sz="3733"/>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 3"/>
          <p:cNvSpPr>
            <a:spLocks noGrp="1"/>
          </p:cNvSpPr>
          <p:nvPr>
            <p:ph type="body" sz="half" idx="2"/>
          </p:nvPr>
        </p:nvSpPr>
        <p:spPr>
          <a:xfrm>
            <a:off x="853446" y="2678859"/>
            <a:ext cx="5615518" cy="8756651"/>
          </a:xfrm>
        </p:spPr>
        <p:txBody>
          <a:bodyPr/>
          <a:lstStyle>
            <a:lvl1pPr marL="0" indent="0">
              <a:buNone/>
              <a:defRPr sz="2667"/>
            </a:lvl1pPr>
            <a:lvl2pPr marL="853419" indent="0">
              <a:buNone/>
              <a:defRPr sz="2267"/>
            </a:lvl2pPr>
            <a:lvl3pPr marL="1706837" indent="0">
              <a:buNone/>
              <a:defRPr sz="1867"/>
            </a:lvl3pPr>
            <a:lvl4pPr marL="2560256" indent="0">
              <a:buNone/>
              <a:defRPr sz="1733"/>
            </a:lvl4pPr>
            <a:lvl5pPr marL="3413675" indent="0">
              <a:buNone/>
              <a:defRPr sz="1733"/>
            </a:lvl5pPr>
            <a:lvl6pPr marL="4267093" indent="0">
              <a:buNone/>
              <a:defRPr sz="1733"/>
            </a:lvl6pPr>
            <a:lvl7pPr marL="5120512" indent="0">
              <a:buNone/>
              <a:defRPr sz="1733"/>
            </a:lvl7pPr>
            <a:lvl8pPr marL="5973931" indent="0">
              <a:buNone/>
              <a:defRPr sz="1733"/>
            </a:lvl8pPr>
            <a:lvl9pPr marL="6827349" indent="0">
              <a:buNone/>
              <a:defRPr sz="1733"/>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2570C664-ADE8-429B-B216-7487317B02B3}" type="datetime1">
              <a:rPr kumimoji="1" lang="ja-JP" altLang="en-US" smtClean="0"/>
              <a:t>2025/9/2</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pPr/>
              <a:t>‹#›</a:t>
            </a:fld>
            <a:endParaRPr kumimoji="1" lang="ja-JP" altLang="en-US"/>
          </a:p>
        </p:txBody>
      </p:sp>
    </p:spTree>
    <p:extLst>
      <p:ext uri="{BB962C8B-B14F-4D97-AF65-F5344CB8AC3E}">
        <p14:creationId xmlns:p14="http://schemas.microsoft.com/office/powerpoint/2010/main" val="39325232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083EA810-6D8C-4068-972C-303C8F86F36E}" type="datetime1">
              <a:rPr kumimoji="1" lang="ja-JP" altLang="en-US" smtClean="0"/>
              <a:t>2025/9/2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2D8002D-B5B0-4BAC-B1F6-782DDCCE6D9C}" type="slidenum">
              <a:rPr kumimoji="1" lang="ja-JP" altLang="en-US" smtClean="0"/>
              <a:pPr/>
              <a:t>‹#›</a:t>
            </a:fld>
            <a:endParaRPr kumimoji="1" lang="ja-JP" altLang="en-US"/>
          </a:p>
        </p:txBody>
      </p:sp>
    </p:spTree>
    <p:extLst>
      <p:ext uri="{BB962C8B-B14F-4D97-AF65-F5344CB8AC3E}">
        <p14:creationId xmlns:p14="http://schemas.microsoft.com/office/powerpoint/2010/main" val="260721712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3345604" y="8961124"/>
            <a:ext cx="10241280" cy="1057911"/>
          </a:xfrm>
        </p:spPr>
        <p:txBody>
          <a:bodyPr anchor="b"/>
          <a:lstStyle>
            <a:lvl1pPr algn="l">
              <a:defRPr sz="3733" b="1"/>
            </a:lvl1pPr>
          </a:lstStyle>
          <a:p>
            <a:r>
              <a:rPr kumimoji="1" lang="ja-JP" altLang="en-US"/>
              <a:t>マスタ タイトルの書式設定</a:t>
            </a:r>
          </a:p>
        </p:txBody>
      </p:sp>
      <p:sp>
        <p:nvSpPr>
          <p:cNvPr id="3" name="図プレースホルダ 2"/>
          <p:cNvSpPr>
            <a:spLocks noGrp="1"/>
          </p:cNvSpPr>
          <p:nvPr>
            <p:ph type="pic" idx="1"/>
          </p:nvPr>
        </p:nvSpPr>
        <p:spPr>
          <a:xfrm>
            <a:off x="3345604" y="1143847"/>
            <a:ext cx="10241280" cy="7680960"/>
          </a:xfrm>
        </p:spPr>
        <p:txBody>
          <a:bodyPr/>
          <a:lstStyle>
            <a:lvl1pPr marL="0" indent="0">
              <a:buNone/>
              <a:defRPr sz="6000"/>
            </a:lvl1pPr>
            <a:lvl2pPr marL="853419" indent="0">
              <a:buNone/>
              <a:defRPr sz="5200"/>
            </a:lvl2pPr>
            <a:lvl3pPr marL="1706837" indent="0">
              <a:buNone/>
              <a:defRPr sz="4533"/>
            </a:lvl3pPr>
            <a:lvl4pPr marL="2560256" indent="0">
              <a:buNone/>
              <a:defRPr sz="3733"/>
            </a:lvl4pPr>
            <a:lvl5pPr marL="3413675" indent="0">
              <a:buNone/>
              <a:defRPr sz="3733"/>
            </a:lvl5pPr>
            <a:lvl6pPr marL="4267093" indent="0">
              <a:buNone/>
              <a:defRPr sz="3733"/>
            </a:lvl6pPr>
            <a:lvl7pPr marL="5120512" indent="0">
              <a:buNone/>
              <a:defRPr sz="3733"/>
            </a:lvl7pPr>
            <a:lvl8pPr marL="5973931" indent="0">
              <a:buNone/>
              <a:defRPr sz="3733"/>
            </a:lvl8pPr>
            <a:lvl9pPr marL="6827349" indent="0">
              <a:buNone/>
              <a:defRPr sz="3733"/>
            </a:lvl9pPr>
          </a:lstStyle>
          <a:p>
            <a:endParaRPr kumimoji="1" lang="ja-JP" altLang="en-US"/>
          </a:p>
        </p:txBody>
      </p:sp>
      <p:sp>
        <p:nvSpPr>
          <p:cNvPr id="4" name="テキスト プレースホルダ 3"/>
          <p:cNvSpPr>
            <a:spLocks noGrp="1"/>
          </p:cNvSpPr>
          <p:nvPr>
            <p:ph type="body" sz="half" idx="2"/>
          </p:nvPr>
        </p:nvSpPr>
        <p:spPr>
          <a:xfrm>
            <a:off x="3345604" y="10019035"/>
            <a:ext cx="10241280" cy="1502409"/>
          </a:xfrm>
        </p:spPr>
        <p:txBody>
          <a:bodyPr/>
          <a:lstStyle>
            <a:lvl1pPr marL="0" indent="0">
              <a:buNone/>
              <a:defRPr sz="2667"/>
            </a:lvl1pPr>
            <a:lvl2pPr marL="853419" indent="0">
              <a:buNone/>
              <a:defRPr sz="2267"/>
            </a:lvl2pPr>
            <a:lvl3pPr marL="1706837" indent="0">
              <a:buNone/>
              <a:defRPr sz="1867"/>
            </a:lvl3pPr>
            <a:lvl4pPr marL="2560256" indent="0">
              <a:buNone/>
              <a:defRPr sz="1733"/>
            </a:lvl4pPr>
            <a:lvl5pPr marL="3413675" indent="0">
              <a:buNone/>
              <a:defRPr sz="1733"/>
            </a:lvl5pPr>
            <a:lvl6pPr marL="4267093" indent="0">
              <a:buNone/>
              <a:defRPr sz="1733"/>
            </a:lvl6pPr>
            <a:lvl7pPr marL="5120512" indent="0">
              <a:buNone/>
              <a:defRPr sz="1733"/>
            </a:lvl7pPr>
            <a:lvl8pPr marL="5973931" indent="0">
              <a:buNone/>
              <a:defRPr sz="1733"/>
            </a:lvl8pPr>
            <a:lvl9pPr marL="6827349" indent="0">
              <a:buNone/>
              <a:defRPr sz="1733"/>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796E744C-CB29-4753-8607-02101A55C584}" type="datetime1">
              <a:rPr kumimoji="1" lang="ja-JP" altLang="en-US" smtClean="0"/>
              <a:t>2025/9/2</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pPr/>
              <a:t>‹#›</a:t>
            </a:fld>
            <a:endParaRPr kumimoji="1" lang="ja-JP" altLang="en-US"/>
          </a:p>
        </p:txBody>
      </p:sp>
    </p:spTree>
    <p:extLst>
      <p:ext uri="{BB962C8B-B14F-4D97-AF65-F5344CB8AC3E}">
        <p14:creationId xmlns:p14="http://schemas.microsoft.com/office/powerpoint/2010/main" val="278798691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435367B2-DFA0-4B45-850A-36E5EAB10BBB}" type="datetime1">
              <a:rPr kumimoji="1" lang="ja-JP" altLang="en-US" smtClean="0"/>
              <a:t>2025/9/2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pPr/>
              <a:t>‹#›</a:t>
            </a:fld>
            <a:endParaRPr kumimoji="1" lang="ja-JP" altLang="en-US"/>
          </a:p>
        </p:txBody>
      </p:sp>
    </p:spTree>
    <p:extLst>
      <p:ext uri="{BB962C8B-B14F-4D97-AF65-F5344CB8AC3E}">
        <p14:creationId xmlns:p14="http://schemas.microsoft.com/office/powerpoint/2010/main" val="69030153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12374880" y="512664"/>
            <a:ext cx="3840480" cy="10922847"/>
          </a:xfrm>
        </p:spPr>
        <p:txBody>
          <a:bodyPr vert="eaVert"/>
          <a:lstStyle/>
          <a:p>
            <a:r>
              <a:rPr kumimoji="1" lang="ja-JP" altLang="en-US"/>
              <a:t>マスタ タイトルの書式設定</a:t>
            </a:r>
          </a:p>
        </p:txBody>
      </p:sp>
      <p:sp>
        <p:nvSpPr>
          <p:cNvPr id="3" name="縦書きテキスト プレースホルダ 2"/>
          <p:cNvSpPr>
            <a:spLocks noGrp="1"/>
          </p:cNvSpPr>
          <p:nvPr>
            <p:ph type="body" orient="vert" idx="1"/>
          </p:nvPr>
        </p:nvSpPr>
        <p:spPr>
          <a:xfrm>
            <a:off x="853440" y="512664"/>
            <a:ext cx="11236960" cy="10922847"/>
          </a:xfrm>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BBF6633A-E3A9-488C-A103-205EB23A86F6}" type="datetime1">
              <a:rPr kumimoji="1" lang="ja-JP" altLang="en-US" smtClean="0"/>
              <a:t>2025/9/2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pPr/>
              <a:t>‹#›</a:t>
            </a:fld>
            <a:endParaRPr kumimoji="1" lang="ja-JP" altLang="en-US"/>
          </a:p>
        </p:txBody>
      </p:sp>
    </p:spTree>
    <p:extLst>
      <p:ext uri="{BB962C8B-B14F-4D97-AF65-F5344CB8AC3E}">
        <p14:creationId xmlns:p14="http://schemas.microsoft.com/office/powerpoint/2010/main" val="273888381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280161" y="3976877"/>
            <a:ext cx="14508481" cy="2744047"/>
          </a:xfrm>
        </p:spPr>
        <p:txBody>
          <a:bodyPr/>
          <a:lstStyle/>
          <a:p>
            <a:r>
              <a:rPr lang="ja-JP" altLang="en-US"/>
              <a:t>マスタ タイトルの書式設定</a:t>
            </a:r>
          </a:p>
        </p:txBody>
      </p:sp>
      <p:sp>
        <p:nvSpPr>
          <p:cNvPr id="3" name="サブタイトル 2"/>
          <p:cNvSpPr>
            <a:spLocks noGrp="1"/>
          </p:cNvSpPr>
          <p:nvPr>
            <p:ph type="subTitle" idx="1"/>
          </p:nvPr>
        </p:nvSpPr>
        <p:spPr>
          <a:xfrm>
            <a:off x="2560322" y="7254241"/>
            <a:ext cx="11948160" cy="3271521"/>
          </a:xfrm>
        </p:spPr>
        <p:txBody>
          <a:bodyPr/>
          <a:lstStyle>
            <a:lvl1pPr marL="0" indent="0" algn="ctr">
              <a:buNone/>
              <a:defRPr>
                <a:solidFill>
                  <a:schemeClr val="tx1">
                    <a:tint val="75000"/>
                  </a:schemeClr>
                </a:solidFill>
              </a:defRPr>
            </a:lvl1pPr>
            <a:lvl2pPr marL="757509" indent="0" algn="ctr">
              <a:buNone/>
              <a:defRPr>
                <a:solidFill>
                  <a:schemeClr val="tx1">
                    <a:tint val="75000"/>
                  </a:schemeClr>
                </a:solidFill>
              </a:defRPr>
            </a:lvl2pPr>
            <a:lvl3pPr marL="1515020" indent="0" algn="ctr">
              <a:buNone/>
              <a:defRPr>
                <a:solidFill>
                  <a:schemeClr val="tx1">
                    <a:tint val="75000"/>
                  </a:schemeClr>
                </a:solidFill>
              </a:defRPr>
            </a:lvl3pPr>
            <a:lvl4pPr marL="2272529" indent="0" algn="ctr">
              <a:buNone/>
              <a:defRPr>
                <a:solidFill>
                  <a:schemeClr val="tx1">
                    <a:tint val="75000"/>
                  </a:schemeClr>
                </a:solidFill>
              </a:defRPr>
            </a:lvl4pPr>
            <a:lvl5pPr marL="3030040" indent="0" algn="ctr">
              <a:buNone/>
              <a:defRPr>
                <a:solidFill>
                  <a:schemeClr val="tx1">
                    <a:tint val="75000"/>
                  </a:schemeClr>
                </a:solidFill>
              </a:defRPr>
            </a:lvl5pPr>
            <a:lvl6pPr marL="3787549" indent="0" algn="ctr">
              <a:buNone/>
              <a:defRPr>
                <a:solidFill>
                  <a:schemeClr val="tx1">
                    <a:tint val="75000"/>
                  </a:schemeClr>
                </a:solidFill>
              </a:defRPr>
            </a:lvl6pPr>
            <a:lvl7pPr marL="4545058" indent="0" algn="ctr">
              <a:buNone/>
              <a:defRPr>
                <a:solidFill>
                  <a:schemeClr val="tx1">
                    <a:tint val="75000"/>
                  </a:schemeClr>
                </a:solidFill>
              </a:defRPr>
            </a:lvl7pPr>
            <a:lvl8pPr marL="5302568" indent="0" algn="ctr">
              <a:buNone/>
              <a:defRPr>
                <a:solidFill>
                  <a:schemeClr val="tx1">
                    <a:tint val="75000"/>
                  </a:schemeClr>
                </a:solidFill>
              </a:defRPr>
            </a:lvl8pPr>
            <a:lvl9pPr marL="6060077" indent="0" algn="ctr">
              <a:buNone/>
              <a:defRPr>
                <a:solidFill>
                  <a:schemeClr val="tx1">
                    <a:tint val="75000"/>
                  </a:schemeClr>
                </a:solidFill>
              </a:defRPr>
            </a:lvl9pPr>
          </a:lstStyle>
          <a:p>
            <a:r>
              <a:rPr lang="ja-JP" altLang="en-US"/>
              <a:t>マスタ サブタイトルの書式設定</a:t>
            </a:r>
          </a:p>
        </p:txBody>
      </p:sp>
      <p:sp>
        <p:nvSpPr>
          <p:cNvPr id="4" name="日付プレースホルダ 3"/>
          <p:cNvSpPr>
            <a:spLocks noGrp="1"/>
          </p:cNvSpPr>
          <p:nvPr>
            <p:ph type="dt" sz="half" idx="10"/>
          </p:nvPr>
        </p:nvSpPr>
        <p:spPr/>
        <p:txBody>
          <a:bodyPr/>
          <a:lstStyle>
            <a:lvl1pPr>
              <a:defRPr/>
            </a:lvl1pPr>
          </a:lstStyle>
          <a:p>
            <a:pPr>
              <a:defRPr/>
            </a:pPr>
            <a:fld id="{834ED9A2-F36A-4263-B018-A3243406981F}" type="datetimeFigureOut">
              <a:rPr lang="ja-JP" altLang="en-US">
                <a:solidFill>
                  <a:prstClr val="black">
                    <a:tint val="75000"/>
                  </a:prstClr>
                </a:solidFill>
              </a:rPr>
              <a:pPr>
                <a:defRPr/>
              </a:pPr>
              <a:t>2025/9/2</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lvl1pPr>
              <a:defRPr/>
            </a:lvl1pPr>
          </a:lstStyle>
          <a:p>
            <a:pPr>
              <a:defRPr/>
            </a:pPr>
            <a:fld id="{AA027428-A66B-4542-BC18-7AAD72E140F7}" type="slidenum">
              <a:rPr lang="ja-JP" altLang="en-US">
                <a:solidFill>
                  <a:prstClr val="black">
                    <a:tint val="75000"/>
                  </a:prstClr>
                </a:solidFill>
              </a:rPr>
              <a:pPr>
                <a:defRPr/>
              </a:pPr>
              <a:t>‹#›</a:t>
            </a:fld>
            <a:endParaRPr lang="ja-JP" altLang="en-US">
              <a:solidFill>
                <a:prstClr val="black">
                  <a:tint val="75000"/>
                </a:prstClr>
              </a:solidFill>
            </a:endParaRPr>
          </a:p>
        </p:txBody>
      </p:sp>
    </p:spTree>
    <p:extLst>
      <p:ext uri="{BB962C8B-B14F-4D97-AF65-F5344CB8AC3E}">
        <p14:creationId xmlns:p14="http://schemas.microsoft.com/office/powerpoint/2010/main" val="232097206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fld id="{34A5CD45-75A0-44A5-983F-5A9F22768640}" type="datetimeFigureOut">
              <a:rPr lang="ja-JP" altLang="en-US">
                <a:solidFill>
                  <a:prstClr val="black">
                    <a:tint val="75000"/>
                  </a:prstClr>
                </a:solidFill>
              </a:rPr>
              <a:pPr>
                <a:defRPr/>
              </a:pPr>
              <a:t>2025/9/2</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lvl1pPr>
              <a:defRPr/>
            </a:lvl1pPr>
          </a:lstStyle>
          <a:p>
            <a:pPr>
              <a:defRPr/>
            </a:pPr>
            <a:fld id="{1EA7055B-CC42-46D8-A2D3-2380BF48FAB5}" type="slidenum">
              <a:rPr lang="ja-JP" altLang="en-US">
                <a:solidFill>
                  <a:prstClr val="black">
                    <a:tint val="75000"/>
                  </a:prstClr>
                </a:solidFill>
              </a:rPr>
              <a:pPr>
                <a:defRPr/>
              </a:pPr>
              <a:t>‹#›</a:t>
            </a:fld>
            <a:endParaRPr lang="ja-JP" altLang="en-US">
              <a:solidFill>
                <a:prstClr val="black">
                  <a:tint val="75000"/>
                </a:prstClr>
              </a:solidFill>
            </a:endParaRPr>
          </a:p>
        </p:txBody>
      </p:sp>
    </p:spTree>
    <p:extLst>
      <p:ext uri="{BB962C8B-B14F-4D97-AF65-F5344CB8AC3E}">
        <p14:creationId xmlns:p14="http://schemas.microsoft.com/office/powerpoint/2010/main" val="244805506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1348320" y="8226300"/>
            <a:ext cx="14508481" cy="2542540"/>
          </a:xfrm>
        </p:spPr>
        <p:txBody>
          <a:bodyPr anchor="t"/>
          <a:lstStyle>
            <a:lvl1pPr algn="l">
              <a:defRPr sz="6627" b="1" cap="all"/>
            </a:lvl1pPr>
          </a:lstStyle>
          <a:p>
            <a:r>
              <a:rPr lang="ja-JP" altLang="en-US"/>
              <a:t>マスタ タイトルの書式設定</a:t>
            </a:r>
          </a:p>
        </p:txBody>
      </p:sp>
      <p:sp>
        <p:nvSpPr>
          <p:cNvPr id="3" name="テキスト プレースホルダ 2"/>
          <p:cNvSpPr>
            <a:spLocks noGrp="1"/>
          </p:cNvSpPr>
          <p:nvPr>
            <p:ph type="body" idx="1"/>
          </p:nvPr>
        </p:nvSpPr>
        <p:spPr>
          <a:xfrm>
            <a:off x="1348320" y="5425864"/>
            <a:ext cx="14508481" cy="2800350"/>
          </a:xfrm>
        </p:spPr>
        <p:txBody>
          <a:bodyPr anchor="b"/>
          <a:lstStyle>
            <a:lvl1pPr marL="0" indent="0">
              <a:buNone/>
              <a:defRPr sz="3314">
                <a:solidFill>
                  <a:schemeClr val="tx1">
                    <a:tint val="75000"/>
                  </a:schemeClr>
                </a:solidFill>
              </a:defRPr>
            </a:lvl1pPr>
            <a:lvl2pPr marL="757509" indent="0">
              <a:buNone/>
              <a:defRPr sz="2982">
                <a:solidFill>
                  <a:schemeClr val="tx1">
                    <a:tint val="75000"/>
                  </a:schemeClr>
                </a:solidFill>
              </a:defRPr>
            </a:lvl2pPr>
            <a:lvl3pPr marL="1515020" indent="0">
              <a:buNone/>
              <a:defRPr sz="2651">
                <a:solidFill>
                  <a:schemeClr val="tx1">
                    <a:tint val="75000"/>
                  </a:schemeClr>
                </a:solidFill>
              </a:defRPr>
            </a:lvl3pPr>
            <a:lvl4pPr marL="2272529" indent="0">
              <a:buNone/>
              <a:defRPr sz="2319">
                <a:solidFill>
                  <a:schemeClr val="tx1">
                    <a:tint val="75000"/>
                  </a:schemeClr>
                </a:solidFill>
              </a:defRPr>
            </a:lvl4pPr>
            <a:lvl5pPr marL="3030040" indent="0">
              <a:buNone/>
              <a:defRPr sz="2319">
                <a:solidFill>
                  <a:schemeClr val="tx1">
                    <a:tint val="75000"/>
                  </a:schemeClr>
                </a:solidFill>
              </a:defRPr>
            </a:lvl5pPr>
            <a:lvl6pPr marL="3787549" indent="0">
              <a:buNone/>
              <a:defRPr sz="2319">
                <a:solidFill>
                  <a:schemeClr val="tx1">
                    <a:tint val="75000"/>
                  </a:schemeClr>
                </a:solidFill>
              </a:defRPr>
            </a:lvl6pPr>
            <a:lvl7pPr marL="4545058" indent="0">
              <a:buNone/>
              <a:defRPr sz="2319">
                <a:solidFill>
                  <a:schemeClr val="tx1">
                    <a:tint val="75000"/>
                  </a:schemeClr>
                </a:solidFill>
              </a:defRPr>
            </a:lvl7pPr>
            <a:lvl8pPr marL="5302568" indent="0">
              <a:buNone/>
              <a:defRPr sz="2319">
                <a:solidFill>
                  <a:schemeClr val="tx1">
                    <a:tint val="75000"/>
                  </a:schemeClr>
                </a:solidFill>
              </a:defRPr>
            </a:lvl8pPr>
            <a:lvl9pPr marL="6060077" indent="0">
              <a:buNone/>
              <a:defRPr sz="2319">
                <a:solidFill>
                  <a:schemeClr val="tx1">
                    <a:tint val="75000"/>
                  </a:schemeClr>
                </a:solidFill>
              </a:defRPr>
            </a:lvl9pPr>
          </a:lstStyle>
          <a:p>
            <a:pPr lvl="0"/>
            <a:r>
              <a:rPr lang="ja-JP" altLang="en-US"/>
              <a:t>マスタ テキストの書式設定</a:t>
            </a:r>
          </a:p>
        </p:txBody>
      </p:sp>
      <p:sp>
        <p:nvSpPr>
          <p:cNvPr id="4" name="日付プレースホルダ 3"/>
          <p:cNvSpPr>
            <a:spLocks noGrp="1"/>
          </p:cNvSpPr>
          <p:nvPr>
            <p:ph type="dt" sz="half" idx="10"/>
          </p:nvPr>
        </p:nvSpPr>
        <p:spPr/>
        <p:txBody>
          <a:bodyPr/>
          <a:lstStyle>
            <a:lvl1pPr>
              <a:defRPr/>
            </a:lvl1pPr>
          </a:lstStyle>
          <a:p>
            <a:pPr>
              <a:defRPr/>
            </a:pPr>
            <a:fld id="{D1A1BF6A-47F7-434C-B6F3-4306781C4A04}" type="datetimeFigureOut">
              <a:rPr lang="ja-JP" altLang="en-US">
                <a:solidFill>
                  <a:prstClr val="black">
                    <a:tint val="75000"/>
                  </a:prstClr>
                </a:solidFill>
              </a:rPr>
              <a:pPr>
                <a:defRPr/>
              </a:pPr>
              <a:t>2025/9/2</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lvl1pPr>
              <a:defRPr/>
            </a:lvl1pPr>
          </a:lstStyle>
          <a:p>
            <a:pPr>
              <a:defRPr/>
            </a:pPr>
            <a:fld id="{3B331709-8DF0-4A85-AFFF-F44FCBE2DDF8}" type="slidenum">
              <a:rPr lang="ja-JP" altLang="en-US">
                <a:solidFill>
                  <a:prstClr val="black">
                    <a:tint val="75000"/>
                  </a:prstClr>
                </a:solidFill>
              </a:rPr>
              <a:pPr>
                <a:defRPr/>
              </a:pPr>
              <a:t>‹#›</a:t>
            </a:fld>
            <a:endParaRPr lang="ja-JP" altLang="en-US">
              <a:solidFill>
                <a:prstClr val="black">
                  <a:tint val="75000"/>
                </a:prstClr>
              </a:solidFill>
            </a:endParaRPr>
          </a:p>
        </p:txBody>
      </p:sp>
    </p:spTree>
    <p:extLst>
      <p:ext uri="{BB962C8B-B14F-4D97-AF65-F5344CB8AC3E}">
        <p14:creationId xmlns:p14="http://schemas.microsoft.com/office/powerpoint/2010/main" val="114730387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924563" y="2987049"/>
            <a:ext cx="8178799" cy="8448465"/>
          </a:xfrm>
        </p:spPr>
        <p:txBody>
          <a:bodyPr/>
          <a:lstStyle>
            <a:lvl1pPr>
              <a:defRPr sz="4640"/>
            </a:lvl1pPr>
            <a:lvl2pPr>
              <a:defRPr sz="3977"/>
            </a:lvl2pPr>
            <a:lvl3pPr>
              <a:defRPr sz="3314"/>
            </a:lvl3pPr>
            <a:lvl4pPr>
              <a:defRPr sz="2982"/>
            </a:lvl4pPr>
            <a:lvl5pPr>
              <a:defRPr sz="2982"/>
            </a:lvl5pPr>
            <a:lvl6pPr>
              <a:defRPr sz="2982"/>
            </a:lvl6pPr>
            <a:lvl7pPr>
              <a:defRPr sz="2982"/>
            </a:lvl7pPr>
            <a:lvl8pPr>
              <a:defRPr sz="2982"/>
            </a:lvl8pPr>
            <a:lvl9pPr>
              <a:defRPr sz="2982"/>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9387843" y="2987049"/>
            <a:ext cx="8178799" cy="8448465"/>
          </a:xfrm>
        </p:spPr>
        <p:txBody>
          <a:bodyPr/>
          <a:lstStyle>
            <a:lvl1pPr>
              <a:defRPr sz="4640"/>
            </a:lvl1pPr>
            <a:lvl2pPr>
              <a:defRPr sz="3977"/>
            </a:lvl2pPr>
            <a:lvl3pPr>
              <a:defRPr sz="3314"/>
            </a:lvl3pPr>
            <a:lvl4pPr>
              <a:defRPr sz="2982"/>
            </a:lvl4pPr>
            <a:lvl5pPr>
              <a:defRPr sz="2982"/>
            </a:lvl5pPr>
            <a:lvl6pPr>
              <a:defRPr sz="2982"/>
            </a:lvl6pPr>
            <a:lvl7pPr>
              <a:defRPr sz="2982"/>
            </a:lvl7pPr>
            <a:lvl8pPr>
              <a:defRPr sz="2982"/>
            </a:lvl8pPr>
            <a:lvl9pPr>
              <a:defRPr sz="2982"/>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 3"/>
          <p:cNvSpPr>
            <a:spLocks noGrp="1"/>
          </p:cNvSpPr>
          <p:nvPr>
            <p:ph type="dt" sz="half" idx="10"/>
          </p:nvPr>
        </p:nvSpPr>
        <p:spPr/>
        <p:txBody>
          <a:bodyPr/>
          <a:lstStyle>
            <a:lvl1pPr>
              <a:defRPr/>
            </a:lvl1pPr>
          </a:lstStyle>
          <a:p>
            <a:pPr>
              <a:defRPr/>
            </a:pPr>
            <a:fld id="{2E261651-7BE5-4C57-9A21-AC80E7B8060D}" type="datetimeFigureOut">
              <a:rPr lang="ja-JP" altLang="en-US">
                <a:solidFill>
                  <a:prstClr val="black">
                    <a:tint val="75000"/>
                  </a:prstClr>
                </a:solidFill>
              </a:rPr>
              <a:pPr>
                <a:defRPr/>
              </a:pPr>
              <a:t>2025/9/2</a:t>
            </a:fld>
            <a:endParaRPr lang="ja-JP" altLang="en-US">
              <a:solidFill>
                <a:prstClr val="black">
                  <a:tint val="75000"/>
                </a:prstClr>
              </a:solidFill>
            </a:endParaRPr>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solidFill>
                <a:prstClr val="black">
                  <a:tint val="75000"/>
                </a:prstClr>
              </a:solidFill>
            </a:endParaRPr>
          </a:p>
        </p:txBody>
      </p:sp>
      <p:sp>
        <p:nvSpPr>
          <p:cNvPr id="7" name="スライド番号プレースホルダ 5"/>
          <p:cNvSpPr>
            <a:spLocks noGrp="1"/>
          </p:cNvSpPr>
          <p:nvPr>
            <p:ph type="sldNum" sz="quarter" idx="12"/>
          </p:nvPr>
        </p:nvSpPr>
        <p:spPr/>
        <p:txBody>
          <a:bodyPr/>
          <a:lstStyle>
            <a:lvl1pPr>
              <a:defRPr/>
            </a:lvl1pPr>
          </a:lstStyle>
          <a:p>
            <a:pPr>
              <a:defRPr/>
            </a:pPr>
            <a:fld id="{A2903653-CA53-4EB9-8C4F-BC858BA8DD19}" type="slidenum">
              <a:rPr lang="ja-JP" altLang="en-US">
                <a:solidFill>
                  <a:prstClr val="black">
                    <a:tint val="75000"/>
                  </a:prstClr>
                </a:solidFill>
              </a:rPr>
              <a:pPr>
                <a:defRPr/>
              </a:pPr>
              <a:t>‹#›</a:t>
            </a:fld>
            <a:endParaRPr lang="ja-JP" altLang="en-US">
              <a:solidFill>
                <a:prstClr val="black">
                  <a:tint val="75000"/>
                </a:prstClr>
              </a:solidFill>
            </a:endParaRPr>
          </a:p>
        </p:txBody>
      </p:sp>
    </p:spTree>
    <p:extLst>
      <p:ext uri="{BB962C8B-B14F-4D97-AF65-F5344CB8AC3E}">
        <p14:creationId xmlns:p14="http://schemas.microsoft.com/office/powerpoint/2010/main" val="424734792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53442" y="512659"/>
            <a:ext cx="15361920" cy="2133600"/>
          </a:xfrm>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853444" y="2865544"/>
            <a:ext cx="7541683" cy="1194223"/>
          </a:xfrm>
        </p:spPr>
        <p:txBody>
          <a:bodyPr anchor="b"/>
          <a:lstStyle>
            <a:lvl1pPr marL="0" indent="0">
              <a:buNone/>
              <a:defRPr sz="3977" b="1"/>
            </a:lvl1pPr>
            <a:lvl2pPr marL="757509" indent="0">
              <a:buNone/>
              <a:defRPr sz="3314" b="1"/>
            </a:lvl2pPr>
            <a:lvl3pPr marL="1515020" indent="0">
              <a:buNone/>
              <a:defRPr sz="2982" b="1"/>
            </a:lvl3pPr>
            <a:lvl4pPr marL="2272529" indent="0">
              <a:buNone/>
              <a:defRPr sz="2651" b="1"/>
            </a:lvl4pPr>
            <a:lvl5pPr marL="3030040" indent="0">
              <a:buNone/>
              <a:defRPr sz="2651" b="1"/>
            </a:lvl5pPr>
            <a:lvl6pPr marL="3787549" indent="0">
              <a:buNone/>
              <a:defRPr sz="2651" b="1"/>
            </a:lvl6pPr>
            <a:lvl7pPr marL="4545058" indent="0">
              <a:buNone/>
              <a:defRPr sz="2651" b="1"/>
            </a:lvl7pPr>
            <a:lvl8pPr marL="5302568" indent="0">
              <a:buNone/>
              <a:defRPr sz="2651" b="1"/>
            </a:lvl8pPr>
            <a:lvl9pPr marL="6060077" indent="0">
              <a:buNone/>
              <a:defRPr sz="2651"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853444" y="4059767"/>
            <a:ext cx="7541683" cy="7375738"/>
          </a:xfrm>
        </p:spPr>
        <p:txBody>
          <a:bodyPr/>
          <a:lstStyle>
            <a:lvl1pPr>
              <a:defRPr sz="3977"/>
            </a:lvl1pPr>
            <a:lvl2pPr>
              <a:defRPr sz="3314"/>
            </a:lvl2pPr>
            <a:lvl3pPr>
              <a:defRPr sz="2982"/>
            </a:lvl3pPr>
            <a:lvl4pPr>
              <a:defRPr sz="2651"/>
            </a:lvl4pPr>
            <a:lvl5pPr>
              <a:defRPr sz="2651"/>
            </a:lvl5pPr>
            <a:lvl6pPr>
              <a:defRPr sz="2651"/>
            </a:lvl6pPr>
            <a:lvl7pPr>
              <a:defRPr sz="2651"/>
            </a:lvl7pPr>
            <a:lvl8pPr>
              <a:defRPr sz="2651"/>
            </a:lvl8pPr>
            <a:lvl9pPr>
              <a:defRPr sz="2651"/>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8670723" y="2865544"/>
            <a:ext cx="7544647" cy="1194223"/>
          </a:xfrm>
        </p:spPr>
        <p:txBody>
          <a:bodyPr anchor="b"/>
          <a:lstStyle>
            <a:lvl1pPr marL="0" indent="0">
              <a:buNone/>
              <a:defRPr sz="3977" b="1"/>
            </a:lvl1pPr>
            <a:lvl2pPr marL="757509" indent="0">
              <a:buNone/>
              <a:defRPr sz="3314" b="1"/>
            </a:lvl2pPr>
            <a:lvl3pPr marL="1515020" indent="0">
              <a:buNone/>
              <a:defRPr sz="2982" b="1"/>
            </a:lvl3pPr>
            <a:lvl4pPr marL="2272529" indent="0">
              <a:buNone/>
              <a:defRPr sz="2651" b="1"/>
            </a:lvl4pPr>
            <a:lvl5pPr marL="3030040" indent="0">
              <a:buNone/>
              <a:defRPr sz="2651" b="1"/>
            </a:lvl5pPr>
            <a:lvl6pPr marL="3787549" indent="0">
              <a:buNone/>
              <a:defRPr sz="2651" b="1"/>
            </a:lvl6pPr>
            <a:lvl7pPr marL="4545058" indent="0">
              <a:buNone/>
              <a:defRPr sz="2651" b="1"/>
            </a:lvl7pPr>
            <a:lvl8pPr marL="5302568" indent="0">
              <a:buNone/>
              <a:defRPr sz="2651" b="1"/>
            </a:lvl8pPr>
            <a:lvl9pPr marL="6060077" indent="0">
              <a:buNone/>
              <a:defRPr sz="2651"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8670723" y="4059767"/>
            <a:ext cx="7544647" cy="7375738"/>
          </a:xfrm>
        </p:spPr>
        <p:txBody>
          <a:bodyPr/>
          <a:lstStyle>
            <a:lvl1pPr>
              <a:defRPr sz="3977"/>
            </a:lvl1pPr>
            <a:lvl2pPr>
              <a:defRPr sz="3314"/>
            </a:lvl2pPr>
            <a:lvl3pPr>
              <a:defRPr sz="2982"/>
            </a:lvl3pPr>
            <a:lvl4pPr>
              <a:defRPr sz="2651"/>
            </a:lvl4pPr>
            <a:lvl5pPr>
              <a:defRPr sz="2651"/>
            </a:lvl5pPr>
            <a:lvl6pPr>
              <a:defRPr sz="2651"/>
            </a:lvl6pPr>
            <a:lvl7pPr>
              <a:defRPr sz="2651"/>
            </a:lvl7pPr>
            <a:lvl8pPr>
              <a:defRPr sz="2651"/>
            </a:lvl8pPr>
            <a:lvl9pPr>
              <a:defRPr sz="2651"/>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 3"/>
          <p:cNvSpPr>
            <a:spLocks noGrp="1"/>
          </p:cNvSpPr>
          <p:nvPr>
            <p:ph type="dt" sz="half" idx="10"/>
          </p:nvPr>
        </p:nvSpPr>
        <p:spPr/>
        <p:txBody>
          <a:bodyPr/>
          <a:lstStyle>
            <a:lvl1pPr>
              <a:defRPr/>
            </a:lvl1pPr>
          </a:lstStyle>
          <a:p>
            <a:pPr>
              <a:defRPr/>
            </a:pPr>
            <a:fld id="{BC882AA9-EEC0-4C21-A9DF-4FBACAFBB767}" type="datetimeFigureOut">
              <a:rPr lang="ja-JP" altLang="en-US">
                <a:solidFill>
                  <a:prstClr val="black">
                    <a:tint val="75000"/>
                  </a:prstClr>
                </a:solidFill>
              </a:rPr>
              <a:pPr>
                <a:defRPr/>
              </a:pPr>
              <a:t>2025/9/2</a:t>
            </a:fld>
            <a:endParaRPr lang="ja-JP" altLang="en-US">
              <a:solidFill>
                <a:prstClr val="black">
                  <a:tint val="75000"/>
                </a:prstClr>
              </a:solidFill>
            </a:endParaRPr>
          </a:p>
        </p:txBody>
      </p:sp>
      <p:sp>
        <p:nvSpPr>
          <p:cNvPr id="8" name="フッター プレースホルダ 4"/>
          <p:cNvSpPr>
            <a:spLocks noGrp="1"/>
          </p:cNvSpPr>
          <p:nvPr>
            <p:ph type="ftr" sz="quarter" idx="11"/>
          </p:nvPr>
        </p:nvSpPr>
        <p:spPr/>
        <p:txBody>
          <a:bodyPr/>
          <a:lstStyle>
            <a:lvl1pPr>
              <a:defRPr/>
            </a:lvl1pPr>
          </a:lstStyle>
          <a:p>
            <a:pPr>
              <a:defRPr/>
            </a:pPr>
            <a:endParaRPr lang="ja-JP" altLang="en-US">
              <a:solidFill>
                <a:prstClr val="black">
                  <a:tint val="75000"/>
                </a:prstClr>
              </a:solidFill>
            </a:endParaRPr>
          </a:p>
        </p:txBody>
      </p:sp>
      <p:sp>
        <p:nvSpPr>
          <p:cNvPr id="9" name="スライド番号プレースホルダ 5"/>
          <p:cNvSpPr>
            <a:spLocks noGrp="1"/>
          </p:cNvSpPr>
          <p:nvPr>
            <p:ph type="sldNum" sz="quarter" idx="12"/>
          </p:nvPr>
        </p:nvSpPr>
        <p:spPr/>
        <p:txBody>
          <a:bodyPr/>
          <a:lstStyle>
            <a:lvl1pPr>
              <a:defRPr/>
            </a:lvl1pPr>
          </a:lstStyle>
          <a:p>
            <a:pPr>
              <a:defRPr/>
            </a:pPr>
            <a:fld id="{A2400362-0CE8-49CB-9FA3-F19A529D0229}" type="slidenum">
              <a:rPr lang="ja-JP" altLang="en-US">
                <a:solidFill>
                  <a:prstClr val="black">
                    <a:tint val="75000"/>
                  </a:prstClr>
                </a:solidFill>
              </a:rPr>
              <a:pPr>
                <a:defRPr/>
              </a:pPr>
              <a:t>‹#›</a:t>
            </a:fld>
            <a:endParaRPr lang="ja-JP" altLang="en-US">
              <a:solidFill>
                <a:prstClr val="black">
                  <a:tint val="75000"/>
                </a:prstClr>
              </a:solidFill>
            </a:endParaRPr>
          </a:p>
        </p:txBody>
      </p:sp>
    </p:spTree>
    <p:extLst>
      <p:ext uri="{BB962C8B-B14F-4D97-AF65-F5344CB8AC3E}">
        <p14:creationId xmlns:p14="http://schemas.microsoft.com/office/powerpoint/2010/main" val="409539116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日付プレースホルダ 3"/>
          <p:cNvSpPr>
            <a:spLocks noGrp="1"/>
          </p:cNvSpPr>
          <p:nvPr>
            <p:ph type="dt" sz="half" idx="10"/>
          </p:nvPr>
        </p:nvSpPr>
        <p:spPr/>
        <p:txBody>
          <a:bodyPr/>
          <a:lstStyle>
            <a:lvl1pPr>
              <a:defRPr/>
            </a:lvl1pPr>
          </a:lstStyle>
          <a:p>
            <a:pPr>
              <a:defRPr/>
            </a:pPr>
            <a:fld id="{01BBB2A7-751F-4E6C-9DB1-3CA0AAA8D438}" type="datetimeFigureOut">
              <a:rPr lang="ja-JP" altLang="en-US">
                <a:solidFill>
                  <a:prstClr val="black">
                    <a:tint val="75000"/>
                  </a:prstClr>
                </a:solidFill>
              </a:rPr>
              <a:pPr>
                <a:defRPr/>
              </a:pPr>
              <a:t>2025/9/2</a:t>
            </a:fld>
            <a:endParaRPr lang="ja-JP" altLang="en-US">
              <a:solidFill>
                <a:prstClr val="black">
                  <a:tint val="75000"/>
                </a:prstClr>
              </a:solidFill>
            </a:endParaRPr>
          </a:p>
        </p:txBody>
      </p:sp>
      <p:sp>
        <p:nvSpPr>
          <p:cNvPr id="4" name="フッター プレースホルダ 4"/>
          <p:cNvSpPr>
            <a:spLocks noGrp="1"/>
          </p:cNvSpPr>
          <p:nvPr>
            <p:ph type="ftr" sz="quarter" idx="11"/>
          </p:nvPr>
        </p:nvSpPr>
        <p:spPr/>
        <p:txBody>
          <a:bodyPr/>
          <a:lstStyle>
            <a:lvl1pPr>
              <a:defRPr/>
            </a:lvl1pPr>
          </a:lstStyle>
          <a:p>
            <a:pPr>
              <a:defRPr/>
            </a:pPr>
            <a:endParaRPr lang="ja-JP" altLang="en-US">
              <a:solidFill>
                <a:prstClr val="black">
                  <a:tint val="75000"/>
                </a:prstClr>
              </a:solidFill>
            </a:endParaRPr>
          </a:p>
        </p:txBody>
      </p:sp>
      <p:sp>
        <p:nvSpPr>
          <p:cNvPr id="5" name="スライド番号プレースホルダ 5"/>
          <p:cNvSpPr>
            <a:spLocks noGrp="1"/>
          </p:cNvSpPr>
          <p:nvPr>
            <p:ph type="sldNum" sz="quarter" idx="12"/>
          </p:nvPr>
        </p:nvSpPr>
        <p:spPr/>
        <p:txBody>
          <a:bodyPr/>
          <a:lstStyle>
            <a:lvl1pPr>
              <a:defRPr/>
            </a:lvl1pPr>
          </a:lstStyle>
          <a:p>
            <a:pPr>
              <a:defRPr/>
            </a:pPr>
            <a:fld id="{B7BEABA1-5A99-4AAC-9E19-17A4044A4E5E}" type="slidenum">
              <a:rPr lang="ja-JP" altLang="en-US">
                <a:solidFill>
                  <a:prstClr val="black">
                    <a:tint val="75000"/>
                  </a:prstClr>
                </a:solidFill>
              </a:rPr>
              <a:pPr>
                <a:defRPr/>
              </a:pPr>
              <a:t>‹#›</a:t>
            </a:fld>
            <a:endParaRPr lang="ja-JP" altLang="en-US">
              <a:solidFill>
                <a:prstClr val="black">
                  <a:tint val="75000"/>
                </a:prstClr>
              </a:solidFill>
            </a:endParaRPr>
          </a:p>
        </p:txBody>
      </p:sp>
    </p:spTree>
    <p:extLst>
      <p:ext uri="{BB962C8B-B14F-4D97-AF65-F5344CB8AC3E}">
        <p14:creationId xmlns:p14="http://schemas.microsoft.com/office/powerpoint/2010/main" val="30032811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3"/>
          <p:cNvSpPr>
            <a:spLocks noGrp="1"/>
          </p:cNvSpPr>
          <p:nvPr>
            <p:ph type="dt" sz="half" idx="10"/>
          </p:nvPr>
        </p:nvSpPr>
        <p:spPr/>
        <p:txBody>
          <a:bodyPr/>
          <a:lstStyle>
            <a:lvl1pPr>
              <a:defRPr/>
            </a:lvl1pPr>
          </a:lstStyle>
          <a:p>
            <a:pPr>
              <a:defRPr/>
            </a:pPr>
            <a:fld id="{5AAF94F0-ABBC-41CD-9755-D0D16FC68E0F}" type="datetimeFigureOut">
              <a:rPr lang="ja-JP" altLang="en-US">
                <a:solidFill>
                  <a:prstClr val="black">
                    <a:tint val="75000"/>
                  </a:prstClr>
                </a:solidFill>
              </a:rPr>
              <a:pPr>
                <a:defRPr/>
              </a:pPr>
              <a:t>2025/9/2</a:t>
            </a:fld>
            <a:endParaRPr lang="ja-JP" altLang="en-US">
              <a:solidFill>
                <a:prstClr val="black">
                  <a:tint val="75000"/>
                </a:prstClr>
              </a:solidFill>
            </a:endParaRPr>
          </a:p>
        </p:txBody>
      </p:sp>
      <p:sp>
        <p:nvSpPr>
          <p:cNvPr id="3" name="フッター プレースホルダ 4"/>
          <p:cNvSpPr>
            <a:spLocks noGrp="1"/>
          </p:cNvSpPr>
          <p:nvPr>
            <p:ph type="ftr" sz="quarter" idx="11"/>
          </p:nvPr>
        </p:nvSpPr>
        <p:spPr/>
        <p:txBody>
          <a:bodyPr/>
          <a:lstStyle>
            <a:lvl1pPr>
              <a:defRPr/>
            </a:lvl1pPr>
          </a:lstStyle>
          <a:p>
            <a:pPr>
              <a:defRPr/>
            </a:pPr>
            <a:endParaRPr lang="ja-JP" altLang="en-US">
              <a:solidFill>
                <a:prstClr val="black">
                  <a:tint val="75000"/>
                </a:prstClr>
              </a:solidFill>
            </a:endParaRPr>
          </a:p>
        </p:txBody>
      </p:sp>
      <p:sp>
        <p:nvSpPr>
          <p:cNvPr id="4" name="スライド番号プレースホルダ 5"/>
          <p:cNvSpPr>
            <a:spLocks noGrp="1"/>
          </p:cNvSpPr>
          <p:nvPr>
            <p:ph type="sldNum" sz="quarter" idx="12"/>
          </p:nvPr>
        </p:nvSpPr>
        <p:spPr/>
        <p:txBody>
          <a:bodyPr/>
          <a:lstStyle>
            <a:lvl1pPr>
              <a:defRPr/>
            </a:lvl1pPr>
          </a:lstStyle>
          <a:p>
            <a:pPr>
              <a:defRPr/>
            </a:pPr>
            <a:fld id="{FB34F30D-DEBD-4EE9-8E69-647A698684C1}" type="slidenum">
              <a:rPr lang="ja-JP" altLang="en-US">
                <a:solidFill>
                  <a:prstClr val="black">
                    <a:tint val="75000"/>
                  </a:prstClr>
                </a:solidFill>
              </a:rPr>
              <a:pPr>
                <a:defRPr/>
              </a:pPr>
              <a:t>‹#›</a:t>
            </a:fld>
            <a:endParaRPr lang="ja-JP" altLang="en-US">
              <a:solidFill>
                <a:prstClr val="black">
                  <a:tint val="75000"/>
                </a:prstClr>
              </a:solidFill>
            </a:endParaRPr>
          </a:p>
        </p:txBody>
      </p:sp>
    </p:spTree>
    <p:extLst>
      <p:ext uri="{BB962C8B-B14F-4D97-AF65-F5344CB8AC3E}">
        <p14:creationId xmlns:p14="http://schemas.microsoft.com/office/powerpoint/2010/main" val="15743728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1164590" y="3191512"/>
            <a:ext cx="14721840" cy="5325109"/>
          </a:xfrm>
        </p:spPr>
        <p:txBody>
          <a:bodyPr anchor="b"/>
          <a:lstStyle>
            <a:lvl1pPr>
              <a:defRPr sz="84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1164590" y="8566999"/>
            <a:ext cx="14721840" cy="2800349"/>
          </a:xfrm>
        </p:spPr>
        <p:txBody>
          <a:bodyPr/>
          <a:lstStyle>
            <a:lvl1pPr marL="0" indent="0">
              <a:buNone/>
              <a:defRPr sz="3360">
                <a:solidFill>
                  <a:schemeClr val="tx1">
                    <a:tint val="75000"/>
                  </a:schemeClr>
                </a:solidFill>
              </a:defRPr>
            </a:lvl1pPr>
            <a:lvl2pPr marL="640080" indent="0">
              <a:buNone/>
              <a:defRPr sz="2800">
                <a:solidFill>
                  <a:schemeClr val="tx1">
                    <a:tint val="75000"/>
                  </a:schemeClr>
                </a:solidFill>
              </a:defRPr>
            </a:lvl2pPr>
            <a:lvl3pPr marL="1280160" indent="0">
              <a:buNone/>
              <a:defRPr sz="2520">
                <a:solidFill>
                  <a:schemeClr val="tx1">
                    <a:tint val="75000"/>
                  </a:schemeClr>
                </a:solidFill>
              </a:defRPr>
            </a:lvl3pPr>
            <a:lvl4pPr marL="1920240" indent="0">
              <a:buNone/>
              <a:defRPr sz="2240">
                <a:solidFill>
                  <a:schemeClr val="tx1">
                    <a:tint val="75000"/>
                  </a:schemeClr>
                </a:solidFill>
              </a:defRPr>
            </a:lvl4pPr>
            <a:lvl5pPr marL="2560320" indent="0">
              <a:buNone/>
              <a:defRPr sz="2240">
                <a:solidFill>
                  <a:schemeClr val="tx1">
                    <a:tint val="75000"/>
                  </a:schemeClr>
                </a:solidFill>
              </a:defRPr>
            </a:lvl5pPr>
            <a:lvl6pPr marL="3200400" indent="0">
              <a:buNone/>
              <a:defRPr sz="2240">
                <a:solidFill>
                  <a:schemeClr val="tx1">
                    <a:tint val="75000"/>
                  </a:schemeClr>
                </a:solidFill>
              </a:defRPr>
            </a:lvl6pPr>
            <a:lvl7pPr marL="3840480" indent="0">
              <a:buNone/>
              <a:defRPr sz="2240">
                <a:solidFill>
                  <a:schemeClr val="tx1">
                    <a:tint val="75000"/>
                  </a:schemeClr>
                </a:solidFill>
              </a:defRPr>
            </a:lvl7pPr>
            <a:lvl8pPr marL="4480560" indent="0">
              <a:buNone/>
              <a:defRPr sz="2240">
                <a:solidFill>
                  <a:schemeClr val="tx1">
                    <a:tint val="75000"/>
                  </a:schemeClr>
                </a:solidFill>
              </a:defRPr>
            </a:lvl8pPr>
            <a:lvl9pPr marL="5120640" indent="0">
              <a:buNone/>
              <a:defRPr sz="224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F6E050C8-6949-48B9-A85C-7C9564B0C3E0}" type="datetime1">
              <a:rPr kumimoji="1" lang="ja-JP" altLang="en-US" smtClean="0"/>
              <a:t>2025/9/2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2D8002D-B5B0-4BAC-B1F6-782DDCCE6D9C}" type="slidenum">
              <a:rPr kumimoji="1" lang="ja-JP" altLang="en-US" smtClean="0"/>
              <a:pPr/>
              <a:t>‹#›</a:t>
            </a:fld>
            <a:endParaRPr kumimoji="1" lang="ja-JP" altLang="en-US"/>
          </a:p>
        </p:txBody>
      </p:sp>
    </p:spTree>
    <p:extLst>
      <p:ext uri="{BB962C8B-B14F-4D97-AF65-F5344CB8AC3E}">
        <p14:creationId xmlns:p14="http://schemas.microsoft.com/office/powerpoint/2010/main" val="338448131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53439" y="509694"/>
            <a:ext cx="5615519" cy="2169161"/>
          </a:xfrm>
        </p:spPr>
        <p:txBody>
          <a:bodyPr anchor="b"/>
          <a:lstStyle>
            <a:lvl1pPr algn="l">
              <a:defRPr sz="3314" b="1"/>
            </a:lvl1pPr>
          </a:lstStyle>
          <a:p>
            <a:r>
              <a:rPr lang="ja-JP" altLang="en-US"/>
              <a:t>マスタ タイトルの書式設定</a:t>
            </a:r>
          </a:p>
        </p:txBody>
      </p:sp>
      <p:sp>
        <p:nvSpPr>
          <p:cNvPr id="3" name="コンテンツ プレースホルダ 2"/>
          <p:cNvSpPr>
            <a:spLocks noGrp="1"/>
          </p:cNvSpPr>
          <p:nvPr>
            <p:ph idx="1"/>
          </p:nvPr>
        </p:nvSpPr>
        <p:spPr>
          <a:xfrm>
            <a:off x="6673430" y="509698"/>
            <a:ext cx="9541934" cy="10925812"/>
          </a:xfrm>
        </p:spPr>
        <p:txBody>
          <a:bodyPr/>
          <a:lstStyle>
            <a:lvl1pPr>
              <a:defRPr sz="5301"/>
            </a:lvl1pPr>
            <a:lvl2pPr>
              <a:defRPr sz="4640"/>
            </a:lvl2pPr>
            <a:lvl3pPr>
              <a:defRPr sz="3977"/>
            </a:lvl3pPr>
            <a:lvl4pPr>
              <a:defRPr sz="3314"/>
            </a:lvl4pPr>
            <a:lvl5pPr>
              <a:defRPr sz="3314"/>
            </a:lvl5pPr>
            <a:lvl6pPr>
              <a:defRPr sz="3314"/>
            </a:lvl6pPr>
            <a:lvl7pPr>
              <a:defRPr sz="3314"/>
            </a:lvl7pPr>
            <a:lvl8pPr>
              <a:defRPr sz="3314"/>
            </a:lvl8pPr>
            <a:lvl9pPr>
              <a:defRPr sz="3314"/>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853439" y="2678858"/>
            <a:ext cx="5615519" cy="8756651"/>
          </a:xfrm>
        </p:spPr>
        <p:txBody>
          <a:bodyPr/>
          <a:lstStyle>
            <a:lvl1pPr marL="0" indent="0">
              <a:buNone/>
              <a:defRPr sz="2319"/>
            </a:lvl1pPr>
            <a:lvl2pPr marL="757509" indent="0">
              <a:buNone/>
              <a:defRPr sz="1987"/>
            </a:lvl2pPr>
            <a:lvl3pPr marL="1515020" indent="0">
              <a:buNone/>
              <a:defRPr sz="1658"/>
            </a:lvl3pPr>
            <a:lvl4pPr marL="2272529" indent="0">
              <a:buNone/>
              <a:defRPr sz="1491"/>
            </a:lvl4pPr>
            <a:lvl5pPr marL="3030040" indent="0">
              <a:buNone/>
              <a:defRPr sz="1491"/>
            </a:lvl5pPr>
            <a:lvl6pPr marL="3787549" indent="0">
              <a:buNone/>
              <a:defRPr sz="1491"/>
            </a:lvl6pPr>
            <a:lvl7pPr marL="4545058" indent="0">
              <a:buNone/>
              <a:defRPr sz="1491"/>
            </a:lvl7pPr>
            <a:lvl8pPr marL="5302568" indent="0">
              <a:buNone/>
              <a:defRPr sz="1491"/>
            </a:lvl8pPr>
            <a:lvl9pPr marL="6060077" indent="0">
              <a:buNone/>
              <a:defRPr sz="1491"/>
            </a:lvl9pPr>
          </a:lstStyle>
          <a:p>
            <a:pPr lvl="0"/>
            <a:r>
              <a:rPr lang="ja-JP" altLang="en-US"/>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fld id="{6D36FCE5-CC95-4DBE-99FC-9B4046026A9D}" type="datetimeFigureOut">
              <a:rPr lang="ja-JP" altLang="en-US">
                <a:solidFill>
                  <a:prstClr val="black">
                    <a:tint val="75000"/>
                  </a:prstClr>
                </a:solidFill>
              </a:rPr>
              <a:pPr>
                <a:defRPr/>
              </a:pPr>
              <a:t>2025/9/2</a:t>
            </a:fld>
            <a:endParaRPr lang="ja-JP" altLang="en-US">
              <a:solidFill>
                <a:prstClr val="black">
                  <a:tint val="75000"/>
                </a:prstClr>
              </a:solidFill>
            </a:endParaRPr>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solidFill>
                <a:prstClr val="black">
                  <a:tint val="75000"/>
                </a:prstClr>
              </a:solidFill>
            </a:endParaRPr>
          </a:p>
        </p:txBody>
      </p:sp>
      <p:sp>
        <p:nvSpPr>
          <p:cNvPr id="7" name="スライド番号プレースホルダ 5"/>
          <p:cNvSpPr>
            <a:spLocks noGrp="1"/>
          </p:cNvSpPr>
          <p:nvPr>
            <p:ph type="sldNum" sz="quarter" idx="12"/>
          </p:nvPr>
        </p:nvSpPr>
        <p:spPr/>
        <p:txBody>
          <a:bodyPr/>
          <a:lstStyle>
            <a:lvl1pPr>
              <a:defRPr/>
            </a:lvl1pPr>
          </a:lstStyle>
          <a:p>
            <a:pPr>
              <a:defRPr/>
            </a:pPr>
            <a:fld id="{CA3D1C4F-FDED-4804-A1C8-B03995B7917A}" type="slidenum">
              <a:rPr lang="ja-JP" altLang="en-US">
                <a:solidFill>
                  <a:prstClr val="black">
                    <a:tint val="75000"/>
                  </a:prstClr>
                </a:solidFill>
              </a:rPr>
              <a:pPr>
                <a:defRPr/>
              </a:pPr>
              <a:t>‹#›</a:t>
            </a:fld>
            <a:endParaRPr lang="ja-JP" altLang="en-US">
              <a:solidFill>
                <a:prstClr val="black">
                  <a:tint val="75000"/>
                </a:prstClr>
              </a:solidFill>
            </a:endParaRPr>
          </a:p>
        </p:txBody>
      </p:sp>
    </p:spTree>
    <p:extLst>
      <p:ext uri="{BB962C8B-B14F-4D97-AF65-F5344CB8AC3E}">
        <p14:creationId xmlns:p14="http://schemas.microsoft.com/office/powerpoint/2010/main" val="251086754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3345603" y="8961120"/>
            <a:ext cx="10241280" cy="1057912"/>
          </a:xfrm>
        </p:spPr>
        <p:txBody>
          <a:bodyPr anchor="b"/>
          <a:lstStyle>
            <a:lvl1pPr algn="l">
              <a:defRPr sz="3314" b="1"/>
            </a:lvl1pPr>
          </a:lstStyle>
          <a:p>
            <a:r>
              <a:rPr lang="ja-JP" altLang="en-US"/>
              <a:t>マスタ タイトルの書式設定</a:t>
            </a:r>
          </a:p>
        </p:txBody>
      </p:sp>
      <p:sp>
        <p:nvSpPr>
          <p:cNvPr id="3" name="図プレースホルダ 2"/>
          <p:cNvSpPr>
            <a:spLocks noGrp="1"/>
          </p:cNvSpPr>
          <p:nvPr>
            <p:ph type="pic" idx="1"/>
          </p:nvPr>
        </p:nvSpPr>
        <p:spPr>
          <a:xfrm>
            <a:off x="3345603" y="1143848"/>
            <a:ext cx="10241280" cy="7680960"/>
          </a:xfrm>
        </p:spPr>
        <p:txBody>
          <a:bodyPr rtlCol="0">
            <a:normAutofit/>
          </a:bodyPr>
          <a:lstStyle>
            <a:lvl1pPr marL="0" indent="0">
              <a:buNone/>
              <a:defRPr sz="5301"/>
            </a:lvl1pPr>
            <a:lvl2pPr marL="757509" indent="0">
              <a:buNone/>
              <a:defRPr sz="4640"/>
            </a:lvl2pPr>
            <a:lvl3pPr marL="1515020" indent="0">
              <a:buNone/>
              <a:defRPr sz="3977"/>
            </a:lvl3pPr>
            <a:lvl4pPr marL="2272529" indent="0">
              <a:buNone/>
              <a:defRPr sz="3314"/>
            </a:lvl4pPr>
            <a:lvl5pPr marL="3030040" indent="0">
              <a:buNone/>
              <a:defRPr sz="3314"/>
            </a:lvl5pPr>
            <a:lvl6pPr marL="3787549" indent="0">
              <a:buNone/>
              <a:defRPr sz="3314"/>
            </a:lvl6pPr>
            <a:lvl7pPr marL="4545058" indent="0">
              <a:buNone/>
              <a:defRPr sz="3314"/>
            </a:lvl7pPr>
            <a:lvl8pPr marL="5302568" indent="0">
              <a:buNone/>
              <a:defRPr sz="3314"/>
            </a:lvl8pPr>
            <a:lvl9pPr marL="6060077" indent="0">
              <a:buNone/>
              <a:defRPr sz="3314"/>
            </a:lvl9pPr>
          </a:lstStyle>
          <a:p>
            <a:pPr lvl="0"/>
            <a:endParaRPr lang="ja-JP" altLang="en-US" noProof="0"/>
          </a:p>
        </p:txBody>
      </p:sp>
      <p:sp>
        <p:nvSpPr>
          <p:cNvPr id="4" name="テキスト プレースホルダ 3"/>
          <p:cNvSpPr>
            <a:spLocks noGrp="1"/>
          </p:cNvSpPr>
          <p:nvPr>
            <p:ph type="body" sz="half" idx="2"/>
          </p:nvPr>
        </p:nvSpPr>
        <p:spPr>
          <a:xfrm>
            <a:off x="3345603" y="10019032"/>
            <a:ext cx="10241280" cy="1502409"/>
          </a:xfrm>
        </p:spPr>
        <p:txBody>
          <a:bodyPr/>
          <a:lstStyle>
            <a:lvl1pPr marL="0" indent="0">
              <a:buNone/>
              <a:defRPr sz="2319"/>
            </a:lvl1pPr>
            <a:lvl2pPr marL="757509" indent="0">
              <a:buNone/>
              <a:defRPr sz="1987"/>
            </a:lvl2pPr>
            <a:lvl3pPr marL="1515020" indent="0">
              <a:buNone/>
              <a:defRPr sz="1658"/>
            </a:lvl3pPr>
            <a:lvl4pPr marL="2272529" indent="0">
              <a:buNone/>
              <a:defRPr sz="1491"/>
            </a:lvl4pPr>
            <a:lvl5pPr marL="3030040" indent="0">
              <a:buNone/>
              <a:defRPr sz="1491"/>
            </a:lvl5pPr>
            <a:lvl6pPr marL="3787549" indent="0">
              <a:buNone/>
              <a:defRPr sz="1491"/>
            </a:lvl6pPr>
            <a:lvl7pPr marL="4545058" indent="0">
              <a:buNone/>
              <a:defRPr sz="1491"/>
            </a:lvl7pPr>
            <a:lvl8pPr marL="5302568" indent="0">
              <a:buNone/>
              <a:defRPr sz="1491"/>
            </a:lvl8pPr>
            <a:lvl9pPr marL="6060077" indent="0">
              <a:buNone/>
              <a:defRPr sz="1491"/>
            </a:lvl9pPr>
          </a:lstStyle>
          <a:p>
            <a:pPr lvl="0"/>
            <a:r>
              <a:rPr lang="ja-JP" altLang="en-US"/>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fld id="{E5056769-E150-45D1-8841-0FA2BA61242E}" type="datetimeFigureOut">
              <a:rPr lang="ja-JP" altLang="en-US">
                <a:solidFill>
                  <a:prstClr val="black">
                    <a:tint val="75000"/>
                  </a:prstClr>
                </a:solidFill>
              </a:rPr>
              <a:pPr>
                <a:defRPr/>
              </a:pPr>
              <a:t>2025/9/2</a:t>
            </a:fld>
            <a:endParaRPr lang="ja-JP" altLang="en-US">
              <a:solidFill>
                <a:prstClr val="black">
                  <a:tint val="75000"/>
                </a:prstClr>
              </a:solidFill>
            </a:endParaRPr>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solidFill>
                <a:prstClr val="black">
                  <a:tint val="75000"/>
                </a:prstClr>
              </a:solidFill>
            </a:endParaRPr>
          </a:p>
        </p:txBody>
      </p:sp>
      <p:sp>
        <p:nvSpPr>
          <p:cNvPr id="7" name="スライド番号プレースホルダ 5"/>
          <p:cNvSpPr>
            <a:spLocks noGrp="1"/>
          </p:cNvSpPr>
          <p:nvPr>
            <p:ph type="sldNum" sz="quarter" idx="12"/>
          </p:nvPr>
        </p:nvSpPr>
        <p:spPr/>
        <p:txBody>
          <a:bodyPr/>
          <a:lstStyle>
            <a:lvl1pPr>
              <a:defRPr/>
            </a:lvl1pPr>
          </a:lstStyle>
          <a:p>
            <a:pPr>
              <a:defRPr/>
            </a:pPr>
            <a:fld id="{E945A8E2-3A8B-4B84-88AE-A0B955E5CDC4}" type="slidenum">
              <a:rPr lang="ja-JP" altLang="en-US">
                <a:solidFill>
                  <a:prstClr val="black">
                    <a:tint val="75000"/>
                  </a:prstClr>
                </a:solidFill>
              </a:rPr>
              <a:pPr>
                <a:defRPr/>
              </a:pPr>
              <a:t>‹#›</a:t>
            </a:fld>
            <a:endParaRPr lang="ja-JP" altLang="en-US">
              <a:solidFill>
                <a:prstClr val="black">
                  <a:tint val="75000"/>
                </a:prstClr>
              </a:solidFill>
            </a:endParaRPr>
          </a:p>
        </p:txBody>
      </p:sp>
    </p:spTree>
    <p:extLst>
      <p:ext uri="{BB962C8B-B14F-4D97-AF65-F5344CB8AC3E}">
        <p14:creationId xmlns:p14="http://schemas.microsoft.com/office/powerpoint/2010/main" val="208236183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fld id="{7B61F8FC-466B-4F98-AC0E-C03D0F1193EB}" type="datetimeFigureOut">
              <a:rPr lang="ja-JP" altLang="en-US">
                <a:solidFill>
                  <a:prstClr val="black">
                    <a:tint val="75000"/>
                  </a:prstClr>
                </a:solidFill>
              </a:rPr>
              <a:pPr>
                <a:defRPr/>
              </a:pPr>
              <a:t>2025/9/2</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lvl1pPr>
              <a:defRPr/>
            </a:lvl1pPr>
          </a:lstStyle>
          <a:p>
            <a:pPr>
              <a:defRPr/>
            </a:pPr>
            <a:fld id="{086AB7AB-2E73-481F-90CD-C2967EDDC1C7}" type="slidenum">
              <a:rPr lang="ja-JP" altLang="en-US">
                <a:solidFill>
                  <a:prstClr val="black">
                    <a:tint val="75000"/>
                  </a:prstClr>
                </a:solidFill>
              </a:rPr>
              <a:pPr>
                <a:defRPr/>
              </a:pPr>
              <a:t>‹#›</a:t>
            </a:fld>
            <a:endParaRPr lang="ja-JP" altLang="en-US">
              <a:solidFill>
                <a:prstClr val="black">
                  <a:tint val="75000"/>
                </a:prstClr>
              </a:solidFill>
            </a:endParaRPr>
          </a:p>
        </p:txBody>
      </p:sp>
    </p:spTree>
    <p:extLst>
      <p:ext uri="{BB962C8B-B14F-4D97-AF65-F5344CB8AC3E}">
        <p14:creationId xmlns:p14="http://schemas.microsoft.com/office/powerpoint/2010/main" val="151606910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13406123" y="512660"/>
            <a:ext cx="4160520" cy="10922846"/>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924567" y="512660"/>
            <a:ext cx="12197080" cy="10922846"/>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fld id="{7F8B0065-D48B-48DD-89C5-6A5BEC30C5FE}" type="datetimeFigureOut">
              <a:rPr lang="ja-JP" altLang="en-US">
                <a:solidFill>
                  <a:prstClr val="black">
                    <a:tint val="75000"/>
                  </a:prstClr>
                </a:solidFill>
              </a:rPr>
              <a:pPr>
                <a:defRPr/>
              </a:pPr>
              <a:t>2025/9/2</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lvl1pPr>
              <a:defRPr/>
            </a:lvl1pPr>
          </a:lstStyle>
          <a:p>
            <a:pPr>
              <a:defRPr/>
            </a:pPr>
            <a:fld id="{B064AE4B-0B3D-4EA5-9F76-A6B7D0FF373E}" type="slidenum">
              <a:rPr lang="ja-JP" altLang="en-US">
                <a:solidFill>
                  <a:prstClr val="black">
                    <a:tint val="75000"/>
                  </a:prstClr>
                </a:solidFill>
              </a:rPr>
              <a:pPr>
                <a:defRPr/>
              </a:pPr>
              <a:t>‹#›</a:t>
            </a:fld>
            <a:endParaRPr lang="ja-JP" altLang="en-US">
              <a:solidFill>
                <a:prstClr val="black">
                  <a:tint val="75000"/>
                </a:prstClr>
              </a:solidFill>
            </a:endParaRPr>
          </a:p>
        </p:txBody>
      </p:sp>
    </p:spTree>
    <p:extLst>
      <p:ext uri="{BB962C8B-B14F-4D97-AF65-F5344CB8AC3E}">
        <p14:creationId xmlns:p14="http://schemas.microsoft.com/office/powerpoint/2010/main" val="5225129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1173480" y="3407833"/>
            <a:ext cx="7254240" cy="812249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8641080" y="3407833"/>
            <a:ext cx="7254240" cy="812249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8EDC75CE-8EB9-4A96-9D53-70136B735783}" type="datetime1">
              <a:rPr kumimoji="1" lang="ja-JP" altLang="en-US" smtClean="0"/>
              <a:t>2025/9/2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D2D8002D-B5B0-4BAC-B1F6-782DDCCE6D9C}" type="slidenum">
              <a:rPr kumimoji="1" lang="ja-JP" altLang="en-US" smtClean="0"/>
              <a:pPr/>
              <a:t>‹#›</a:t>
            </a:fld>
            <a:endParaRPr kumimoji="1" lang="ja-JP" altLang="en-US"/>
          </a:p>
        </p:txBody>
      </p:sp>
    </p:spTree>
    <p:extLst>
      <p:ext uri="{BB962C8B-B14F-4D97-AF65-F5344CB8AC3E}">
        <p14:creationId xmlns:p14="http://schemas.microsoft.com/office/powerpoint/2010/main" val="18382127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1175703" y="681568"/>
            <a:ext cx="14721840" cy="2474384"/>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1175704" y="3138171"/>
            <a:ext cx="7220902" cy="1537969"/>
          </a:xfrm>
        </p:spPr>
        <p:txBody>
          <a:bodyPr anchor="b"/>
          <a:lstStyle>
            <a:lvl1pPr marL="0" indent="0">
              <a:buNone/>
              <a:defRPr sz="3360" b="1"/>
            </a:lvl1pPr>
            <a:lvl2pPr marL="640080" indent="0">
              <a:buNone/>
              <a:defRPr sz="2800" b="1"/>
            </a:lvl2pPr>
            <a:lvl3pPr marL="1280160" indent="0">
              <a:buNone/>
              <a:defRPr sz="2520" b="1"/>
            </a:lvl3pPr>
            <a:lvl4pPr marL="1920240" indent="0">
              <a:buNone/>
              <a:defRPr sz="2240" b="1"/>
            </a:lvl4pPr>
            <a:lvl5pPr marL="2560320" indent="0">
              <a:buNone/>
              <a:defRPr sz="2240" b="1"/>
            </a:lvl5pPr>
            <a:lvl6pPr marL="3200400" indent="0">
              <a:buNone/>
              <a:defRPr sz="2240" b="1"/>
            </a:lvl6pPr>
            <a:lvl7pPr marL="3840480" indent="0">
              <a:buNone/>
              <a:defRPr sz="2240" b="1"/>
            </a:lvl7pPr>
            <a:lvl8pPr marL="4480560" indent="0">
              <a:buNone/>
              <a:defRPr sz="2240" b="1"/>
            </a:lvl8pPr>
            <a:lvl9pPr marL="5120640" indent="0">
              <a:buNone/>
              <a:defRPr sz="224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1175704" y="4676140"/>
            <a:ext cx="7220902" cy="687789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8641080" y="3138171"/>
            <a:ext cx="7256463" cy="1537969"/>
          </a:xfrm>
        </p:spPr>
        <p:txBody>
          <a:bodyPr anchor="b"/>
          <a:lstStyle>
            <a:lvl1pPr marL="0" indent="0">
              <a:buNone/>
              <a:defRPr sz="3360" b="1"/>
            </a:lvl1pPr>
            <a:lvl2pPr marL="640080" indent="0">
              <a:buNone/>
              <a:defRPr sz="2800" b="1"/>
            </a:lvl2pPr>
            <a:lvl3pPr marL="1280160" indent="0">
              <a:buNone/>
              <a:defRPr sz="2520" b="1"/>
            </a:lvl3pPr>
            <a:lvl4pPr marL="1920240" indent="0">
              <a:buNone/>
              <a:defRPr sz="2240" b="1"/>
            </a:lvl4pPr>
            <a:lvl5pPr marL="2560320" indent="0">
              <a:buNone/>
              <a:defRPr sz="2240" b="1"/>
            </a:lvl5pPr>
            <a:lvl6pPr marL="3200400" indent="0">
              <a:buNone/>
              <a:defRPr sz="2240" b="1"/>
            </a:lvl6pPr>
            <a:lvl7pPr marL="3840480" indent="0">
              <a:buNone/>
              <a:defRPr sz="2240" b="1"/>
            </a:lvl7pPr>
            <a:lvl8pPr marL="4480560" indent="0">
              <a:buNone/>
              <a:defRPr sz="2240" b="1"/>
            </a:lvl8pPr>
            <a:lvl9pPr marL="5120640" indent="0">
              <a:buNone/>
              <a:defRPr sz="224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8641080" y="4676140"/>
            <a:ext cx="7256463" cy="687789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D98FBE9E-6BC3-481D-853B-09D1592B6C3F}" type="datetime1">
              <a:rPr kumimoji="1" lang="ja-JP" altLang="en-US" smtClean="0"/>
              <a:t>2025/9/2</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D2D8002D-B5B0-4BAC-B1F6-782DDCCE6D9C}" type="slidenum">
              <a:rPr kumimoji="1" lang="ja-JP" altLang="en-US" smtClean="0"/>
              <a:pPr/>
              <a:t>‹#›</a:t>
            </a:fld>
            <a:endParaRPr kumimoji="1" lang="ja-JP" altLang="en-US"/>
          </a:p>
        </p:txBody>
      </p:sp>
    </p:spTree>
    <p:extLst>
      <p:ext uri="{BB962C8B-B14F-4D97-AF65-F5344CB8AC3E}">
        <p14:creationId xmlns:p14="http://schemas.microsoft.com/office/powerpoint/2010/main" val="16020138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6CE82499-725A-4CC0-A9FD-B243DE0413F0}" type="datetime1">
              <a:rPr kumimoji="1" lang="ja-JP" altLang="en-US" smtClean="0"/>
              <a:t>2025/9/2</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D2D8002D-B5B0-4BAC-B1F6-782DDCCE6D9C}" type="slidenum">
              <a:rPr kumimoji="1" lang="ja-JP" altLang="en-US" smtClean="0"/>
              <a:pPr/>
              <a:t>‹#›</a:t>
            </a:fld>
            <a:endParaRPr kumimoji="1" lang="ja-JP" altLang="en-US"/>
          </a:p>
        </p:txBody>
      </p:sp>
    </p:spTree>
    <p:extLst>
      <p:ext uri="{BB962C8B-B14F-4D97-AF65-F5344CB8AC3E}">
        <p14:creationId xmlns:p14="http://schemas.microsoft.com/office/powerpoint/2010/main" val="27163936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7B597961-8478-4989-A70D-AF7FA66141BF}" type="datetime1">
              <a:rPr kumimoji="1" lang="ja-JP" altLang="en-US" smtClean="0"/>
              <a:t>2025/9/2</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D2D8002D-B5B0-4BAC-B1F6-782DDCCE6D9C}" type="slidenum">
              <a:rPr kumimoji="1" lang="ja-JP" altLang="en-US" smtClean="0"/>
              <a:pPr/>
              <a:t>‹#›</a:t>
            </a:fld>
            <a:endParaRPr kumimoji="1" lang="ja-JP" altLang="en-US"/>
          </a:p>
        </p:txBody>
      </p:sp>
    </p:spTree>
    <p:extLst>
      <p:ext uri="{BB962C8B-B14F-4D97-AF65-F5344CB8AC3E}">
        <p14:creationId xmlns:p14="http://schemas.microsoft.com/office/powerpoint/2010/main" val="36845565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175704" y="853440"/>
            <a:ext cx="5505132" cy="2987040"/>
          </a:xfrm>
        </p:spPr>
        <p:txBody>
          <a:bodyPr anchor="b"/>
          <a:lstStyle>
            <a:lvl1pPr>
              <a:defRPr sz="4480"/>
            </a:lvl1pPr>
          </a:lstStyle>
          <a:p>
            <a:r>
              <a:rPr kumimoji="1" lang="ja-JP" altLang="en-US"/>
              <a:t>マスター タイトルの書式設定</a:t>
            </a:r>
          </a:p>
        </p:txBody>
      </p:sp>
      <p:sp>
        <p:nvSpPr>
          <p:cNvPr id="3" name="コンテンツ プレースホルダー 2"/>
          <p:cNvSpPr>
            <a:spLocks noGrp="1"/>
          </p:cNvSpPr>
          <p:nvPr>
            <p:ph idx="1"/>
          </p:nvPr>
        </p:nvSpPr>
        <p:spPr>
          <a:xfrm>
            <a:off x="7256463" y="1843194"/>
            <a:ext cx="8641080" cy="9097433"/>
          </a:xfrm>
        </p:spPr>
        <p:txBody>
          <a:bodyPr/>
          <a:lstStyle>
            <a:lvl1pPr>
              <a:defRPr sz="4480"/>
            </a:lvl1pPr>
            <a:lvl2pPr>
              <a:defRPr sz="3920"/>
            </a:lvl2pPr>
            <a:lvl3pPr>
              <a:defRPr sz="3360"/>
            </a:lvl3pPr>
            <a:lvl4pPr>
              <a:defRPr sz="2800"/>
            </a:lvl4pPr>
            <a:lvl5pPr>
              <a:defRPr sz="2800"/>
            </a:lvl5pPr>
            <a:lvl6pPr>
              <a:defRPr sz="2800"/>
            </a:lvl6pPr>
            <a:lvl7pPr>
              <a:defRPr sz="2800"/>
            </a:lvl7pPr>
            <a:lvl8pPr>
              <a:defRPr sz="2800"/>
            </a:lvl8pPr>
            <a:lvl9pPr>
              <a:defRPr sz="2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1175704" y="3840480"/>
            <a:ext cx="5505132" cy="7114964"/>
          </a:xfrm>
        </p:spPr>
        <p:txBody>
          <a:bodyPr/>
          <a:lstStyle>
            <a:lvl1pPr marL="0" indent="0">
              <a:buNone/>
              <a:defRPr sz="2240"/>
            </a:lvl1pPr>
            <a:lvl2pPr marL="640080" indent="0">
              <a:buNone/>
              <a:defRPr sz="1960"/>
            </a:lvl2pPr>
            <a:lvl3pPr marL="1280160" indent="0">
              <a:buNone/>
              <a:defRPr sz="1680"/>
            </a:lvl3pPr>
            <a:lvl4pPr marL="1920240" indent="0">
              <a:buNone/>
              <a:defRPr sz="1400"/>
            </a:lvl4pPr>
            <a:lvl5pPr marL="2560320" indent="0">
              <a:buNone/>
              <a:defRPr sz="1400"/>
            </a:lvl5pPr>
            <a:lvl6pPr marL="3200400" indent="0">
              <a:buNone/>
              <a:defRPr sz="1400"/>
            </a:lvl6pPr>
            <a:lvl7pPr marL="3840480" indent="0">
              <a:buNone/>
              <a:defRPr sz="1400"/>
            </a:lvl7pPr>
            <a:lvl8pPr marL="4480560" indent="0">
              <a:buNone/>
              <a:defRPr sz="1400"/>
            </a:lvl8pPr>
            <a:lvl9pPr marL="5120640" indent="0">
              <a:buNone/>
              <a:defRPr sz="14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F4DC9FBD-A502-4DD7-A168-7E9ACE0C8D92}" type="datetime1">
              <a:rPr kumimoji="1" lang="ja-JP" altLang="en-US" smtClean="0"/>
              <a:t>2025/9/2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D2D8002D-B5B0-4BAC-B1F6-782DDCCE6D9C}" type="slidenum">
              <a:rPr kumimoji="1" lang="ja-JP" altLang="en-US" smtClean="0"/>
              <a:pPr/>
              <a:t>‹#›</a:t>
            </a:fld>
            <a:endParaRPr kumimoji="1" lang="ja-JP" altLang="en-US"/>
          </a:p>
        </p:txBody>
      </p:sp>
    </p:spTree>
    <p:extLst>
      <p:ext uri="{BB962C8B-B14F-4D97-AF65-F5344CB8AC3E}">
        <p14:creationId xmlns:p14="http://schemas.microsoft.com/office/powerpoint/2010/main" val="45443721"/>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175704" y="853440"/>
            <a:ext cx="5505132" cy="2987040"/>
          </a:xfrm>
        </p:spPr>
        <p:txBody>
          <a:bodyPr anchor="b"/>
          <a:lstStyle>
            <a:lvl1pPr>
              <a:defRPr sz="4480"/>
            </a:lvl1pPr>
          </a:lstStyle>
          <a:p>
            <a:r>
              <a:rPr kumimoji="1" lang="ja-JP" altLang="en-US"/>
              <a:t>マスター タイトルの書式設定</a:t>
            </a:r>
          </a:p>
        </p:txBody>
      </p:sp>
      <p:sp>
        <p:nvSpPr>
          <p:cNvPr id="3" name="図プレースホルダー 2"/>
          <p:cNvSpPr>
            <a:spLocks noGrp="1"/>
          </p:cNvSpPr>
          <p:nvPr>
            <p:ph type="pic" idx="1"/>
          </p:nvPr>
        </p:nvSpPr>
        <p:spPr>
          <a:xfrm>
            <a:off x="7256463" y="1843194"/>
            <a:ext cx="8641080" cy="9097433"/>
          </a:xfrm>
        </p:spPr>
        <p:txBody>
          <a:bodyPr/>
          <a:lstStyle>
            <a:lvl1pPr marL="0" indent="0">
              <a:buNone/>
              <a:defRPr sz="4480"/>
            </a:lvl1pPr>
            <a:lvl2pPr marL="640080" indent="0">
              <a:buNone/>
              <a:defRPr sz="3920"/>
            </a:lvl2pPr>
            <a:lvl3pPr marL="1280160" indent="0">
              <a:buNone/>
              <a:defRPr sz="3360"/>
            </a:lvl3pPr>
            <a:lvl4pPr marL="1920240" indent="0">
              <a:buNone/>
              <a:defRPr sz="2800"/>
            </a:lvl4pPr>
            <a:lvl5pPr marL="2560320" indent="0">
              <a:buNone/>
              <a:defRPr sz="2800"/>
            </a:lvl5pPr>
            <a:lvl6pPr marL="3200400" indent="0">
              <a:buNone/>
              <a:defRPr sz="2800"/>
            </a:lvl6pPr>
            <a:lvl7pPr marL="3840480" indent="0">
              <a:buNone/>
              <a:defRPr sz="2800"/>
            </a:lvl7pPr>
            <a:lvl8pPr marL="4480560" indent="0">
              <a:buNone/>
              <a:defRPr sz="2800"/>
            </a:lvl8pPr>
            <a:lvl9pPr marL="5120640" indent="0">
              <a:buNone/>
              <a:defRPr sz="2800"/>
            </a:lvl9pPr>
          </a:lstStyle>
          <a:p>
            <a:endParaRPr kumimoji="1" lang="ja-JP" altLang="en-US"/>
          </a:p>
        </p:txBody>
      </p:sp>
      <p:sp>
        <p:nvSpPr>
          <p:cNvPr id="4" name="テキスト プレースホルダー 3"/>
          <p:cNvSpPr>
            <a:spLocks noGrp="1"/>
          </p:cNvSpPr>
          <p:nvPr>
            <p:ph type="body" sz="half" idx="2"/>
          </p:nvPr>
        </p:nvSpPr>
        <p:spPr>
          <a:xfrm>
            <a:off x="1175704" y="3840480"/>
            <a:ext cx="5505132" cy="7114964"/>
          </a:xfrm>
        </p:spPr>
        <p:txBody>
          <a:bodyPr/>
          <a:lstStyle>
            <a:lvl1pPr marL="0" indent="0">
              <a:buNone/>
              <a:defRPr sz="2240"/>
            </a:lvl1pPr>
            <a:lvl2pPr marL="640080" indent="0">
              <a:buNone/>
              <a:defRPr sz="1960"/>
            </a:lvl2pPr>
            <a:lvl3pPr marL="1280160" indent="0">
              <a:buNone/>
              <a:defRPr sz="1680"/>
            </a:lvl3pPr>
            <a:lvl4pPr marL="1920240" indent="0">
              <a:buNone/>
              <a:defRPr sz="1400"/>
            </a:lvl4pPr>
            <a:lvl5pPr marL="2560320" indent="0">
              <a:buNone/>
              <a:defRPr sz="1400"/>
            </a:lvl5pPr>
            <a:lvl6pPr marL="3200400" indent="0">
              <a:buNone/>
              <a:defRPr sz="1400"/>
            </a:lvl6pPr>
            <a:lvl7pPr marL="3840480" indent="0">
              <a:buNone/>
              <a:defRPr sz="1400"/>
            </a:lvl7pPr>
            <a:lvl8pPr marL="4480560" indent="0">
              <a:buNone/>
              <a:defRPr sz="1400"/>
            </a:lvl8pPr>
            <a:lvl9pPr marL="5120640" indent="0">
              <a:buNone/>
              <a:defRPr sz="14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24B67FE4-A6C1-4D69-85B7-72B66E9A7F34}" type="datetime1">
              <a:rPr kumimoji="1" lang="ja-JP" altLang="en-US" smtClean="0"/>
              <a:t>2025/9/2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D2D8002D-B5B0-4BAC-B1F6-782DDCCE6D9C}" type="slidenum">
              <a:rPr kumimoji="1" lang="ja-JP" altLang="en-US" smtClean="0"/>
              <a:pPr/>
              <a:t>‹#›</a:t>
            </a:fld>
            <a:endParaRPr kumimoji="1" lang="ja-JP" altLang="en-US"/>
          </a:p>
        </p:txBody>
      </p:sp>
    </p:spTree>
    <p:extLst>
      <p:ext uri="{BB962C8B-B14F-4D97-AF65-F5344CB8AC3E}">
        <p14:creationId xmlns:p14="http://schemas.microsoft.com/office/powerpoint/2010/main" val="6377973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1173480" y="681568"/>
            <a:ext cx="14721840" cy="2474384"/>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1173480" y="3407833"/>
            <a:ext cx="14721840" cy="812249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1173480" y="11865187"/>
            <a:ext cx="3840480" cy="681567"/>
          </a:xfrm>
          <a:prstGeom prst="rect">
            <a:avLst/>
          </a:prstGeom>
        </p:spPr>
        <p:txBody>
          <a:bodyPr vert="horz" lIns="91440" tIns="45720" rIns="91440" bIns="45720" rtlCol="0" anchor="ctr"/>
          <a:lstStyle>
            <a:lvl1pPr algn="l">
              <a:defRPr sz="1680">
                <a:solidFill>
                  <a:schemeClr val="tx1">
                    <a:tint val="75000"/>
                  </a:schemeClr>
                </a:solidFill>
              </a:defRPr>
            </a:lvl1pPr>
          </a:lstStyle>
          <a:p>
            <a:fld id="{F4DC9FBD-A502-4DD7-A168-7E9ACE0C8D92}" type="datetime1">
              <a:rPr kumimoji="1" lang="ja-JP" altLang="en-US" smtClean="0"/>
              <a:t>2025/9/2</a:t>
            </a:fld>
            <a:endParaRPr kumimoji="1" lang="ja-JP" altLang="en-US"/>
          </a:p>
        </p:txBody>
      </p:sp>
      <p:sp>
        <p:nvSpPr>
          <p:cNvPr id="5" name="フッター プレースホルダー 4"/>
          <p:cNvSpPr>
            <a:spLocks noGrp="1"/>
          </p:cNvSpPr>
          <p:nvPr>
            <p:ph type="ftr" sz="quarter" idx="3"/>
          </p:nvPr>
        </p:nvSpPr>
        <p:spPr>
          <a:xfrm>
            <a:off x="5654040" y="11865187"/>
            <a:ext cx="5760720" cy="681567"/>
          </a:xfrm>
          <a:prstGeom prst="rect">
            <a:avLst/>
          </a:prstGeom>
        </p:spPr>
        <p:txBody>
          <a:bodyPr vert="horz" lIns="91440" tIns="45720" rIns="91440" bIns="45720" rtlCol="0" anchor="ctr"/>
          <a:lstStyle>
            <a:lvl1pPr algn="ctr">
              <a:defRPr sz="168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12054840" y="11865187"/>
            <a:ext cx="3840480" cy="681567"/>
          </a:xfrm>
          <a:prstGeom prst="rect">
            <a:avLst/>
          </a:prstGeom>
        </p:spPr>
        <p:txBody>
          <a:bodyPr vert="horz" lIns="91440" tIns="45720" rIns="91440" bIns="45720" rtlCol="0" anchor="ctr"/>
          <a:lstStyle>
            <a:lvl1pPr algn="r">
              <a:defRPr sz="1680">
                <a:solidFill>
                  <a:schemeClr val="tx1">
                    <a:tint val="75000"/>
                  </a:schemeClr>
                </a:solidFill>
              </a:defRPr>
            </a:lvl1pPr>
          </a:lstStyle>
          <a:p>
            <a:fld id="{D2D8002D-B5B0-4BAC-B1F6-782DDCCE6D9C}" type="slidenum">
              <a:rPr kumimoji="1" lang="ja-JP" altLang="en-US" smtClean="0"/>
              <a:pPr/>
              <a:t>‹#›</a:t>
            </a:fld>
            <a:endParaRPr kumimoji="1" lang="ja-JP" altLang="en-US"/>
          </a:p>
        </p:txBody>
      </p:sp>
    </p:spTree>
    <p:extLst>
      <p:ext uri="{BB962C8B-B14F-4D97-AF65-F5344CB8AC3E}">
        <p14:creationId xmlns:p14="http://schemas.microsoft.com/office/powerpoint/2010/main" val="4135005467"/>
      </p:ext>
    </p:extLst>
  </p:cSld>
  <p:clrMap bg1="lt1" tx1="dk1" bg2="lt2" tx2="dk2" accent1="accent1" accent2="accent2" accent3="accent3" accent4="accent4" accent5="accent5" accent6="accent6" hlink="hlink" folHlink="folHlink"/>
  <p:sldLayoutIdLst>
    <p:sldLayoutId id="2147483798" r:id="rId1"/>
    <p:sldLayoutId id="2147483799" r:id="rId2"/>
    <p:sldLayoutId id="2147483800" r:id="rId3"/>
    <p:sldLayoutId id="2147483801" r:id="rId4"/>
    <p:sldLayoutId id="2147483802" r:id="rId5"/>
    <p:sldLayoutId id="2147483803" r:id="rId6"/>
    <p:sldLayoutId id="2147483804" r:id="rId7"/>
    <p:sldLayoutId id="2147483805" r:id="rId8"/>
    <p:sldLayoutId id="2147483806" r:id="rId9"/>
    <p:sldLayoutId id="2147483807" r:id="rId10"/>
    <p:sldLayoutId id="2147483808" r:id="rId11"/>
  </p:sldLayoutIdLst>
  <p:hf hdr="0" ftr="0" dt="0"/>
  <p:txStyles>
    <p:titleStyle>
      <a:lvl1pPr algn="l" defTabSz="1280160" rtl="0" eaLnBrk="1" latinLnBrk="0" hangingPunct="1">
        <a:lnSpc>
          <a:spcPct val="90000"/>
        </a:lnSpc>
        <a:spcBef>
          <a:spcPct val="0"/>
        </a:spcBef>
        <a:buNone/>
        <a:defRPr kumimoji="1" sz="6160" kern="1200">
          <a:solidFill>
            <a:schemeClr val="tx1"/>
          </a:solidFill>
          <a:latin typeface="+mj-lt"/>
          <a:ea typeface="+mj-ea"/>
          <a:cs typeface="+mj-cs"/>
        </a:defRPr>
      </a:lvl1pPr>
    </p:titleStyle>
    <p:bodyStyle>
      <a:lvl1pPr marL="320040" indent="-320040" algn="l" defTabSz="1280160" rtl="0" eaLnBrk="1" latinLnBrk="0" hangingPunct="1">
        <a:lnSpc>
          <a:spcPct val="90000"/>
        </a:lnSpc>
        <a:spcBef>
          <a:spcPts val="1400"/>
        </a:spcBef>
        <a:buFont typeface="Arial" panose="020B0604020202020204" pitchFamily="34" charset="0"/>
        <a:buChar char="•"/>
        <a:defRPr kumimoji="1" sz="3920" kern="1200">
          <a:solidFill>
            <a:schemeClr val="tx1"/>
          </a:solidFill>
          <a:latin typeface="+mn-lt"/>
          <a:ea typeface="+mn-ea"/>
          <a:cs typeface="+mn-cs"/>
        </a:defRPr>
      </a:lvl1pPr>
      <a:lvl2pPr marL="960120" indent="-320040" algn="l" defTabSz="1280160" rtl="0" eaLnBrk="1" latinLnBrk="0" hangingPunct="1">
        <a:lnSpc>
          <a:spcPct val="90000"/>
        </a:lnSpc>
        <a:spcBef>
          <a:spcPts val="700"/>
        </a:spcBef>
        <a:buFont typeface="Arial" panose="020B0604020202020204" pitchFamily="34" charset="0"/>
        <a:buChar char="•"/>
        <a:defRPr kumimoji="1" sz="3360" kern="1200">
          <a:solidFill>
            <a:schemeClr val="tx1"/>
          </a:solidFill>
          <a:latin typeface="+mn-lt"/>
          <a:ea typeface="+mn-ea"/>
          <a:cs typeface="+mn-cs"/>
        </a:defRPr>
      </a:lvl2pPr>
      <a:lvl3pPr marL="1600200" indent="-320040" algn="l" defTabSz="1280160" rtl="0" eaLnBrk="1" latinLnBrk="0" hangingPunct="1">
        <a:lnSpc>
          <a:spcPct val="90000"/>
        </a:lnSpc>
        <a:spcBef>
          <a:spcPts val="700"/>
        </a:spcBef>
        <a:buFont typeface="Arial" panose="020B0604020202020204" pitchFamily="34" charset="0"/>
        <a:buChar char="•"/>
        <a:defRPr kumimoji="1" sz="2800" kern="1200">
          <a:solidFill>
            <a:schemeClr val="tx1"/>
          </a:solidFill>
          <a:latin typeface="+mn-lt"/>
          <a:ea typeface="+mn-ea"/>
          <a:cs typeface="+mn-cs"/>
        </a:defRPr>
      </a:lvl3pPr>
      <a:lvl4pPr marL="2240280" indent="-320040" algn="l" defTabSz="1280160" rtl="0" eaLnBrk="1" latinLnBrk="0" hangingPunct="1">
        <a:lnSpc>
          <a:spcPct val="90000"/>
        </a:lnSpc>
        <a:spcBef>
          <a:spcPts val="700"/>
        </a:spcBef>
        <a:buFont typeface="Arial" panose="020B0604020202020204" pitchFamily="34" charset="0"/>
        <a:buChar char="•"/>
        <a:defRPr kumimoji="1" sz="2520" kern="1200">
          <a:solidFill>
            <a:schemeClr val="tx1"/>
          </a:solidFill>
          <a:latin typeface="+mn-lt"/>
          <a:ea typeface="+mn-ea"/>
          <a:cs typeface="+mn-cs"/>
        </a:defRPr>
      </a:lvl4pPr>
      <a:lvl5pPr marL="2880360" indent="-320040" algn="l" defTabSz="1280160" rtl="0" eaLnBrk="1" latinLnBrk="0" hangingPunct="1">
        <a:lnSpc>
          <a:spcPct val="90000"/>
        </a:lnSpc>
        <a:spcBef>
          <a:spcPts val="700"/>
        </a:spcBef>
        <a:buFont typeface="Arial" panose="020B0604020202020204" pitchFamily="34" charset="0"/>
        <a:buChar char="•"/>
        <a:defRPr kumimoji="1" sz="2520" kern="1200">
          <a:solidFill>
            <a:schemeClr val="tx1"/>
          </a:solidFill>
          <a:latin typeface="+mn-lt"/>
          <a:ea typeface="+mn-ea"/>
          <a:cs typeface="+mn-cs"/>
        </a:defRPr>
      </a:lvl5pPr>
      <a:lvl6pPr marL="3520440" indent="-320040" algn="l" defTabSz="1280160" rtl="0" eaLnBrk="1" latinLnBrk="0" hangingPunct="1">
        <a:lnSpc>
          <a:spcPct val="90000"/>
        </a:lnSpc>
        <a:spcBef>
          <a:spcPts val="700"/>
        </a:spcBef>
        <a:buFont typeface="Arial" panose="020B0604020202020204" pitchFamily="34" charset="0"/>
        <a:buChar char="•"/>
        <a:defRPr kumimoji="1" sz="2520" kern="1200">
          <a:solidFill>
            <a:schemeClr val="tx1"/>
          </a:solidFill>
          <a:latin typeface="+mn-lt"/>
          <a:ea typeface="+mn-ea"/>
          <a:cs typeface="+mn-cs"/>
        </a:defRPr>
      </a:lvl6pPr>
      <a:lvl7pPr marL="4160520" indent="-320040" algn="l" defTabSz="1280160" rtl="0" eaLnBrk="1" latinLnBrk="0" hangingPunct="1">
        <a:lnSpc>
          <a:spcPct val="90000"/>
        </a:lnSpc>
        <a:spcBef>
          <a:spcPts val="700"/>
        </a:spcBef>
        <a:buFont typeface="Arial" panose="020B0604020202020204" pitchFamily="34" charset="0"/>
        <a:buChar char="•"/>
        <a:defRPr kumimoji="1" sz="2520" kern="1200">
          <a:solidFill>
            <a:schemeClr val="tx1"/>
          </a:solidFill>
          <a:latin typeface="+mn-lt"/>
          <a:ea typeface="+mn-ea"/>
          <a:cs typeface="+mn-cs"/>
        </a:defRPr>
      </a:lvl7pPr>
      <a:lvl8pPr marL="4800600" indent="-320040" algn="l" defTabSz="1280160" rtl="0" eaLnBrk="1" latinLnBrk="0" hangingPunct="1">
        <a:lnSpc>
          <a:spcPct val="90000"/>
        </a:lnSpc>
        <a:spcBef>
          <a:spcPts val="700"/>
        </a:spcBef>
        <a:buFont typeface="Arial" panose="020B0604020202020204" pitchFamily="34" charset="0"/>
        <a:buChar char="•"/>
        <a:defRPr kumimoji="1" sz="2520" kern="1200">
          <a:solidFill>
            <a:schemeClr val="tx1"/>
          </a:solidFill>
          <a:latin typeface="+mn-lt"/>
          <a:ea typeface="+mn-ea"/>
          <a:cs typeface="+mn-cs"/>
        </a:defRPr>
      </a:lvl8pPr>
      <a:lvl9pPr marL="5440680" indent="-320040" algn="l" defTabSz="1280160" rtl="0" eaLnBrk="1" latinLnBrk="0" hangingPunct="1">
        <a:lnSpc>
          <a:spcPct val="90000"/>
        </a:lnSpc>
        <a:spcBef>
          <a:spcPts val="700"/>
        </a:spcBef>
        <a:buFont typeface="Arial" panose="020B0604020202020204" pitchFamily="34" charset="0"/>
        <a:buChar char="•"/>
        <a:defRPr kumimoji="1" sz="2520" kern="1200">
          <a:solidFill>
            <a:schemeClr val="tx1"/>
          </a:solidFill>
          <a:latin typeface="+mn-lt"/>
          <a:ea typeface="+mn-ea"/>
          <a:cs typeface="+mn-cs"/>
        </a:defRPr>
      </a:lvl9pPr>
    </p:bodyStyle>
    <p:otherStyle>
      <a:defPPr>
        <a:defRPr lang="ja-JP"/>
      </a:defPPr>
      <a:lvl1pPr marL="0" algn="l" defTabSz="1280160" rtl="0" eaLnBrk="1" latinLnBrk="0" hangingPunct="1">
        <a:defRPr kumimoji="1" sz="2520" kern="1200">
          <a:solidFill>
            <a:schemeClr val="tx1"/>
          </a:solidFill>
          <a:latin typeface="+mn-lt"/>
          <a:ea typeface="+mn-ea"/>
          <a:cs typeface="+mn-cs"/>
        </a:defRPr>
      </a:lvl1pPr>
      <a:lvl2pPr marL="640080" algn="l" defTabSz="1280160" rtl="0" eaLnBrk="1" latinLnBrk="0" hangingPunct="1">
        <a:defRPr kumimoji="1" sz="2520" kern="1200">
          <a:solidFill>
            <a:schemeClr val="tx1"/>
          </a:solidFill>
          <a:latin typeface="+mn-lt"/>
          <a:ea typeface="+mn-ea"/>
          <a:cs typeface="+mn-cs"/>
        </a:defRPr>
      </a:lvl2pPr>
      <a:lvl3pPr marL="1280160" algn="l" defTabSz="1280160" rtl="0" eaLnBrk="1" latinLnBrk="0" hangingPunct="1">
        <a:defRPr kumimoji="1" sz="2520" kern="1200">
          <a:solidFill>
            <a:schemeClr val="tx1"/>
          </a:solidFill>
          <a:latin typeface="+mn-lt"/>
          <a:ea typeface="+mn-ea"/>
          <a:cs typeface="+mn-cs"/>
        </a:defRPr>
      </a:lvl3pPr>
      <a:lvl4pPr marL="1920240" algn="l" defTabSz="1280160" rtl="0" eaLnBrk="1" latinLnBrk="0" hangingPunct="1">
        <a:defRPr kumimoji="1" sz="2520" kern="1200">
          <a:solidFill>
            <a:schemeClr val="tx1"/>
          </a:solidFill>
          <a:latin typeface="+mn-lt"/>
          <a:ea typeface="+mn-ea"/>
          <a:cs typeface="+mn-cs"/>
        </a:defRPr>
      </a:lvl4pPr>
      <a:lvl5pPr marL="2560320" algn="l" defTabSz="1280160" rtl="0" eaLnBrk="1" latinLnBrk="0" hangingPunct="1">
        <a:defRPr kumimoji="1" sz="2520" kern="1200">
          <a:solidFill>
            <a:schemeClr val="tx1"/>
          </a:solidFill>
          <a:latin typeface="+mn-lt"/>
          <a:ea typeface="+mn-ea"/>
          <a:cs typeface="+mn-cs"/>
        </a:defRPr>
      </a:lvl5pPr>
      <a:lvl6pPr marL="3200400" algn="l" defTabSz="1280160" rtl="0" eaLnBrk="1" latinLnBrk="0" hangingPunct="1">
        <a:defRPr kumimoji="1" sz="2520" kern="1200">
          <a:solidFill>
            <a:schemeClr val="tx1"/>
          </a:solidFill>
          <a:latin typeface="+mn-lt"/>
          <a:ea typeface="+mn-ea"/>
          <a:cs typeface="+mn-cs"/>
        </a:defRPr>
      </a:lvl6pPr>
      <a:lvl7pPr marL="3840480" algn="l" defTabSz="1280160" rtl="0" eaLnBrk="1" latinLnBrk="0" hangingPunct="1">
        <a:defRPr kumimoji="1" sz="2520" kern="1200">
          <a:solidFill>
            <a:schemeClr val="tx1"/>
          </a:solidFill>
          <a:latin typeface="+mn-lt"/>
          <a:ea typeface="+mn-ea"/>
          <a:cs typeface="+mn-cs"/>
        </a:defRPr>
      </a:lvl7pPr>
      <a:lvl8pPr marL="4480560" algn="l" defTabSz="1280160" rtl="0" eaLnBrk="1" latinLnBrk="0" hangingPunct="1">
        <a:defRPr kumimoji="1" sz="2520" kern="1200">
          <a:solidFill>
            <a:schemeClr val="tx1"/>
          </a:solidFill>
          <a:latin typeface="+mn-lt"/>
          <a:ea typeface="+mn-ea"/>
          <a:cs typeface="+mn-cs"/>
        </a:defRPr>
      </a:lvl8pPr>
      <a:lvl9pPr marL="5120640" algn="l" defTabSz="1280160" rtl="0" eaLnBrk="1" latinLnBrk="0" hangingPunct="1">
        <a:defRPr kumimoji="1" sz="252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853440" y="512657"/>
            <a:ext cx="15361920" cy="2133600"/>
          </a:xfrm>
          <a:prstGeom prst="rect">
            <a:avLst/>
          </a:prstGeom>
        </p:spPr>
        <p:txBody>
          <a:bodyPr vert="horz" lIns="128016" tIns="64008" rIns="128016" bIns="64008"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853440" y="2987045"/>
            <a:ext cx="15361920" cy="8448464"/>
          </a:xfrm>
          <a:prstGeom prst="rect">
            <a:avLst/>
          </a:prstGeom>
        </p:spPr>
        <p:txBody>
          <a:bodyPr vert="horz" lIns="128016" tIns="64008" rIns="128016" bIns="64008"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2"/>
          </p:nvPr>
        </p:nvSpPr>
        <p:spPr>
          <a:xfrm>
            <a:off x="853440" y="11865194"/>
            <a:ext cx="3982720" cy="681567"/>
          </a:xfrm>
          <a:prstGeom prst="rect">
            <a:avLst/>
          </a:prstGeom>
        </p:spPr>
        <p:txBody>
          <a:bodyPr vert="horz" lIns="128016" tIns="64008" rIns="128016" bIns="64008" rtlCol="0" anchor="ctr"/>
          <a:lstStyle>
            <a:lvl1pPr algn="l">
              <a:defRPr sz="2267">
                <a:solidFill>
                  <a:schemeClr val="tx1">
                    <a:tint val="75000"/>
                  </a:schemeClr>
                </a:solidFill>
              </a:defRPr>
            </a:lvl1pPr>
          </a:lstStyle>
          <a:p>
            <a:fld id="{2B20BB93-40DE-48A8-BE68-16365C480DDC}" type="datetime1">
              <a:rPr kumimoji="1" lang="ja-JP" altLang="en-US" smtClean="0"/>
              <a:t>2025/9/2</a:t>
            </a:fld>
            <a:endParaRPr kumimoji="1" lang="ja-JP" altLang="en-US"/>
          </a:p>
        </p:txBody>
      </p:sp>
      <p:sp>
        <p:nvSpPr>
          <p:cNvPr id="5" name="フッター プレースホルダ 4"/>
          <p:cNvSpPr>
            <a:spLocks noGrp="1"/>
          </p:cNvSpPr>
          <p:nvPr>
            <p:ph type="ftr" sz="quarter" idx="3"/>
          </p:nvPr>
        </p:nvSpPr>
        <p:spPr>
          <a:xfrm>
            <a:off x="5831840" y="11865194"/>
            <a:ext cx="5405120" cy="681567"/>
          </a:xfrm>
          <a:prstGeom prst="rect">
            <a:avLst/>
          </a:prstGeom>
        </p:spPr>
        <p:txBody>
          <a:bodyPr vert="horz" lIns="128016" tIns="64008" rIns="128016" bIns="64008" rtlCol="0" anchor="ctr"/>
          <a:lstStyle>
            <a:lvl1pPr algn="ctr">
              <a:defRPr sz="2267">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12232640" y="11865194"/>
            <a:ext cx="3982720" cy="681567"/>
          </a:xfrm>
          <a:prstGeom prst="rect">
            <a:avLst/>
          </a:prstGeom>
        </p:spPr>
        <p:txBody>
          <a:bodyPr vert="horz" lIns="128016" tIns="64008" rIns="128016" bIns="64008" rtlCol="0" anchor="ctr"/>
          <a:lstStyle>
            <a:lvl1pPr algn="r">
              <a:defRPr sz="2267">
                <a:solidFill>
                  <a:schemeClr val="tx1">
                    <a:tint val="75000"/>
                  </a:schemeClr>
                </a:solidFill>
              </a:defRPr>
            </a:lvl1pPr>
          </a:lstStyle>
          <a:p>
            <a:fld id="{D2D8002D-B5B0-4BAC-B1F6-782DDCCE6D9C}" type="slidenum">
              <a:rPr kumimoji="1" lang="ja-JP" altLang="en-US" smtClean="0"/>
              <a:pPr/>
              <a:t>‹#›</a:t>
            </a:fld>
            <a:endParaRPr kumimoji="1" lang="ja-JP" altLang="en-US"/>
          </a:p>
        </p:txBody>
      </p:sp>
    </p:spTree>
    <p:extLst>
      <p:ext uri="{BB962C8B-B14F-4D97-AF65-F5344CB8AC3E}">
        <p14:creationId xmlns:p14="http://schemas.microsoft.com/office/powerpoint/2010/main" val="972649785"/>
      </p:ext>
    </p:extLst>
  </p:cSld>
  <p:clrMap bg1="lt1" tx1="dk1" bg2="lt2" tx2="dk2" accent1="accent1" accent2="accent2" accent3="accent3" accent4="accent4" accent5="accent5" accent6="accent6" hlink="hlink" folHlink="folHlink"/>
  <p:sldLayoutIdLst>
    <p:sldLayoutId id="2147483810" r:id="rId1"/>
    <p:sldLayoutId id="2147483811" r:id="rId2"/>
    <p:sldLayoutId id="2147483812" r:id="rId3"/>
    <p:sldLayoutId id="2147483813" r:id="rId4"/>
    <p:sldLayoutId id="2147483814" r:id="rId5"/>
    <p:sldLayoutId id="2147483815" r:id="rId6"/>
    <p:sldLayoutId id="2147483816" r:id="rId7"/>
    <p:sldLayoutId id="2147483817" r:id="rId8"/>
    <p:sldLayoutId id="2147483818" r:id="rId9"/>
    <p:sldLayoutId id="2147483819" r:id="rId10"/>
    <p:sldLayoutId id="2147483820" r:id="rId11"/>
  </p:sldLayoutIdLst>
  <p:hf hdr="0" ftr="0" dt="0"/>
  <p:txStyles>
    <p:titleStyle>
      <a:lvl1pPr algn="ctr" defTabSz="1706837" rtl="0" eaLnBrk="1" latinLnBrk="0" hangingPunct="1">
        <a:spcBef>
          <a:spcPct val="0"/>
        </a:spcBef>
        <a:buNone/>
        <a:defRPr kumimoji="1" sz="8266" kern="1200">
          <a:solidFill>
            <a:schemeClr val="tx1"/>
          </a:solidFill>
          <a:latin typeface="+mj-lt"/>
          <a:ea typeface="+mj-ea"/>
          <a:cs typeface="+mj-cs"/>
        </a:defRPr>
      </a:lvl1pPr>
    </p:titleStyle>
    <p:bodyStyle>
      <a:lvl1pPr marL="640064" indent="-640064" algn="l" defTabSz="1706837" rtl="0" eaLnBrk="1" latinLnBrk="0" hangingPunct="1">
        <a:spcBef>
          <a:spcPct val="20000"/>
        </a:spcBef>
        <a:buFont typeface="Arial" pitchFamily="34" charset="0"/>
        <a:buChar char="•"/>
        <a:defRPr kumimoji="1" sz="6000" kern="1200">
          <a:solidFill>
            <a:schemeClr val="tx1"/>
          </a:solidFill>
          <a:latin typeface="+mn-lt"/>
          <a:ea typeface="+mn-ea"/>
          <a:cs typeface="+mn-cs"/>
        </a:defRPr>
      </a:lvl1pPr>
      <a:lvl2pPr marL="1386805" indent="-533387" algn="l" defTabSz="1706837" rtl="0" eaLnBrk="1" latinLnBrk="0" hangingPunct="1">
        <a:spcBef>
          <a:spcPct val="20000"/>
        </a:spcBef>
        <a:buFont typeface="Arial" pitchFamily="34" charset="0"/>
        <a:buChar char="–"/>
        <a:defRPr kumimoji="1" sz="5200" kern="1200">
          <a:solidFill>
            <a:schemeClr val="tx1"/>
          </a:solidFill>
          <a:latin typeface="+mn-lt"/>
          <a:ea typeface="+mn-ea"/>
          <a:cs typeface="+mn-cs"/>
        </a:defRPr>
      </a:lvl2pPr>
      <a:lvl3pPr marL="2133547" indent="-426709" algn="l" defTabSz="1706837" rtl="0" eaLnBrk="1" latinLnBrk="0" hangingPunct="1">
        <a:spcBef>
          <a:spcPct val="20000"/>
        </a:spcBef>
        <a:buFont typeface="Arial" pitchFamily="34" charset="0"/>
        <a:buChar char="•"/>
        <a:defRPr kumimoji="1" sz="4533" kern="1200">
          <a:solidFill>
            <a:schemeClr val="tx1"/>
          </a:solidFill>
          <a:latin typeface="+mn-lt"/>
          <a:ea typeface="+mn-ea"/>
          <a:cs typeface="+mn-cs"/>
        </a:defRPr>
      </a:lvl3pPr>
      <a:lvl4pPr marL="2986965" indent="-426709" algn="l" defTabSz="1706837" rtl="0" eaLnBrk="1" latinLnBrk="0" hangingPunct="1">
        <a:spcBef>
          <a:spcPct val="20000"/>
        </a:spcBef>
        <a:buFont typeface="Arial" pitchFamily="34" charset="0"/>
        <a:buChar char="–"/>
        <a:defRPr kumimoji="1" sz="3733" kern="1200">
          <a:solidFill>
            <a:schemeClr val="tx1"/>
          </a:solidFill>
          <a:latin typeface="+mn-lt"/>
          <a:ea typeface="+mn-ea"/>
          <a:cs typeface="+mn-cs"/>
        </a:defRPr>
      </a:lvl4pPr>
      <a:lvl5pPr marL="3840384" indent="-426709" algn="l" defTabSz="1706837" rtl="0" eaLnBrk="1" latinLnBrk="0" hangingPunct="1">
        <a:spcBef>
          <a:spcPct val="20000"/>
        </a:spcBef>
        <a:buFont typeface="Arial" pitchFamily="34" charset="0"/>
        <a:buChar char="»"/>
        <a:defRPr kumimoji="1" sz="3733" kern="1200">
          <a:solidFill>
            <a:schemeClr val="tx1"/>
          </a:solidFill>
          <a:latin typeface="+mn-lt"/>
          <a:ea typeface="+mn-ea"/>
          <a:cs typeface="+mn-cs"/>
        </a:defRPr>
      </a:lvl5pPr>
      <a:lvl6pPr marL="4693803" indent="-426709" algn="l" defTabSz="1706837" rtl="0" eaLnBrk="1" latinLnBrk="0" hangingPunct="1">
        <a:spcBef>
          <a:spcPct val="20000"/>
        </a:spcBef>
        <a:buFont typeface="Arial" pitchFamily="34" charset="0"/>
        <a:buChar char="•"/>
        <a:defRPr kumimoji="1" sz="3733" kern="1200">
          <a:solidFill>
            <a:schemeClr val="tx1"/>
          </a:solidFill>
          <a:latin typeface="+mn-lt"/>
          <a:ea typeface="+mn-ea"/>
          <a:cs typeface="+mn-cs"/>
        </a:defRPr>
      </a:lvl6pPr>
      <a:lvl7pPr marL="5547221" indent="-426709" algn="l" defTabSz="1706837" rtl="0" eaLnBrk="1" latinLnBrk="0" hangingPunct="1">
        <a:spcBef>
          <a:spcPct val="20000"/>
        </a:spcBef>
        <a:buFont typeface="Arial" pitchFamily="34" charset="0"/>
        <a:buChar char="•"/>
        <a:defRPr kumimoji="1" sz="3733" kern="1200">
          <a:solidFill>
            <a:schemeClr val="tx1"/>
          </a:solidFill>
          <a:latin typeface="+mn-lt"/>
          <a:ea typeface="+mn-ea"/>
          <a:cs typeface="+mn-cs"/>
        </a:defRPr>
      </a:lvl7pPr>
      <a:lvl8pPr marL="6400640" indent="-426709" algn="l" defTabSz="1706837" rtl="0" eaLnBrk="1" latinLnBrk="0" hangingPunct="1">
        <a:spcBef>
          <a:spcPct val="20000"/>
        </a:spcBef>
        <a:buFont typeface="Arial" pitchFamily="34" charset="0"/>
        <a:buChar char="•"/>
        <a:defRPr kumimoji="1" sz="3733" kern="1200">
          <a:solidFill>
            <a:schemeClr val="tx1"/>
          </a:solidFill>
          <a:latin typeface="+mn-lt"/>
          <a:ea typeface="+mn-ea"/>
          <a:cs typeface="+mn-cs"/>
        </a:defRPr>
      </a:lvl8pPr>
      <a:lvl9pPr marL="7254059" indent="-426709" algn="l" defTabSz="1706837" rtl="0" eaLnBrk="1" latinLnBrk="0" hangingPunct="1">
        <a:spcBef>
          <a:spcPct val="20000"/>
        </a:spcBef>
        <a:buFont typeface="Arial" pitchFamily="34" charset="0"/>
        <a:buChar char="•"/>
        <a:defRPr kumimoji="1" sz="3733" kern="1200">
          <a:solidFill>
            <a:schemeClr val="tx1"/>
          </a:solidFill>
          <a:latin typeface="+mn-lt"/>
          <a:ea typeface="+mn-ea"/>
          <a:cs typeface="+mn-cs"/>
        </a:defRPr>
      </a:lvl9pPr>
    </p:bodyStyle>
    <p:otherStyle>
      <a:defPPr>
        <a:defRPr lang="ja-JP"/>
      </a:defPPr>
      <a:lvl1pPr marL="0" algn="l" defTabSz="1706837" rtl="0" eaLnBrk="1" latinLnBrk="0" hangingPunct="1">
        <a:defRPr kumimoji="1" sz="3333" kern="1200">
          <a:solidFill>
            <a:schemeClr val="tx1"/>
          </a:solidFill>
          <a:latin typeface="+mn-lt"/>
          <a:ea typeface="+mn-ea"/>
          <a:cs typeface="+mn-cs"/>
        </a:defRPr>
      </a:lvl1pPr>
      <a:lvl2pPr marL="853419" algn="l" defTabSz="1706837" rtl="0" eaLnBrk="1" latinLnBrk="0" hangingPunct="1">
        <a:defRPr kumimoji="1" sz="3333" kern="1200">
          <a:solidFill>
            <a:schemeClr val="tx1"/>
          </a:solidFill>
          <a:latin typeface="+mn-lt"/>
          <a:ea typeface="+mn-ea"/>
          <a:cs typeface="+mn-cs"/>
        </a:defRPr>
      </a:lvl2pPr>
      <a:lvl3pPr marL="1706837" algn="l" defTabSz="1706837" rtl="0" eaLnBrk="1" latinLnBrk="0" hangingPunct="1">
        <a:defRPr kumimoji="1" sz="3333" kern="1200">
          <a:solidFill>
            <a:schemeClr val="tx1"/>
          </a:solidFill>
          <a:latin typeface="+mn-lt"/>
          <a:ea typeface="+mn-ea"/>
          <a:cs typeface="+mn-cs"/>
        </a:defRPr>
      </a:lvl3pPr>
      <a:lvl4pPr marL="2560256" algn="l" defTabSz="1706837" rtl="0" eaLnBrk="1" latinLnBrk="0" hangingPunct="1">
        <a:defRPr kumimoji="1" sz="3333" kern="1200">
          <a:solidFill>
            <a:schemeClr val="tx1"/>
          </a:solidFill>
          <a:latin typeface="+mn-lt"/>
          <a:ea typeface="+mn-ea"/>
          <a:cs typeface="+mn-cs"/>
        </a:defRPr>
      </a:lvl4pPr>
      <a:lvl5pPr marL="3413675" algn="l" defTabSz="1706837" rtl="0" eaLnBrk="1" latinLnBrk="0" hangingPunct="1">
        <a:defRPr kumimoji="1" sz="3333" kern="1200">
          <a:solidFill>
            <a:schemeClr val="tx1"/>
          </a:solidFill>
          <a:latin typeface="+mn-lt"/>
          <a:ea typeface="+mn-ea"/>
          <a:cs typeface="+mn-cs"/>
        </a:defRPr>
      </a:lvl5pPr>
      <a:lvl6pPr marL="4267093" algn="l" defTabSz="1706837" rtl="0" eaLnBrk="1" latinLnBrk="0" hangingPunct="1">
        <a:defRPr kumimoji="1" sz="3333" kern="1200">
          <a:solidFill>
            <a:schemeClr val="tx1"/>
          </a:solidFill>
          <a:latin typeface="+mn-lt"/>
          <a:ea typeface="+mn-ea"/>
          <a:cs typeface="+mn-cs"/>
        </a:defRPr>
      </a:lvl6pPr>
      <a:lvl7pPr marL="5120512" algn="l" defTabSz="1706837" rtl="0" eaLnBrk="1" latinLnBrk="0" hangingPunct="1">
        <a:defRPr kumimoji="1" sz="3333" kern="1200">
          <a:solidFill>
            <a:schemeClr val="tx1"/>
          </a:solidFill>
          <a:latin typeface="+mn-lt"/>
          <a:ea typeface="+mn-ea"/>
          <a:cs typeface="+mn-cs"/>
        </a:defRPr>
      </a:lvl7pPr>
      <a:lvl8pPr marL="5973931" algn="l" defTabSz="1706837" rtl="0" eaLnBrk="1" latinLnBrk="0" hangingPunct="1">
        <a:defRPr kumimoji="1" sz="3333" kern="1200">
          <a:solidFill>
            <a:schemeClr val="tx1"/>
          </a:solidFill>
          <a:latin typeface="+mn-lt"/>
          <a:ea typeface="+mn-ea"/>
          <a:cs typeface="+mn-cs"/>
        </a:defRPr>
      </a:lvl8pPr>
      <a:lvl9pPr marL="6827349" algn="l" defTabSz="1706837" rtl="0" eaLnBrk="1" latinLnBrk="0" hangingPunct="1">
        <a:defRPr kumimoji="1" sz="3333"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タイトル プレースホルダ 1"/>
          <p:cNvSpPr>
            <a:spLocks noGrp="1"/>
          </p:cNvSpPr>
          <p:nvPr>
            <p:ph type="title"/>
          </p:nvPr>
        </p:nvSpPr>
        <p:spPr bwMode="auto">
          <a:xfrm>
            <a:off x="853442" y="512659"/>
            <a:ext cx="15361920" cy="2133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テキスト プレースホルダ 2"/>
          <p:cNvSpPr>
            <a:spLocks noGrp="1"/>
          </p:cNvSpPr>
          <p:nvPr>
            <p:ph type="body" idx="1"/>
          </p:nvPr>
        </p:nvSpPr>
        <p:spPr bwMode="auto">
          <a:xfrm>
            <a:off x="853442" y="2987049"/>
            <a:ext cx="15361920" cy="844846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2"/>
          </p:nvPr>
        </p:nvSpPr>
        <p:spPr>
          <a:xfrm>
            <a:off x="853437" y="11865269"/>
            <a:ext cx="3982721" cy="681567"/>
          </a:xfrm>
          <a:prstGeom prst="rect">
            <a:avLst/>
          </a:prstGeom>
        </p:spPr>
        <p:txBody>
          <a:bodyPr vert="horz" lIns="91440" tIns="45720" rIns="91440" bIns="45720" rtlCol="0" anchor="ctr"/>
          <a:lstStyle>
            <a:lvl1pPr algn="l" fontAlgn="auto">
              <a:spcBef>
                <a:spcPts val="0"/>
              </a:spcBef>
              <a:spcAft>
                <a:spcPts val="0"/>
              </a:spcAft>
              <a:defRPr sz="1987">
                <a:solidFill>
                  <a:schemeClr val="tx1">
                    <a:tint val="75000"/>
                  </a:schemeClr>
                </a:solidFill>
                <a:latin typeface="+mn-lt"/>
                <a:ea typeface="+mn-ea"/>
              </a:defRPr>
            </a:lvl1pPr>
          </a:lstStyle>
          <a:p>
            <a:pPr>
              <a:defRPr/>
            </a:pPr>
            <a:fld id="{AC18125F-DA68-4631-A211-0644AA6578E6}" type="datetimeFigureOut">
              <a:rPr lang="ja-JP" altLang="en-US">
                <a:solidFill>
                  <a:prstClr val="black">
                    <a:tint val="75000"/>
                  </a:prstClr>
                </a:solidFill>
              </a:rPr>
              <a:pPr>
                <a:defRPr/>
              </a:pPr>
              <a:t>2025/9/2</a:t>
            </a:fld>
            <a:endParaRPr lang="ja-JP" altLang="en-US">
              <a:solidFill>
                <a:prstClr val="black">
                  <a:tint val="75000"/>
                </a:prstClr>
              </a:solidFill>
            </a:endParaRPr>
          </a:p>
        </p:txBody>
      </p:sp>
      <p:sp>
        <p:nvSpPr>
          <p:cNvPr id="5" name="フッター プレースホルダ 4"/>
          <p:cNvSpPr>
            <a:spLocks noGrp="1"/>
          </p:cNvSpPr>
          <p:nvPr>
            <p:ph type="ftr" sz="quarter" idx="3"/>
          </p:nvPr>
        </p:nvSpPr>
        <p:spPr>
          <a:xfrm>
            <a:off x="5831842" y="11865269"/>
            <a:ext cx="5405120" cy="681567"/>
          </a:xfrm>
          <a:prstGeom prst="rect">
            <a:avLst/>
          </a:prstGeom>
        </p:spPr>
        <p:txBody>
          <a:bodyPr vert="horz" lIns="91440" tIns="45720" rIns="91440" bIns="45720" rtlCol="0" anchor="ctr"/>
          <a:lstStyle>
            <a:lvl1pPr algn="ctr" fontAlgn="auto">
              <a:spcBef>
                <a:spcPts val="0"/>
              </a:spcBef>
              <a:spcAft>
                <a:spcPts val="0"/>
              </a:spcAft>
              <a:defRPr sz="1987">
                <a:solidFill>
                  <a:schemeClr val="tx1">
                    <a:tint val="75000"/>
                  </a:schemeClr>
                </a:solidFill>
                <a:latin typeface="+mn-lt"/>
                <a:ea typeface="+mn-ea"/>
              </a:defRPr>
            </a:lvl1pPr>
          </a:lstStyle>
          <a:p>
            <a:pPr>
              <a:defRPr/>
            </a:pPr>
            <a:endParaRPr lang="ja-JP" altLang="en-US">
              <a:solidFill>
                <a:prstClr val="black">
                  <a:tint val="75000"/>
                </a:prstClr>
              </a:solidFill>
            </a:endParaRPr>
          </a:p>
        </p:txBody>
      </p:sp>
      <p:sp>
        <p:nvSpPr>
          <p:cNvPr id="6" name="スライド番号プレースホルダ 5"/>
          <p:cNvSpPr>
            <a:spLocks noGrp="1"/>
          </p:cNvSpPr>
          <p:nvPr>
            <p:ph type="sldNum" sz="quarter" idx="4"/>
          </p:nvPr>
        </p:nvSpPr>
        <p:spPr>
          <a:xfrm>
            <a:off x="12232642" y="11865269"/>
            <a:ext cx="3982721" cy="681567"/>
          </a:xfrm>
          <a:prstGeom prst="rect">
            <a:avLst/>
          </a:prstGeom>
        </p:spPr>
        <p:txBody>
          <a:bodyPr vert="horz" lIns="91440" tIns="45720" rIns="91440" bIns="45720" rtlCol="0" anchor="ctr"/>
          <a:lstStyle>
            <a:lvl1pPr algn="r" fontAlgn="auto">
              <a:spcBef>
                <a:spcPts val="0"/>
              </a:spcBef>
              <a:spcAft>
                <a:spcPts val="0"/>
              </a:spcAft>
              <a:defRPr sz="1987">
                <a:solidFill>
                  <a:schemeClr val="tx1">
                    <a:tint val="75000"/>
                  </a:schemeClr>
                </a:solidFill>
                <a:latin typeface="+mn-lt"/>
                <a:ea typeface="+mn-ea"/>
              </a:defRPr>
            </a:lvl1pPr>
          </a:lstStyle>
          <a:p>
            <a:pPr>
              <a:defRPr/>
            </a:pPr>
            <a:fld id="{CFA7F09D-6807-4B7F-B97E-5E85CAA446CD}" type="slidenum">
              <a:rPr lang="ja-JP" altLang="en-US">
                <a:solidFill>
                  <a:prstClr val="black">
                    <a:tint val="75000"/>
                  </a:prstClr>
                </a:solidFill>
              </a:rPr>
              <a:pPr>
                <a:defRPr/>
              </a:pPr>
              <a:t>‹#›</a:t>
            </a:fld>
            <a:endParaRPr lang="ja-JP" altLang="en-US">
              <a:solidFill>
                <a:prstClr val="black">
                  <a:tint val="75000"/>
                </a:prstClr>
              </a:solidFill>
            </a:endParaRPr>
          </a:p>
        </p:txBody>
      </p:sp>
    </p:spTree>
    <p:extLst>
      <p:ext uri="{BB962C8B-B14F-4D97-AF65-F5344CB8AC3E}">
        <p14:creationId xmlns:p14="http://schemas.microsoft.com/office/powerpoint/2010/main" val="1887324151"/>
      </p:ext>
    </p:extLst>
  </p:cSld>
  <p:clrMap bg1="lt1" tx1="dk1" bg2="lt2" tx2="dk2" accent1="accent1" accent2="accent2" accent3="accent3" accent4="accent4" accent5="accent5" accent6="accent6" hlink="hlink" folHlink="folHlink"/>
  <p:sldLayoutIdLst>
    <p:sldLayoutId id="2147483822" r:id="rId1"/>
    <p:sldLayoutId id="2147483823" r:id="rId2"/>
    <p:sldLayoutId id="2147483824" r:id="rId3"/>
    <p:sldLayoutId id="2147483825" r:id="rId4"/>
    <p:sldLayoutId id="2147483826" r:id="rId5"/>
    <p:sldLayoutId id="2147483827" r:id="rId6"/>
    <p:sldLayoutId id="2147483828" r:id="rId7"/>
    <p:sldLayoutId id="2147483829" r:id="rId8"/>
    <p:sldLayoutId id="2147483830" r:id="rId9"/>
    <p:sldLayoutId id="2147483831" r:id="rId10"/>
    <p:sldLayoutId id="2147483832" r:id="rId11"/>
  </p:sldLayoutIdLst>
  <p:txStyles>
    <p:titleStyle>
      <a:lvl1pPr algn="ctr" rtl="0" eaLnBrk="0" fontAlgn="base" hangingPunct="0">
        <a:spcBef>
          <a:spcPct val="0"/>
        </a:spcBef>
        <a:spcAft>
          <a:spcPct val="0"/>
        </a:spcAft>
        <a:defRPr kumimoji="1" sz="7290" kern="1200">
          <a:solidFill>
            <a:schemeClr val="tx1"/>
          </a:solidFill>
          <a:latin typeface="+mj-lt"/>
          <a:ea typeface="+mj-ea"/>
          <a:cs typeface="+mj-cs"/>
        </a:defRPr>
      </a:lvl1pPr>
      <a:lvl2pPr algn="ctr" rtl="0" eaLnBrk="0" fontAlgn="base" hangingPunct="0">
        <a:spcBef>
          <a:spcPct val="0"/>
        </a:spcBef>
        <a:spcAft>
          <a:spcPct val="0"/>
        </a:spcAft>
        <a:defRPr kumimoji="1" sz="7290">
          <a:solidFill>
            <a:schemeClr val="tx1"/>
          </a:solidFill>
          <a:latin typeface="Calibri" pitchFamily="34" charset="0"/>
          <a:ea typeface="ＭＳ Ｐゴシック" charset="-128"/>
        </a:defRPr>
      </a:lvl2pPr>
      <a:lvl3pPr algn="ctr" rtl="0" eaLnBrk="0" fontAlgn="base" hangingPunct="0">
        <a:spcBef>
          <a:spcPct val="0"/>
        </a:spcBef>
        <a:spcAft>
          <a:spcPct val="0"/>
        </a:spcAft>
        <a:defRPr kumimoji="1" sz="7290">
          <a:solidFill>
            <a:schemeClr val="tx1"/>
          </a:solidFill>
          <a:latin typeface="Calibri" pitchFamily="34" charset="0"/>
          <a:ea typeface="ＭＳ Ｐゴシック" charset="-128"/>
        </a:defRPr>
      </a:lvl3pPr>
      <a:lvl4pPr algn="ctr" rtl="0" eaLnBrk="0" fontAlgn="base" hangingPunct="0">
        <a:spcBef>
          <a:spcPct val="0"/>
        </a:spcBef>
        <a:spcAft>
          <a:spcPct val="0"/>
        </a:spcAft>
        <a:defRPr kumimoji="1" sz="7290">
          <a:solidFill>
            <a:schemeClr val="tx1"/>
          </a:solidFill>
          <a:latin typeface="Calibri" pitchFamily="34" charset="0"/>
          <a:ea typeface="ＭＳ Ｐゴシック" charset="-128"/>
        </a:defRPr>
      </a:lvl4pPr>
      <a:lvl5pPr algn="ctr" rtl="0" eaLnBrk="0" fontAlgn="base" hangingPunct="0">
        <a:spcBef>
          <a:spcPct val="0"/>
        </a:spcBef>
        <a:spcAft>
          <a:spcPct val="0"/>
        </a:spcAft>
        <a:defRPr kumimoji="1" sz="7290">
          <a:solidFill>
            <a:schemeClr val="tx1"/>
          </a:solidFill>
          <a:latin typeface="Calibri" pitchFamily="34" charset="0"/>
          <a:ea typeface="ＭＳ Ｐゴシック" charset="-128"/>
        </a:defRPr>
      </a:lvl5pPr>
      <a:lvl6pPr marL="757509" algn="ctr" rtl="0" fontAlgn="base">
        <a:spcBef>
          <a:spcPct val="0"/>
        </a:spcBef>
        <a:spcAft>
          <a:spcPct val="0"/>
        </a:spcAft>
        <a:defRPr kumimoji="1" sz="7290">
          <a:solidFill>
            <a:schemeClr val="tx1"/>
          </a:solidFill>
          <a:latin typeface="Calibri" pitchFamily="34" charset="0"/>
          <a:ea typeface="ＭＳ Ｐゴシック" charset="-128"/>
        </a:defRPr>
      </a:lvl6pPr>
      <a:lvl7pPr marL="1515020" algn="ctr" rtl="0" fontAlgn="base">
        <a:spcBef>
          <a:spcPct val="0"/>
        </a:spcBef>
        <a:spcAft>
          <a:spcPct val="0"/>
        </a:spcAft>
        <a:defRPr kumimoji="1" sz="7290">
          <a:solidFill>
            <a:schemeClr val="tx1"/>
          </a:solidFill>
          <a:latin typeface="Calibri" pitchFamily="34" charset="0"/>
          <a:ea typeface="ＭＳ Ｐゴシック" charset="-128"/>
        </a:defRPr>
      </a:lvl7pPr>
      <a:lvl8pPr marL="2272529" algn="ctr" rtl="0" fontAlgn="base">
        <a:spcBef>
          <a:spcPct val="0"/>
        </a:spcBef>
        <a:spcAft>
          <a:spcPct val="0"/>
        </a:spcAft>
        <a:defRPr kumimoji="1" sz="7290">
          <a:solidFill>
            <a:schemeClr val="tx1"/>
          </a:solidFill>
          <a:latin typeface="Calibri" pitchFamily="34" charset="0"/>
          <a:ea typeface="ＭＳ Ｐゴシック" charset="-128"/>
        </a:defRPr>
      </a:lvl8pPr>
      <a:lvl9pPr marL="3030040" algn="ctr" rtl="0" fontAlgn="base">
        <a:spcBef>
          <a:spcPct val="0"/>
        </a:spcBef>
        <a:spcAft>
          <a:spcPct val="0"/>
        </a:spcAft>
        <a:defRPr kumimoji="1" sz="7290">
          <a:solidFill>
            <a:schemeClr val="tx1"/>
          </a:solidFill>
          <a:latin typeface="Calibri" pitchFamily="34" charset="0"/>
          <a:ea typeface="ＭＳ Ｐゴシック" charset="-128"/>
        </a:defRPr>
      </a:lvl9pPr>
    </p:titleStyle>
    <p:bodyStyle>
      <a:lvl1pPr marL="568132" indent="-568132" algn="l" rtl="0" eaLnBrk="0" fontAlgn="base" hangingPunct="0">
        <a:spcBef>
          <a:spcPct val="20000"/>
        </a:spcBef>
        <a:spcAft>
          <a:spcPct val="0"/>
        </a:spcAft>
        <a:buFont typeface="Arial" pitchFamily="34" charset="0"/>
        <a:buChar char="•"/>
        <a:defRPr kumimoji="1" sz="5301" kern="1200">
          <a:solidFill>
            <a:schemeClr val="tx1"/>
          </a:solidFill>
          <a:latin typeface="+mn-lt"/>
          <a:ea typeface="+mn-ea"/>
          <a:cs typeface="+mn-cs"/>
        </a:defRPr>
      </a:lvl1pPr>
      <a:lvl2pPr marL="1230953" indent="-473444" algn="l" rtl="0" eaLnBrk="0" fontAlgn="base" hangingPunct="0">
        <a:spcBef>
          <a:spcPct val="20000"/>
        </a:spcBef>
        <a:spcAft>
          <a:spcPct val="0"/>
        </a:spcAft>
        <a:buFont typeface="Arial" pitchFamily="34" charset="0"/>
        <a:buChar char="–"/>
        <a:defRPr kumimoji="1" sz="4640" kern="1200">
          <a:solidFill>
            <a:schemeClr val="tx1"/>
          </a:solidFill>
          <a:latin typeface="+mn-lt"/>
          <a:ea typeface="+mn-ea"/>
          <a:cs typeface="+mn-cs"/>
        </a:defRPr>
      </a:lvl2pPr>
      <a:lvl3pPr marL="1893775" indent="-378755" algn="l" rtl="0" eaLnBrk="0" fontAlgn="base" hangingPunct="0">
        <a:spcBef>
          <a:spcPct val="20000"/>
        </a:spcBef>
        <a:spcAft>
          <a:spcPct val="0"/>
        </a:spcAft>
        <a:buFont typeface="Arial" pitchFamily="34" charset="0"/>
        <a:buChar char="•"/>
        <a:defRPr kumimoji="1" sz="3977" kern="1200">
          <a:solidFill>
            <a:schemeClr val="tx1"/>
          </a:solidFill>
          <a:latin typeface="+mn-lt"/>
          <a:ea typeface="+mn-ea"/>
          <a:cs typeface="+mn-cs"/>
        </a:defRPr>
      </a:lvl3pPr>
      <a:lvl4pPr marL="2651284" indent="-378755" algn="l" rtl="0" eaLnBrk="0" fontAlgn="base" hangingPunct="0">
        <a:spcBef>
          <a:spcPct val="20000"/>
        </a:spcBef>
        <a:spcAft>
          <a:spcPct val="0"/>
        </a:spcAft>
        <a:buFont typeface="Arial" pitchFamily="34" charset="0"/>
        <a:buChar char="–"/>
        <a:defRPr kumimoji="1" sz="3314" kern="1200">
          <a:solidFill>
            <a:schemeClr val="tx1"/>
          </a:solidFill>
          <a:latin typeface="+mn-lt"/>
          <a:ea typeface="+mn-ea"/>
          <a:cs typeface="+mn-cs"/>
        </a:defRPr>
      </a:lvl4pPr>
      <a:lvl5pPr marL="3408793" indent="-378755" algn="l" rtl="0" eaLnBrk="0" fontAlgn="base" hangingPunct="0">
        <a:spcBef>
          <a:spcPct val="20000"/>
        </a:spcBef>
        <a:spcAft>
          <a:spcPct val="0"/>
        </a:spcAft>
        <a:buFont typeface="Arial" pitchFamily="34" charset="0"/>
        <a:buChar char="»"/>
        <a:defRPr kumimoji="1" sz="3314" kern="1200">
          <a:solidFill>
            <a:schemeClr val="tx1"/>
          </a:solidFill>
          <a:latin typeface="+mn-lt"/>
          <a:ea typeface="+mn-ea"/>
          <a:cs typeface="+mn-cs"/>
        </a:defRPr>
      </a:lvl5pPr>
      <a:lvl6pPr marL="4166304" indent="-378755" algn="l" defTabSz="1515020" rtl="0" eaLnBrk="1" latinLnBrk="0" hangingPunct="1">
        <a:spcBef>
          <a:spcPct val="20000"/>
        </a:spcBef>
        <a:buFont typeface="Arial" pitchFamily="34" charset="0"/>
        <a:buChar char="•"/>
        <a:defRPr kumimoji="1" sz="3314" kern="1200">
          <a:solidFill>
            <a:schemeClr val="tx1"/>
          </a:solidFill>
          <a:latin typeface="+mn-lt"/>
          <a:ea typeface="+mn-ea"/>
          <a:cs typeface="+mn-cs"/>
        </a:defRPr>
      </a:lvl6pPr>
      <a:lvl7pPr marL="4923813" indent="-378755" algn="l" defTabSz="1515020" rtl="0" eaLnBrk="1" latinLnBrk="0" hangingPunct="1">
        <a:spcBef>
          <a:spcPct val="20000"/>
        </a:spcBef>
        <a:buFont typeface="Arial" pitchFamily="34" charset="0"/>
        <a:buChar char="•"/>
        <a:defRPr kumimoji="1" sz="3314" kern="1200">
          <a:solidFill>
            <a:schemeClr val="tx1"/>
          </a:solidFill>
          <a:latin typeface="+mn-lt"/>
          <a:ea typeface="+mn-ea"/>
          <a:cs typeface="+mn-cs"/>
        </a:defRPr>
      </a:lvl7pPr>
      <a:lvl8pPr marL="5681324" indent="-378755" algn="l" defTabSz="1515020" rtl="0" eaLnBrk="1" latinLnBrk="0" hangingPunct="1">
        <a:spcBef>
          <a:spcPct val="20000"/>
        </a:spcBef>
        <a:buFont typeface="Arial" pitchFamily="34" charset="0"/>
        <a:buChar char="•"/>
        <a:defRPr kumimoji="1" sz="3314" kern="1200">
          <a:solidFill>
            <a:schemeClr val="tx1"/>
          </a:solidFill>
          <a:latin typeface="+mn-lt"/>
          <a:ea typeface="+mn-ea"/>
          <a:cs typeface="+mn-cs"/>
        </a:defRPr>
      </a:lvl8pPr>
      <a:lvl9pPr marL="6438833" indent="-378755" algn="l" defTabSz="1515020" rtl="0" eaLnBrk="1" latinLnBrk="0" hangingPunct="1">
        <a:spcBef>
          <a:spcPct val="20000"/>
        </a:spcBef>
        <a:buFont typeface="Arial" pitchFamily="34" charset="0"/>
        <a:buChar char="•"/>
        <a:defRPr kumimoji="1" sz="3314" kern="1200">
          <a:solidFill>
            <a:schemeClr val="tx1"/>
          </a:solidFill>
          <a:latin typeface="+mn-lt"/>
          <a:ea typeface="+mn-ea"/>
          <a:cs typeface="+mn-cs"/>
        </a:defRPr>
      </a:lvl9pPr>
    </p:bodyStyle>
    <p:otherStyle>
      <a:defPPr>
        <a:defRPr lang="ja-JP"/>
      </a:defPPr>
      <a:lvl1pPr marL="0" algn="l" defTabSz="1515020" rtl="0" eaLnBrk="1" latinLnBrk="0" hangingPunct="1">
        <a:defRPr kumimoji="1" sz="2982" kern="1200">
          <a:solidFill>
            <a:schemeClr val="tx1"/>
          </a:solidFill>
          <a:latin typeface="+mn-lt"/>
          <a:ea typeface="+mn-ea"/>
          <a:cs typeface="+mn-cs"/>
        </a:defRPr>
      </a:lvl1pPr>
      <a:lvl2pPr marL="757509" algn="l" defTabSz="1515020" rtl="0" eaLnBrk="1" latinLnBrk="0" hangingPunct="1">
        <a:defRPr kumimoji="1" sz="2982" kern="1200">
          <a:solidFill>
            <a:schemeClr val="tx1"/>
          </a:solidFill>
          <a:latin typeface="+mn-lt"/>
          <a:ea typeface="+mn-ea"/>
          <a:cs typeface="+mn-cs"/>
        </a:defRPr>
      </a:lvl2pPr>
      <a:lvl3pPr marL="1515020" algn="l" defTabSz="1515020" rtl="0" eaLnBrk="1" latinLnBrk="0" hangingPunct="1">
        <a:defRPr kumimoji="1" sz="2982" kern="1200">
          <a:solidFill>
            <a:schemeClr val="tx1"/>
          </a:solidFill>
          <a:latin typeface="+mn-lt"/>
          <a:ea typeface="+mn-ea"/>
          <a:cs typeface="+mn-cs"/>
        </a:defRPr>
      </a:lvl3pPr>
      <a:lvl4pPr marL="2272529" algn="l" defTabSz="1515020" rtl="0" eaLnBrk="1" latinLnBrk="0" hangingPunct="1">
        <a:defRPr kumimoji="1" sz="2982" kern="1200">
          <a:solidFill>
            <a:schemeClr val="tx1"/>
          </a:solidFill>
          <a:latin typeface="+mn-lt"/>
          <a:ea typeface="+mn-ea"/>
          <a:cs typeface="+mn-cs"/>
        </a:defRPr>
      </a:lvl4pPr>
      <a:lvl5pPr marL="3030040" algn="l" defTabSz="1515020" rtl="0" eaLnBrk="1" latinLnBrk="0" hangingPunct="1">
        <a:defRPr kumimoji="1" sz="2982" kern="1200">
          <a:solidFill>
            <a:schemeClr val="tx1"/>
          </a:solidFill>
          <a:latin typeface="+mn-lt"/>
          <a:ea typeface="+mn-ea"/>
          <a:cs typeface="+mn-cs"/>
        </a:defRPr>
      </a:lvl5pPr>
      <a:lvl6pPr marL="3787549" algn="l" defTabSz="1515020" rtl="0" eaLnBrk="1" latinLnBrk="0" hangingPunct="1">
        <a:defRPr kumimoji="1" sz="2982" kern="1200">
          <a:solidFill>
            <a:schemeClr val="tx1"/>
          </a:solidFill>
          <a:latin typeface="+mn-lt"/>
          <a:ea typeface="+mn-ea"/>
          <a:cs typeface="+mn-cs"/>
        </a:defRPr>
      </a:lvl6pPr>
      <a:lvl7pPr marL="4545058" algn="l" defTabSz="1515020" rtl="0" eaLnBrk="1" latinLnBrk="0" hangingPunct="1">
        <a:defRPr kumimoji="1" sz="2982" kern="1200">
          <a:solidFill>
            <a:schemeClr val="tx1"/>
          </a:solidFill>
          <a:latin typeface="+mn-lt"/>
          <a:ea typeface="+mn-ea"/>
          <a:cs typeface="+mn-cs"/>
        </a:defRPr>
      </a:lvl7pPr>
      <a:lvl8pPr marL="5302568" algn="l" defTabSz="1515020" rtl="0" eaLnBrk="1" latinLnBrk="0" hangingPunct="1">
        <a:defRPr kumimoji="1" sz="2982" kern="1200">
          <a:solidFill>
            <a:schemeClr val="tx1"/>
          </a:solidFill>
          <a:latin typeface="+mn-lt"/>
          <a:ea typeface="+mn-ea"/>
          <a:cs typeface="+mn-cs"/>
        </a:defRPr>
      </a:lvl8pPr>
      <a:lvl9pPr marL="6060077" algn="l" defTabSz="1515020" rtl="0" eaLnBrk="1" latinLnBrk="0" hangingPunct="1">
        <a:defRPr kumimoji="1" sz="298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8.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3.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3.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テキスト ボックス 10">
            <a:extLst>
              <a:ext uri="{FF2B5EF4-FFF2-40B4-BE49-F238E27FC236}">
                <a16:creationId xmlns:a16="http://schemas.microsoft.com/office/drawing/2014/main" id="{A5B6AF70-8D1B-492D-A129-FE60025AD653}"/>
              </a:ext>
            </a:extLst>
          </p:cNvPr>
          <p:cNvSpPr txBox="1"/>
          <p:nvPr/>
        </p:nvSpPr>
        <p:spPr>
          <a:xfrm>
            <a:off x="1009564" y="5265760"/>
            <a:ext cx="15049672" cy="1152944"/>
          </a:xfrm>
          <a:prstGeom prst="rect">
            <a:avLst/>
          </a:prstGeom>
          <a:noFill/>
        </p:spPr>
        <p:txBody>
          <a:bodyPr wrap="square" rtlCol="0">
            <a:spAutoFit/>
          </a:bodyPr>
          <a:lstStyle/>
          <a:p>
            <a:pPr defTabSz="787801">
              <a:defRPr/>
            </a:pPr>
            <a:r>
              <a:rPr lang="ja-JP" altLang="en-US" sz="6892" dirty="0">
                <a:solidFill>
                  <a:prstClr val="black"/>
                </a:solidFill>
                <a:latin typeface="BIZ UDPゴシック" panose="020B0400000000000000" pitchFamily="50" charset="-128"/>
                <a:ea typeface="BIZ UDPゴシック" panose="020B0400000000000000" pitchFamily="50" charset="-128"/>
              </a:rPr>
              <a:t>　 認知症施策総合推進事業について</a:t>
            </a:r>
            <a:endParaRPr lang="en-US" altLang="ja-JP" sz="6892" dirty="0">
              <a:solidFill>
                <a:prstClr val="black"/>
              </a:solidFill>
              <a:latin typeface="BIZ UDPゴシック" panose="020B0400000000000000" pitchFamily="50" charset="-128"/>
              <a:ea typeface="BIZ UDPゴシック" panose="020B0400000000000000" pitchFamily="50" charset="-128"/>
            </a:endParaRPr>
          </a:p>
        </p:txBody>
      </p:sp>
      <p:cxnSp>
        <p:nvCxnSpPr>
          <p:cNvPr id="6" name="直線コネクタ 5">
            <a:extLst>
              <a:ext uri="{FF2B5EF4-FFF2-40B4-BE49-F238E27FC236}">
                <a16:creationId xmlns:a16="http://schemas.microsoft.com/office/drawing/2014/main" id="{EDC7B3A8-DC7A-453B-9862-79D676DC48ED}"/>
              </a:ext>
            </a:extLst>
          </p:cNvPr>
          <p:cNvCxnSpPr>
            <a:cxnSpLocks/>
          </p:cNvCxnSpPr>
          <p:nvPr/>
        </p:nvCxnSpPr>
        <p:spPr>
          <a:xfrm>
            <a:off x="1477616" y="6688832"/>
            <a:ext cx="13969552" cy="0"/>
          </a:xfrm>
          <a:prstGeom prst="line">
            <a:avLst/>
          </a:prstGeom>
          <a:ln w="66675">
            <a:solidFill>
              <a:srgbClr val="FFC000"/>
            </a:solidFill>
          </a:ln>
        </p:spPr>
        <p:style>
          <a:lnRef idx="1">
            <a:schemeClr val="accent1"/>
          </a:lnRef>
          <a:fillRef idx="0">
            <a:schemeClr val="accent1"/>
          </a:fillRef>
          <a:effectRef idx="0">
            <a:schemeClr val="accent1"/>
          </a:effectRef>
          <a:fontRef idx="minor">
            <a:schemeClr val="tx1"/>
          </a:fontRef>
        </p:style>
      </p:cxnSp>
      <p:pic>
        <p:nvPicPr>
          <p:cNvPr id="7" name="図 6" descr="挿絵 が含まれている画像&#10;&#10;自動的に生成された説明">
            <a:extLst>
              <a:ext uri="{FF2B5EF4-FFF2-40B4-BE49-F238E27FC236}">
                <a16:creationId xmlns:a16="http://schemas.microsoft.com/office/drawing/2014/main" id="{D5A2DDE1-021F-0787-83AD-F5B2F897A242}"/>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989428" y="8100755"/>
            <a:ext cx="3713224" cy="3713224"/>
          </a:xfrm>
          <a:prstGeom prst="rect">
            <a:avLst/>
          </a:prstGeom>
        </p:spPr>
      </p:pic>
      <p:sp>
        <p:nvSpPr>
          <p:cNvPr id="3" name="テキスト ボックス 2">
            <a:extLst>
              <a:ext uri="{FF2B5EF4-FFF2-40B4-BE49-F238E27FC236}">
                <a16:creationId xmlns:a16="http://schemas.microsoft.com/office/drawing/2014/main" id="{059A6628-9530-CAFC-FF86-49F3B58510F1}"/>
              </a:ext>
            </a:extLst>
          </p:cNvPr>
          <p:cNvSpPr txBox="1"/>
          <p:nvPr/>
        </p:nvSpPr>
        <p:spPr>
          <a:xfrm>
            <a:off x="14187648" y="456993"/>
            <a:ext cx="2232248" cy="769441"/>
          </a:xfrm>
          <a:prstGeom prst="rect">
            <a:avLst/>
          </a:prstGeom>
          <a:noFill/>
          <a:ln w="44450">
            <a:solidFill>
              <a:schemeClr val="tx1"/>
            </a:solidFill>
          </a:ln>
        </p:spPr>
        <p:txBody>
          <a:bodyPr wrap="square" rtlCol="0">
            <a:spAutoFit/>
          </a:bodyPr>
          <a:lstStyle/>
          <a:p>
            <a:pPr algn="ctr"/>
            <a:r>
              <a:rPr kumimoji="1" lang="ja-JP" altLang="en-US" sz="4400" dirty="0">
                <a:latin typeface="ＭＳ ゴシック" panose="020B0609070205080204" pitchFamily="49" charset="-128"/>
                <a:ea typeface="ＭＳ ゴシック" panose="020B0609070205080204" pitchFamily="49" charset="-128"/>
              </a:rPr>
              <a:t>資料１</a:t>
            </a:r>
          </a:p>
        </p:txBody>
      </p:sp>
    </p:spTree>
    <p:extLst>
      <p:ext uri="{BB962C8B-B14F-4D97-AF65-F5344CB8AC3E}">
        <p14:creationId xmlns:p14="http://schemas.microsoft.com/office/powerpoint/2010/main" val="14424726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テキスト ボックス 10"/>
          <p:cNvSpPr txBox="1"/>
          <p:nvPr/>
        </p:nvSpPr>
        <p:spPr>
          <a:xfrm>
            <a:off x="703033" y="1432248"/>
            <a:ext cx="15662733" cy="9510296"/>
          </a:xfrm>
          <a:prstGeom prst="rect">
            <a:avLst/>
          </a:prstGeom>
          <a:noFill/>
        </p:spPr>
        <p:txBody>
          <a:bodyPr wrap="square" rtlCol="0">
            <a:spAutoFit/>
          </a:bodyPr>
          <a:lstStyle/>
          <a:p>
            <a:pPr hangingPunct="0"/>
            <a:r>
              <a:rPr kumimoji="1" lang="ja-JP" altLang="en-US" sz="3600" dirty="0">
                <a:latin typeface="HGSｺﾞｼｯｸE" panose="020B0900000000000000" pitchFamily="50" charset="-128"/>
                <a:ea typeface="HGSｺﾞｼｯｸE" panose="020B0900000000000000" pitchFamily="50" charset="-128"/>
              </a:rPr>
              <a:t>④ 認知症サポート医養成研修事業の実施</a:t>
            </a:r>
            <a:endParaRPr kumimoji="1" lang="en-US" altLang="ja-JP" sz="3600" dirty="0">
              <a:latin typeface="HGSｺﾞｼｯｸE" panose="020B0900000000000000" pitchFamily="50" charset="-128"/>
              <a:ea typeface="HGSｺﾞｼｯｸE" panose="020B0900000000000000" pitchFamily="50" charset="-128"/>
            </a:endParaRPr>
          </a:p>
          <a:p>
            <a:pPr hangingPunct="0"/>
            <a:r>
              <a:rPr kumimoji="1" lang="ja-JP" altLang="en-US" sz="3600" dirty="0">
                <a:latin typeface="HGSｺﾞｼｯｸE" panose="020B0900000000000000" pitchFamily="50" charset="-128"/>
                <a:ea typeface="HGSｺﾞｼｯｸE" panose="020B0900000000000000" pitchFamily="50" charset="-128"/>
              </a:rPr>
              <a:t>　　認知症の診療に習熟し、かかりつけ医等への助言その他の支援を</a:t>
            </a:r>
            <a:endParaRPr kumimoji="1" lang="en-US" altLang="ja-JP" sz="3600" dirty="0">
              <a:latin typeface="HGSｺﾞｼｯｸE" panose="020B0900000000000000" pitchFamily="50" charset="-128"/>
              <a:ea typeface="HGSｺﾞｼｯｸE" panose="020B0900000000000000" pitchFamily="50" charset="-128"/>
            </a:endParaRPr>
          </a:p>
          <a:p>
            <a:pPr hangingPunct="0"/>
            <a:r>
              <a:rPr kumimoji="1" lang="ja-JP" altLang="en-US" sz="3600" dirty="0">
                <a:latin typeface="HGSｺﾞｼｯｸE" panose="020B0900000000000000" pitchFamily="50" charset="-128"/>
                <a:ea typeface="HGSｺﾞｼｯｸE" panose="020B0900000000000000" pitchFamily="50" charset="-128"/>
              </a:rPr>
              <a:t>　行い、専門医療機関や地域包括支援センター等との連携の推進役と</a:t>
            </a:r>
            <a:endParaRPr kumimoji="1" lang="en-US" altLang="ja-JP" sz="3600" dirty="0">
              <a:latin typeface="HGSｺﾞｼｯｸE" panose="020B0900000000000000" pitchFamily="50" charset="-128"/>
              <a:ea typeface="HGSｺﾞｼｯｸE" panose="020B0900000000000000" pitchFamily="50" charset="-128"/>
            </a:endParaRPr>
          </a:p>
          <a:p>
            <a:pPr hangingPunct="0"/>
            <a:r>
              <a:rPr kumimoji="1" lang="ja-JP" altLang="en-US" sz="3600" dirty="0">
                <a:latin typeface="HGSｺﾞｼｯｸE" panose="020B0900000000000000" pitchFamily="50" charset="-128"/>
                <a:ea typeface="HGSｺﾞｼｯｸE" panose="020B0900000000000000" pitchFamily="50" charset="-128"/>
              </a:rPr>
              <a:t>　なるサポート医を養成</a:t>
            </a:r>
            <a:endParaRPr kumimoji="1" lang="en-US" altLang="ja-JP" sz="3600" dirty="0">
              <a:latin typeface="HGSｺﾞｼｯｸE" panose="020B0900000000000000" pitchFamily="50" charset="-128"/>
              <a:ea typeface="HGSｺﾞｼｯｸE" panose="020B0900000000000000" pitchFamily="50" charset="-128"/>
            </a:endParaRPr>
          </a:p>
          <a:p>
            <a:pPr hangingPunct="0"/>
            <a:r>
              <a:rPr kumimoji="1" lang="ja-JP" altLang="en-US" sz="3600" dirty="0">
                <a:latin typeface="HGSｺﾞｼｯｸE" panose="020B0900000000000000" pitchFamily="50" charset="-128"/>
                <a:ea typeface="HGSｺﾞｼｯｸE" panose="020B0900000000000000" pitchFamily="50" charset="-128"/>
              </a:rPr>
              <a:t>　　</a:t>
            </a:r>
            <a:r>
              <a:rPr kumimoji="1" lang="en-US" altLang="ja-JP" sz="3600" i="1" dirty="0">
                <a:latin typeface="HGSｺﾞｼｯｸE" panose="020B0900000000000000" pitchFamily="50" charset="-128"/>
                <a:ea typeface="HGSｺﾞｼｯｸE" panose="020B0900000000000000" pitchFamily="50" charset="-128"/>
              </a:rPr>
              <a:t>R6</a:t>
            </a:r>
            <a:r>
              <a:rPr kumimoji="1" lang="ja-JP" altLang="en-US" sz="3600" i="1" dirty="0">
                <a:latin typeface="HGSｺﾞｼｯｸE" panose="020B0900000000000000" pitchFamily="50" charset="-128"/>
                <a:ea typeface="HGSｺﾞｼｯｸE" panose="020B0900000000000000" pitchFamily="50" charset="-128"/>
              </a:rPr>
              <a:t>実績：</a:t>
            </a:r>
            <a:r>
              <a:rPr kumimoji="1" lang="en-US" altLang="ja-JP" sz="3600" i="1" dirty="0">
                <a:latin typeface="HGSｺﾞｼｯｸE" panose="020B0900000000000000" pitchFamily="50" charset="-128"/>
                <a:ea typeface="HGSｺﾞｼｯｸE" panose="020B0900000000000000" pitchFamily="50" charset="-128"/>
              </a:rPr>
              <a:t>19</a:t>
            </a:r>
            <a:r>
              <a:rPr kumimoji="1" lang="ja-JP" altLang="en-US" sz="3600" i="1" dirty="0">
                <a:latin typeface="HGSｺﾞｼｯｸE" panose="020B0900000000000000" pitchFamily="50" charset="-128"/>
                <a:ea typeface="HGSｺﾞｼｯｸE" panose="020B0900000000000000" pitchFamily="50" charset="-128"/>
              </a:rPr>
              <a:t>名</a:t>
            </a:r>
            <a:endParaRPr kumimoji="1" lang="en-US" altLang="ja-JP" sz="3600" i="1" u="sng" dirty="0">
              <a:latin typeface="HGSｺﾞｼｯｸE" panose="020B0900000000000000" pitchFamily="50" charset="-128"/>
              <a:ea typeface="HGSｺﾞｼｯｸE" panose="020B0900000000000000" pitchFamily="50" charset="-128"/>
            </a:endParaRPr>
          </a:p>
          <a:p>
            <a:pPr hangingPunct="0"/>
            <a:endParaRPr kumimoji="1" lang="en-US" altLang="ja-JP" sz="3600" dirty="0">
              <a:latin typeface="HGSｺﾞｼｯｸE" panose="020B0900000000000000" pitchFamily="50" charset="-128"/>
              <a:ea typeface="HGSｺﾞｼｯｸE" panose="020B0900000000000000" pitchFamily="50" charset="-128"/>
            </a:endParaRPr>
          </a:p>
          <a:p>
            <a:pPr hangingPunct="0"/>
            <a:r>
              <a:rPr kumimoji="1" lang="ja-JP" altLang="en-US" sz="3600" dirty="0">
                <a:latin typeface="HGSｺﾞｼｯｸE" panose="020B0900000000000000" pitchFamily="50" charset="-128"/>
                <a:ea typeface="HGSｺﾞｼｯｸE" panose="020B0900000000000000" pitchFamily="50" charset="-128"/>
              </a:rPr>
              <a:t>⑤ 認知症医療連携体制の構築</a:t>
            </a:r>
            <a:endParaRPr kumimoji="1" lang="en-US" altLang="ja-JP" sz="3600" dirty="0">
              <a:latin typeface="HGSｺﾞｼｯｸE" panose="020B0900000000000000" pitchFamily="50" charset="-128"/>
              <a:ea typeface="HGSｺﾞｼｯｸE" panose="020B0900000000000000" pitchFamily="50" charset="-128"/>
            </a:endParaRPr>
          </a:p>
          <a:p>
            <a:pPr hangingPunct="0"/>
            <a:r>
              <a:rPr lang="ja-JP" altLang="en-US" sz="3600" dirty="0">
                <a:latin typeface="HGSｺﾞｼｯｸE" panose="020B0900000000000000" pitchFamily="50" charset="-128"/>
                <a:ea typeface="HGSｺﾞｼｯｸE" panose="020B0900000000000000" pitchFamily="50" charset="-128"/>
              </a:rPr>
              <a:t>　◆もの忘れ・認知症相談医登録事業</a:t>
            </a:r>
            <a:endParaRPr lang="en-US" altLang="ja-JP" sz="3600" dirty="0">
              <a:latin typeface="HGSｺﾞｼｯｸE" panose="020B0900000000000000" pitchFamily="50" charset="-128"/>
              <a:ea typeface="HGSｺﾞｼｯｸE" panose="020B0900000000000000" pitchFamily="50" charset="-128"/>
            </a:endParaRPr>
          </a:p>
          <a:p>
            <a:pPr hangingPunct="0"/>
            <a:r>
              <a:rPr lang="ja-JP" altLang="en-US" sz="3600" dirty="0">
                <a:latin typeface="HGSｺﾞｼｯｸE" panose="020B0900000000000000" pitchFamily="50" charset="-128"/>
                <a:ea typeface="HGSｺﾞｼｯｸE" panose="020B0900000000000000" pitchFamily="50" charset="-128"/>
              </a:rPr>
              <a:t>　　 身近な医療機関で気軽に相談できる</a:t>
            </a:r>
            <a:endParaRPr lang="en-US" altLang="ja-JP" sz="3600" dirty="0">
              <a:latin typeface="HGSｺﾞｼｯｸE" panose="020B0900000000000000" pitchFamily="50" charset="-128"/>
              <a:ea typeface="HGSｺﾞｼｯｸE" panose="020B0900000000000000" pitchFamily="50" charset="-128"/>
            </a:endParaRPr>
          </a:p>
          <a:p>
            <a:pPr hangingPunct="0"/>
            <a:r>
              <a:rPr lang="ja-JP" altLang="en-US" sz="3600" dirty="0">
                <a:latin typeface="HGSｺﾞｼｯｸE" panose="020B0900000000000000" pitchFamily="50" charset="-128"/>
                <a:ea typeface="HGSｺﾞｼｯｸE" panose="020B0900000000000000" pitchFamily="50" charset="-128"/>
              </a:rPr>
              <a:t>　「もの忘れ・認知症相談医（とちぎオレンジドクター）」の登録・周知</a:t>
            </a:r>
            <a:endParaRPr lang="en-US" altLang="ja-JP" sz="3600" dirty="0">
              <a:latin typeface="HGSｺﾞｼｯｸE" panose="020B0900000000000000" pitchFamily="50" charset="-128"/>
              <a:ea typeface="HGSｺﾞｼｯｸE" panose="020B0900000000000000" pitchFamily="50" charset="-128"/>
            </a:endParaRPr>
          </a:p>
          <a:p>
            <a:pPr hangingPunct="0"/>
            <a:r>
              <a:rPr lang="ja-JP" altLang="en-US" sz="3600" dirty="0">
                <a:latin typeface="HGSｺﾞｼｯｸE" panose="020B0900000000000000" pitchFamily="50" charset="-128"/>
                <a:ea typeface="HGSｺﾞｼｯｸE" panose="020B0900000000000000" pitchFamily="50" charset="-128"/>
              </a:rPr>
              <a:t>　　</a:t>
            </a:r>
            <a:r>
              <a:rPr lang="en-US" altLang="ja-JP" sz="3600" dirty="0">
                <a:latin typeface="HGSｺﾞｼｯｸE" panose="020B0900000000000000" pitchFamily="50" charset="-128"/>
                <a:ea typeface="HGSｺﾞｼｯｸE" panose="020B0900000000000000" pitchFamily="50" charset="-128"/>
              </a:rPr>
              <a:t>〔</a:t>
            </a:r>
            <a:r>
              <a:rPr lang="ja-JP" altLang="en-US" sz="3600" dirty="0">
                <a:latin typeface="HGSｺﾞｼｯｸE" panose="020B0900000000000000" pitchFamily="50" charset="-128"/>
                <a:ea typeface="HGSｺﾞｼｯｸE" panose="020B0900000000000000" pitchFamily="50" charset="-128"/>
              </a:rPr>
              <a:t>委託先</a:t>
            </a:r>
            <a:r>
              <a:rPr lang="en-US" altLang="ja-JP" sz="3600" dirty="0">
                <a:latin typeface="HGSｺﾞｼｯｸE" panose="020B0900000000000000" pitchFamily="50" charset="-128"/>
                <a:ea typeface="HGSｺﾞｼｯｸE" panose="020B0900000000000000" pitchFamily="50" charset="-128"/>
              </a:rPr>
              <a:t>〕</a:t>
            </a:r>
            <a:r>
              <a:rPr lang="ja-JP" altLang="en-US" sz="3600" dirty="0">
                <a:latin typeface="HGSｺﾞｼｯｸE" panose="020B0900000000000000" pitchFamily="50" charset="-128"/>
                <a:ea typeface="HGSｺﾞｼｯｸE" panose="020B0900000000000000" pitchFamily="50" charset="-128"/>
              </a:rPr>
              <a:t>（一社）栃木県医師会</a:t>
            </a:r>
            <a:endParaRPr lang="en-US" altLang="ja-JP" sz="3600" dirty="0">
              <a:latin typeface="HGSｺﾞｼｯｸE" panose="020B0900000000000000" pitchFamily="50" charset="-128"/>
              <a:ea typeface="HGSｺﾞｼｯｸE" panose="020B0900000000000000" pitchFamily="50" charset="-128"/>
            </a:endParaRPr>
          </a:p>
          <a:p>
            <a:pPr hangingPunct="0"/>
            <a:r>
              <a:rPr lang="ja-JP" altLang="en-US" sz="3600" dirty="0">
                <a:latin typeface="HGSｺﾞｼｯｸE" panose="020B0900000000000000" pitchFamily="50" charset="-128"/>
                <a:ea typeface="HGSｺﾞｼｯｸE" panose="020B0900000000000000" pitchFamily="50" charset="-128"/>
              </a:rPr>
              <a:t>　　</a:t>
            </a:r>
            <a:r>
              <a:rPr lang="en-US" altLang="ja-JP" sz="3600" dirty="0">
                <a:latin typeface="HGSｺﾞｼｯｸE" panose="020B0900000000000000" pitchFamily="50" charset="-128"/>
                <a:ea typeface="HGSｺﾞｼｯｸE" panose="020B0900000000000000" pitchFamily="50" charset="-128"/>
              </a:rPr>
              <a:t>〔</a:t>
            </a:r>
            <a:r>
              <a:rPr lang="ja-JP" altLang="en-US" sz="3600" dirty="0">
                <a:latin typeface="HGSｺﾞｼｯｸE" panose="020B0900000000000000" pitchFamily="50" charset="-128"/>
                <a:ea typeface="HGSｺﾞｼｯｸE" panose="020B0900000000000000" pitchFamily="50" charset="-128"/>
              </a:rPr>
              <a:t>登録要件</a:t>
            </a:r>
            <a:r>
              <a:rPr lang="en-US" altLang="ja-JP" sz="3600" dirty="0">
                <a:latin typeface="HGSｺﾞｼｯｸE" panose="020B0900000000000000" pitchFamily="50" charset="-128"/>
                <a:ea typeface="HGSｺﾞｼｯｸE" panose="020B0900000000000000" pitchFamily="50" charset="-128"/>
              </a:rPr>
              <a:t>〕</a:t>
            </a:r>
            <a:r>
              <a:rPr lang="ja-JP" altLang="en-US" sz="3600" dirty="0">
                <a:latin typeface="HGSｺﾞｼｯｸE" panose="020B0900000000000000" pitchFamily="50" charset="-128"/>
                <a:ea typeface="HGSｺﾞｼｯｸE" panose="020B0900000000000000" pitchFamily="50" charset="-128"/>
              </a:rPr>
              <a:t>認知症サポート医　等</a:t>
            </a:r>
            <a:r>
              <a:rPr lang="ja-JP" altLang="en-US" sz="3600" i="1" u="sng" dirty="0">
                <a:latin typeface="HGSｺﾞｼｯｸE" panose="020B0900000000000000" pitchFamily="50" charset="-128"/>
                <a:ea typeface="HGSｺﾞｼｯｸE" panose="020B0900000000000000" pitchFamily="50" charset="-128"/>
              </a:rPr>
              <a:t>（</a:t>
            </a:r>
            <a:r>
              <a:rPr lang="en-US" altLang="ja-JP" sz="3600" i="1" u="sng" dirty="0">
                <a:latin typeface="HGSｺﾞｼｯｸE" panose="020B0900000000000000" pitchFamily="50" charset="-128"/>
                <a:ea typeface="HGSｺﾞｼｯｸE" panose="020B0900000000000000" pitchFamily="50" charset="-128"/>
              </a:rPr>
              <a:t>R6</a:t>
            </a:r>
            <a:r>
              <a:rPr lang="ja-JP" altLang="en-US" sz="3600" i="1" u="sng" dirty="0">
                <a:latin typeface="HGSｺﾞｼｯｸE" panose="020B0900000000000000" pitchFamily="50" charset="-128"/>
                <a:ea typeface="HGSｺﾞｼｯｸE" panose="020B0900000000000000" pitchFamily="50" charset="-128"/>
              </a:rPr>
              <a:t>実績 ：</a:t>
            </a:r>
            <a:r>
              <a:rPr lang="en-US" altLang="ja-JP" sz="3600" i="1" u="sng" dirty="0">
                <a:latin typeface="HGSｺﾞｼｯｸE" panose="020B0900000000000000" pitchFamily="50" charset="-128"/>
                <a:ea typeface="HGSｺﾞｼｯｸE" panose="020B0900000000000000" pitchFamily="50" charset="-128"/>
              </a:rPr>
              <a:t>16</a:t>
            </a:r>
            <a:r>
              <a:rPr lang="ja-JP" altLang="en-US" sz="3600" i="1" u="sng" dirty="0">
                <a:latin typeface="HGSｺﾞｼｯｸE" panose="020B0900000000000000" pitchFamily="50" charset="-128"/>
                <a:ea typeface="HGSｺﾞｼｯｸE" panose="020B0900000000000000" pitchFamily="50" charset="-128"/>
              </a:rPr>
              <a:t>名）</a:t>
            </a:r>
            <a:endParaRPr lang="en-US" altLang="ja-JP" sz="3600" i="1" u="sng" dirty="0">
              <a:latin typeface="HGSｺﾞｼｯｸE" panose="020B0900000000000000" pitchFamily="50" charset="-128"/>
              <a:ea typeface="HGSｺﾞｼｯｸE" panose="020B0900000000000000" pitchFamily="50" charset="-128"/>
            </a:endParaRPr>
          </a:p>
          <a:p>
            <a:pPr hangingPunct="0"/>
            <a:endParaRPr lang="en-US" altLang="ja-JP" sz="3600" dirty="0">
              <a:latin typeface="HGSｺﾞｼｯｸE" panose="020B0900000000000000" pitchFamily="50" charset="-128"/>
              <a:ea typeface="HGSｺﾞｼｯｸE" panose="020B0900000000000000" pitchFamily="50" charset="-128"/>
            </a:endParaRPr>
          </a:p>
          <a:p>
            <a:pPr hangingPunct="0"/>
            <a:r>
              <a:rPr lang="ja-JP" altLang="en-US" sz="3600" dirty="0">
                <a:latin typeface="HGSｺﾞｼｯｸE" panose="020B0900000000000000" pitchFamily="50" charset="-128"/>
                <a:ea typeface="HGSｺﾞｼｯｸE" panose="020B0900000000000000" pitchFamily="50" charset="-128"/>
              </a:rPr>
              <a:t>　◆登録医・センター連携強化事業</a:t>
            </a:r>
            <a:endParaRPr lang="en-US" altLang="ja-JP" sz="3600" dirty="0">
              <a:latin typeface="HGSｺﾞｼｯｸE" panose="020B0900000000000000" pitchFamily="50" charset="-128"/>
              <a:ea typeface="HGSｺﾞｼｯｸE" panose="020B0900000000000000" pitchFamily="50" charset="-128"/>
            </a:endParaRPr>
          </a:p>
          <a:p>
            <a:pPr hangingPunct="0"/>
            <a:r>
              <a:rPr lang="ja-JP" altLang="en-US" sz="3600" dirty="0">
                <a:latin typeface="HGSｺﾞｼｯｸE" panose="020B0900000000000000" pitchFamily="50" charset="-128"/>
                <a:ea typeface="HGSｺﾞｼｯｸE" panose="020B0900000000000000" pitchFamily="50" charset="-128"/>
              </a:rPr>
              <a:t>　　 認知症疾患医療センター等の専門医を講師として、</a:t>
            </a:r>
            <a:endParaRPr lang="en-US" altLang="ja-JP" sz="3600" dirty="0">
              <a:latin typeface="HGSｺﾞｼｯｸE" panose="020B0900000000000000" pitchFamily="50" charset="-128"/>
              <a:ea typeface="HGSｺﾞｼｯｸE" panose="020B0900000000000000" pitchFamily="50" charset="-128"/>
            </a:endParaRPr>
          </a:p>
          <a:p>
            <a:pPr hangingPunct="0"/>
            <a:r>
              <a:rPr lang="ja-JP" altLang="en-US" sz="3600" dirty="0">
                <a:latin typeface="HGSｺﾞｼｯｸE" panose="020B0900000000000000" pitchFamily="50" charset="-128"/>
                <a:ea typeface="HGSｺﾞｼｯｸE" panose="020B0900000000000000" pitchFamily="50" charset="-128"/>
              </a:rPr>
              <a:t>　登録医を対象とした研修会の開催</a:t>
            </a:r>
            <a:endParaRPr lang="en-US" altLang="ja-JP" sz="3600" dirty="0">
              <a:latin typeface="HGSｺﾞｼｯｸE" panose="020B0900000000000000" pitchFamily="50" charset="-128"/>
              <a:ea typeface="HGSｺﾞｼｯｸE" panose="020B0900000000000000" pitchFamily="50" charset="-128"/>
            </a:endParaRPr>
          </a:p>
          <a:p>
            <a:pPr hangingPunct="0"/>
            <a:r>
              <a:rPr lang="en-US" altLang="ja-JP" sz="3600" dirty="0">
                <a:latin typeface="HGSｺﾞｼｯｸE" panose="020B0900000000000000" pitchFamily="50" charset="-128"/>
                <a:ea typeface="HGSｺﾞｼｯｸE" panose="020B0900000000000000" pitchFamily="50" charset="-128"/>
              </a:rPr>
              <a:t>    </a:t>
            </a:r>
            <a:r>
              <a:rPr lang="ja-JP" altLang="en-US" sz="3600" dirty="0">
                <a:latin typeface="HGSｺﾞｼｯｸE" panose="020B0900000000000000" pitchFamily="50" charset="-128"/>
                <a:ea typeface="HGSｺﾞｼｯｸE" panose="020B0900000000000000" pitchFamily="50" charset="-128"/>
              </a:rPr>
              <a:t>  </a:t>
            </a:r>
            <a:r>
              <a:rPr lang="en-US" altLang="ja-JP" sz="3600" dirty="0">
                <a:latin typeface="HGSｺﾞｼｯｸE" panose="020B0900000000000000" pitchFamily="50" charset="-128"/>
                <a:ea typeface="HGSｺﾞｼｯｸE" panose="020B0900000000000000" pitchFamily="50" charset="-128"/>
              </a:rPr>
              <a:t>〔</a:t>
            </a:r>
            <a:r>
              <a:rPr lang="ja-JP" altLang="en-US" sz="3600" dirty="0">
                <a:latin typeface="HGSｺﾞｼｯｸE" panose="020B0900000000000000" pitchFamily="50" charset="-128"/>
                <a:ea typeface="HGSｺﾞｼｯｸE" panose="020B0900000000000000" pitchFamily="50" charset="-128"/>
              </a:rPr>
              <a:t>委託先</a:t>
            </a:r>
            <a:r>
              <a:rPr lang="en-US" altLang="ja-JP" sz="3600" dirty="0">
                <a:latin typeface="HGSｺﾞｼｯｸE" panose="020B0900000000000000" pitchFamily="50" charset="-128"/>
                <a:ea typeface="HGSｺﾞｼｯｸE" panose="020B0900000000000000" pitchFamily="50" charset="-128"/>
              </a:rPr>
              <a:t>〕</a:t>
            </a:r>
            <a:r>
              <a:rPr lang="ja-JP" altLang="en-US" sz="3600" dirty="0">
                <a:latin typeface="HGSｺﾞｼｯｸE" panose="020B0900000000000000" pitchFamily="50" charset="-128"/>
                <a:ea typeface="HGSｺﾞｼｯｸE" panose="020B0900000000000000" pitchFamily="50" charset="-128"/>
              </a:rPr>
              <a:t>（一社）栃木県医師会</a:t>
            </a:r>
            <a:endParaRPr lang="en-US" altLang="ja-JP" sz="3600" dirty="0">
              <a:latin typeface="HGSｺﾞｼｯｸE" panose="020B0900000000000000" pitchFamily="50" charset="-128"/>
              <a:ea typeface="HGSｺﾞｼｯｸE" panose="020B0900000000000000" pitchFamily="50" charset="-128"/>
            </a:endParaRPr>
          </a:p>
        </p:txBody>
      </p:sp>
      <p:pic>
        <p:nvPicPr>
          <p:cNvPr id="2" name="図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2998896" y="8587957"/>
            <a:ext cx="3240360" cy="2354587"/>
          </a:xfrm>
          <a:prstGeom prst="rect">
            <a:avLst/>
          </a:prstGeom>
        </p:spPr>
      </p:pic>
      <p:sp>
        <p:nvSpPr>
          <p:cNvPr id="7" name="タイトル 1">
            <a:extLst>
              <a:ext uri="{FF2B5EF4-FFF2-40B4-BE49-F238E27FC236}">
                <a16:creationId xmlns:a16="http://schemas.microsoft.com/office/drawing/2014/main" id="{C8966E10-4C69-FFDB-BEAD-29627A04BEB0}"/>
              </a:ext>
            </a:extLst>
          </p:cNvPr>
          <p:cNvSpPr txBox="1">
            <a:spLocks/>
          </p:cNvSpPr>
          <p:nvPr/>
        </p:nvSpPr>
        <p:spPr>
          <a:xfrm>
            <a:off x="746961" y="207726"/>
            <a:ext cx="15662733" cy="834749"/>
          </a:xfrm>
          <a:prstGeom prst="rect">
            <a:avLst/>
          </a:prstGeom>
          <a:solidFill>
            <a:srgbClr val="FFC000"/>
          </a:solidFill>
          <a:ln>
            <a:solidFill>
              <a:srgbClr val="FF9900"/>
            </a:solidFill>
            <a:bevel/>
          </a:ln>
        </p:spPr>
        <p:txBody>
          <a:bodyPr vert="horz" lIns="128016" tIns="64008" rIns="128016" bIns="64008" rtlCol="0" anchor="ctr">
            <a:noAutofit/>
          </a:bodyPr>
          <a:lstStyle>
            <a:lvl1pPr algn="ctr" defTabSz="1706837" rtl="0" eaLnBrk="1" latinLnBrk="0" hangingPunct="1">
              <a:spcBef>
                <a:spcPct val="0"/>
              </a:spcBef>
              <a:buNone/>
              <a:defRPr kumimoji="1" sz="8266" kern="1200">
                <a:solidFill>
                  <a:schemeClr val="tx1"/>
                </a:solidFill>
                <a:latin typeface="+mj-lt"/>
                <a:ea typeface="+mj-ea"/>
                <a:cs typeface="+mj-cs"/>
              </a:defRPr>
            </a:lvl1pPr>
          </a:lstStyle>
          <a:p>
            <a:pPr marL="491922" indent="-491922">
              <a:lnSpc>
                <a:spcPts val="5600"/>
              </a:lnSpc>
              <a:spcBef>
                <a:spcPts val="1120"/>
              </a:spcBef>
            </a:pPr>
            <a:r>
              <a:rPr lang="ja-JP" altLang="en-US" sz="4800" dirty="0">
                <a:latin typeface="ＭＳ ゴシック" panose="020B0609070205080204" pitchFamily="49" charset="-128"/>
                <a:ea typeface="ＭＳ ゴシック" panose="020B0609070205080204" pitchFamily="49" charset="-128"/>
              </a:rPr>
              <a:t>２．認知症の早期発見・早期治療に向けた体制の構築</a:t>
            </a:r>
            <a:endParaRPr lang="en-US" altLang="ja-JP" sz="4800" dirty="0">
              <a:solidFill>
                <a:prstClr val="black"/>
              </a:solidFill>
              <a:latin typeface="ＭＳ ゴシック" panose="020B0609070205080204" pitchFamily="49" charset="-128"/>
              <a:ea typeface="ＭＳ ゴシック" panose="020B0609070205080204" pitchFamily="49" charset="-128"/>
              <a:cs typeface="Meiryo UI" panose="020B0604030504040204" pitchFamily="50" charset="-128"/>
            </a:endParaRPr>
          </a:p>
        </p:txBody>
      </p:sp>
      <p:sp>
        <p:nvSpPr>
          <p:cNvPr id="3" name="スライド番号プレースホルダー 3">
            <a:extLst>
              <a:ext uri="{FF2B5EF4-FFF2-40B4-BE49-F238E27FC236}">
                <a16:creationId xmlns:a16="http://schemas.microsoft.com/office/drawing/2014/main" id="{4D2361C0-CE6A-F01D-716C-52A7F1CA29C1}"/>
              </a:ext>
            </a:extLst>
          </p:cNvPr>
          <p:cNvSpPr txBox="1">
            <a:spLocks/>
          </p:cNvSpPr>
          <p:nvPr/>
        </p:nvSpPr>
        <p:spPr>
          <a:xfrm>
            <a:off x="12583888" y="11832378"/>
            <a:ext cx="3982720" cy="681567"/>
          </a:xfrm>
          <a:prstGeom prst="rect">
            <a:avLst/>
          </a:prstGeom>
        </p:spPr>
        <p:txBody>
          <a:bodyPr vert="horz" lIns="91440" tIns="45720" rIns="91440" bIns="45720" rtlCol="0" anchor="ctr"/>
          <a:lstStyle>
            <a:defPPr>
              <a:defRPr lang="ja-JP"/>
            </a:defPPr>
            <a:lvl1pPr marL="0" algn="r" defTabSz="914400" rtl="0" eaLnBrk="1" latinLnBrk="0" hangingPunct="1">
              <a:defRPr kumimoji="1" sz="168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defTabSz="1280160">
              <a:defRPr/>
            </a:pPr>
            <a:r>
              <a:rPr lang="ja-JP" altLang="en-US" sz="2800" dirty="0">
                <a:solidFill>
                  <a:schemeClr val="tx1"/>
                </a:solidFill>
                <a:latin typeface="Arial" panose="020B0604020202020204" pitchFamily="34" charset="0"/>
                <a:ea typeface="ＭＳ Ｐゴシック" panose="020B0600070205080204" pitchFamily="50" charset="-128"/>
                <a:cs typeface="Arial" panose="020B0604020202020204" pitchFamily="34" charset="0"/>
              </a:rPr>
              <a:t>９</a:t>
            </a:r>
          </a:p>
        </p:txBody>
      </p:sp>
    </p:spTree>
    <p:extLst>
      <p:ext uri="{BB962C8B-B14F-4D97-AF65-F5344CB8AC3E}">
        <p14:creationId xmlns:p14="http://schemas.microsoft.com/office/powerpoint/2010/main" val="30330407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表 4">
            <a:extLst>
              <a:ext uri="{FF2B5EF4-FFF2-40B4-BE49-F238E27FC236}">
                <a16:creationId xmlns:a16="http://schemas.microsoft.com/office/drawing/2014/main" id="{82561B1C-F79A-1014-6459-6ACF4D40365B}"/>
              </a:ext>
            </a:extLst>
          </p:cNvPr>
          <p:cNvGraphicFramePr>
            <a:graphicFrameLocks noGrp="1"/>
          </p:cNvGraphicFramePr>
          <p:nvPr>
            <p:extLst>
              <p:ext uri="{D42A27DB-BD31-4B8C-83A1-F6EECF244321}">
                <p14:modId xmlns:p14="http://schemas.microsoft.com/office/powerpoint/2010/main" val="3218008503"/>
              </p:ext>
            </p:extLst>
          </p:nvPr>
        </p:nvGraphicFramePr>
        <p:xfrm>
          <a:off x="469504" y="2452616"/>
          <a:ext cx="14617623" cy="9000999"/>
        </p:xfrm>
        <a:graphic>
          <a:graphicData uri="http://schemas.openxmlformats.org/drawingml/2006/table">
            <a:tbl>
              <a:tblPr firstRow="1" bandRow="1">
                <a:tableStyleId>{5C22544A-7EE6-4342-B048-85BDC9FD1C3A}</a:tableStyleId>
              </a:tblPr>
              <a:tblGrid>
                <a:gridCol w="5499473">
                  <a:extLst>
                    <a:ext uri="{9D8B030D-6E8A-4147-A177-3AD203B41FA5}">
                      <a16:colId xmlns:a16="http://schemas.microsoft.com/office/drawing/2014/main" val="3588723848"/>
                    </a:ext>
                  </a:extLst>
                </a:gridCol>
                <a:gridCol w="2472719">
                  <a:extLst>
                    <a:ext uri="{9D8B030D-6E8A-4147-A177-3AD203B41FA5}">
                      <a16:colId xmlns:a16="http://schemas.microsoft.com/office/drawing/2014/main" val="2981049972"/>
                    </a:ext>
                  </a:extLst>
                </a:gridCol>
                <a:gridCol w="2378535">
                  <a:extLst>
                    <a:ext uri="{9D8B030D-6E8A-4147-A177-3AD203B41FA5}">
                      <a16:colId xmlns:a16="http://schemas.microsoft.com/office/drawing/2014/main" val="2888674768"/>
                    </a:ext>
                  </a:extLst>
                </a:gridCol>
                <a:gridCol w="2034649">
                  <a:extLst>
                    <a:ext uri="{9D8B030D-6E8A-4147-A177-3AD203B41FA5}">
                      <a16:colId xmlns:a16="http://schemas.microsoft.com/office/drawing/2014/main" val="2854152727"/>
                    </a:ext>
                  </a:extLst>
                </a:gridCol>
                <a:gridCol w="2232247">
                  <a:extLst>
                    <a:ext uri="{9D8B030D-6E8A-4147-A177-3AD203B41FA5}">
                      <a16:colId xmlns:a16="http://schemas.microsoft.com/office/drawing/2014/main" val="1282703945"/>
                    </a:ext>
                  </a:extLst>
                </a:gridCol>
              </a:tblGrid>
              <a:tr h="1012601">
                <a:tc>
                  <a:txBody>
                    <a:bodyPr/>
                    <a:lstStyle/>
                    <a:p>
                      <a:pPr algn="ctr"/>
                      <a:r>
                        <a:rPr kumimoji="1" lang="ja-JP" altLang="en-US" sz="4000" dirty="0">
                          <a:latin typeface="ＭＳ ゴシック" panose="020B0609070205080204" pitchFamily="49" charset="-128"/>
                          <a:ea typeface="ＭＳ ゴシック" panose="020B0609070205080204" pitchFamily="49" charset="-128"/>
                        </a:rPr>
                        <a:t>区対象区分</a:t>
                      </a:r>
                    </a:p>
                  </a:txBody>
                  <a:tcPr/>
                </a:tc>
                <a:tc>
                  <a:txBody>
                    <a:bodyPr/>
                    <a:lstStyle/>
                    <a:p>
                      <a:pPr algn="ctr"/>
                      <a:r>
                        <a:rPr kumimoji="1" lang="ja-JP" altLang="en-US" sz="4000" dirty="0">
                          <a:latin typeface="ＭＳ ゴシック" panose="020B0609070205080204" pitchFamily="49" charset="-128"/>
                          <a:ea typeface="ＭＳ ゴシック" panose="020B0609070205080204" pitchFamily="49" charset="-128"/>
                        </a:rPr>
                        <a:t>Ｒ４</a:t>
                      </a:r>
                    </a:p>
                  </a:txBody>
                  <a:tcPr/>
                </a:tc>
                <a:tc>
                  <a:txBody>
                    <a:bodyPr/>
                    <a:lstStyle/>
                    <a:p>
                      <a:pPr algn="ctr"/>
                      <a:r>
                        <a:rPr kumimoji="1" lang="ja-JP" altLang="en-US" sz="4000" dirty="0">
                          <a:latin typeface="ＭＳ ゴシック" panose="020B0609070205080204" pitchFamily="49" charset="-128"/>
                          <a:ea typeface="ＭＳ ゴシック" panose="020B0609070205080204" pitchFamily="49" charset="-128"/>
                        </a:rPr>
                        <a:t>Ｒ５</a:t>
                      </a:r>
                    </a:p>
                  </a:txBody>
                  <a:tcPr/>
                </a:tc>
                <a:tc>
                  <a:txBody>
                    <a:bodyPr/>
                    <a:lstStyle/>
                    <a:p>
                      <a:pPr algn="ctr"/>
                      <a:r>
                        <a:rPr kumimoji="1" lang="ja-JP" altLang="en-US" sz="4000" dirty="0">
                          <a:latin typeface="ＭＳ ゴシック" panose="020B0609070205080204" pitchFamily="49" charset="-128"/>
                          <a:ea typeface="ＭＳ ゴシック" panose="020B0609070205080204" pitchFamily="49" charset="-128"/>
                        </a:rPr>
                        <a:t>Ｒ６</a:t>
                      </a:r>
                    </a:p>
                  </a:txBody>
                  <a:tcPr/>
                </a:tc>
                <a:tc>
                  <a:txBody>
                    <a:bodyPr/>
                    <a:lstStyle/>
                    <a:p>
                      <a:pPr algn="ctr"/>
                      <a:r>
                        <a:rPr kumimoji="1" lang="ja-JP" altLang="en-US" sz="4000" dirty="0">
                          <a:latin typeface="ＭＳ ゴシック" panose="020B0609070205080204" pitchFamily="49" charset="-128"/>
                          <a:ea typeface="ＭＳ ゴシック" panose="020B0609070205080204" pitchFamily="49" charset="-128"/>
                        </a:rPr>
                        <a:t>累計</a:t>
                      </a:r>
                    </a:p>
                  </a:txBody>
                  <a:tcPr/>
                </a:tc>
                <a:extLst>
                  <a:ext uri="{0D108BD9-81ED-4DB2-BD59-A6C34878D82A}">
                    <a16:rowId xmlns:a16="http://schemas.microsoft.com/office/drawing/2014/main" val="3030029917"/>
                  </a:ext>
                </a:extLst>
              </a:tr>
              <a:tr h="1020638">
                <a:tc>
                  <a:txBody>
                    <a:bodyPr/>
                    <a:lstStyle/>
                    <a:p>
                      <a:pPr algn="ctr"/>
                      <a:r>
                        <a:rPr kumimoji="1" lang="ja-JP" altLang="en-US" sz="4000" dirty="0">
                          <a:latin typeface="ＭＳ ゴシック" panose="020B0609070205080204" pitchFamily="49" charset="-128"/>
                          <a:ea typeface="ＭＳ ゴシック" panose="020B0609070205080204" pitchFamily="49" charset="-128"/>
                        </a:rPr>
                        <a:t>かかりつけ医</a:t>
                      </a:r>
                    </a:p>
                  </a:txBody>
                  <a:tcPr/>
                </a:tc>
                <a:tc>
                  <a:txBody>
                    <a:bodyPr/>
                    <a:lstStyle/>
                    <a:p>
                      <a:pPr algn="r"/>
                      <a:r>
                        <a:rPr kumimoji="1" lang="en-US" altLang="ja-JP" sz="4000" dirty="0">
                          <a:latin typeface="ＭＳ ゴシック" panose="020B0609070205080204" pitchFamily="49" charset="-128"/>
                          <a:ea typeface="ＭＳ ゴシック" panose="020B0609070205080204" pitchFamily="49" charset="-128"/>
                        </a:rPr>
                        <a:t>23</a:t>
                      </a:r>
                      <a:r>
                        <a:rPr kumimoji="1" lang="ja-JP" altLang="en-US" sz="4000" dirty="0">
                          <a:latin typeface="ＭＳ ゴシック" panose="020B0609070205080204" pitchFamily="49" charset="-128"/>
                          <a:ea typeface="ＭＳ ゴシック" panose="020B0609070205080204" pitchFamily="49" charset="-128"/>
                        </a:rPr>
                        <a:t>名</a:t>
                      </a:r>
                    </a:p>
                  </a:txBody>
                  <a:tcPr/>
                </a:tc>
                <a:tc>
                  <a:txBody>
                    <a:bodyPr/>
                    <a:lstStyle/>
                    <a:p>
                      <a:pPr algn="r"/>
                      <a:r>
                        <a:rPr kumimoji="1" lang="en-US" altLang="ja-JP" sz="4000" dirty="0">
                          <a:latin typeface="ＭＳ ゴシック" panose="020B0609070205080204" pitchFamily="49" charset="-128"/>
                          <a:ea typeface="ＭＳ ゴシック" panose="020B0609070205080204" pitchFamily="49" charset="-128"/>
                        </a:rPr>
                        <a:t>24</a:t>
                      </a:r>
                      <a:r>
                        <a:rPr kumimoji="1" lang="ja-JP" altLang="en-US" sz="4000" dirty="0">
                          <a:latin typeface="ＭＳ ゴシック" panose="020B0609070205080204" pitchFamily="49" charset="-128"/>
                          <a:ea typeface="ＭＳ ゴシック" panose="020B0609070205080204" pitchFamily="49" charset="-128"/>
                        </a:rPr>
                        <a:t>名</a:t>
                      </a:r>
                    </a:p>
                  </a:txBody>
                  <a:tcPr/>
                </a:tc>
                <a:tc>
                  <a:txBody>
                    <a:bodyPr/>
                    <a:lstStyle/>
                    <a:p>
                      <a:pPr algn="r"/>
                      <a:r>
                        <a:rPr kumimoji="1" lang="en-US" altLang="ja-JP" sz="4000" dirty="0">
                          <a:latin typeface="ＭＳ ゴシック" panose="020B0609070205080204" pitchFamily="49" charset="-128"/>
                          <a:ea typeface="ＭＳ ゴシック" panose="020B0609070205080204" pitchFamily="49" charset="-128"/>
                        </a:rPr>
                        <a:t>17</a:t>
                      </a:r>
                      <a:r>
                        <a:rPr kumimoji="1" lang="ja-JP" altLang="en-US" sz="4000" dirty="0">
                          <a:latin typeface="ＭＳ ゴシック" panose="020B0609070205080204" pitchFamily="49" charset="-128"/>
                          <a:ea typeface="ＭＳ ゴシック" panose="020B0609070205080204" pitchFamily="49" charset="-128"/>
                        </a:rPr>
                        <a:t>名</a:t>
                      </a:r>
                    </a:p>
                  </a:txBody>
                  <a:tcPr/>
                </a:tc>
                <a:tc>
                  <a:txBody>
                    <a:bodyPr/>
                    <a:lstStyle/>
                    <a:p>
                      <a:pPr algn="r"/>
                      <a:r>
                        <a:rPr kumimoji="1" lang="en-US" altLang="ja-JP" sz="4000" dirty="0">
                          <a:latin typeface="ＭＳ ゴシック" panose="020B0609070205080204" pitchFamily="49" charset="-128"/>
                          <a:ea typeface="ＭＳ ゴシック" panose="020B0609070205080204" pitchFamily="49" charset="-128"/>
                        </a:rPr>
                        <a:t>835</a:t>
                      </a:r>
                      <a:r>
                        <a:rPr kumimoji="1" lang="ja-JP" altLang="en-US" sz="4000" dirty="0">
                          <a:latin typeface="ＭＳ ゴシック" panose="020B0609070205080204" pitchFamily="49" charset="-128"/>
                          <a:ea typeface="ＭＳ ゴシック" panose="020B0609070205080204" pitchFamily="49" charset="-128"/>
                        </a:rPr>
                        <a:t>名</a:t>
                      </a:r>
                    </a:p>
                  </a:txBody>
                  <a:tcPr/>
                </a:tc>
                <a:extLst>
                  <a:ext uri="{0D108BD9-81ED-4DB2-BD59-A6C34878D82A}">
                    <a16:rowId xmlns:a16="http://schemas.microsoft.com/office/drawing/2014/main" val="2595371244"/>
                  </a:ext>
                </a:extLst>
              </a:tr>
              <a:tr h="1012601">
                <a:tc>
                  <a:txBody>
                    <a:bodyPr/>
                    <a:lstStyle/>
                    <a:p>
                      <a:pPr algn="ctr"/>
                      <a:r>
                        <a:rPr kumimoji="1" lang="ja-JP" altLang="en-US" sz="4000" dirty="0">
                          <a:latin typeface="ＭＳ ゴシック" panose="020B0609070205080204" pitchFamily="49" charset="-128"/>
                          <a:ea typeface="ＭＳ ゴシック" panose="020B0609070205080204" pitchFamily="49" charset="-128"/>
                        </a:rPr>
                        <a:t>歯科医師</a:t>
                      </a:r>
                    </a:p>
                  </a:txBody>
                  <a:tcPr/>
                </a:tc>
                <a:tc>
                  <a:txBody>
                    <a:bodyPr/>
                    <a:lstStyle/>
                    <a:p>
                      <a:pPr algn="r"/>
                      <a:r>
                        <a:rPr kumimoji="1" lang="en-US" altLang="ja-JP" sz="4000" dirty="0">
                          <a:latin typeface="ＭＳ ゴシック" panose="020B0609070205080204" pitchFamily="49" charset="-128"/>
                          <a:ea typeface="ＭＳ ゴシック" panose="020B0609070205080204" pitchFamily="49" charset="-128"/>
                        </a:rPr>
                        <a:t>11</a:t>
                      </a:r>
                      <a:r>
                        <a:rPr kumimoji="1" lang="ja-JP" altLang="en-US" sz="4000" dirty="0">
                          <a:latin typeface="ＭＳ ゴシック" panose="020B0609070205080204" pitchFamily="49" charset="-128"/>
                          <a:ea typeface="ＭＳ ゴシック" panose="020B0609070205080204" pitchFamily="49" charset="-128"/>
                        </a:rPr>
                        <a:t>名</a:t>
                      </a:r>
                    </a:p>
                  </a:txBody>
                  <a:tcPr/>
                </a:tc>
                <a:tc>
                  <a:txBody>
                    <a:bodyPr/>
                    <a:lstStyle/>
                    <a:p>
                      <a:pPr algn="r"/>
                      <a:r>
                        <a:rPr kumimoji="1" lang="en-US" altLang="ja-JP" sz="4000" dirty="0">
                          <a:latin typeface="ＭＳ ゴシック" panose="020B0609070205080204" pitchFamily="49" charset="-128"/>
                          <a:ea typeface="ＭＳ ゴシック" panose="020B0609070205080204" pitchFamily="49" charset="-128"/>
                        </a:rPr>
                        <a:t>19</a:t>
                      </a:r>
                      <a:r>
                        <a:rPr kumimoji="1" lang="ja-JP" altLang="en-US" sz="4000" dirty="0">
                          <a:latin typeface="ＭＳ ゴシック" panose="020B0609070205080204" pitchFamily="49" charset="-128"/>
                          <a:ea typeface="ＭＳ ゴシック" panose="020B0609070205080204" pitchFamily="49" charset="-128"/>
                        </a:rPr>
                        <a:t>名</a:t>
                      </a:r>
                    </a:p>
                  </a:txBody>
                  <a:tcPr/>
                </a:tc>
                <a:tc>
                  <a:txBody>
                    <a:bodyPr/>
                    <a:lstStyle/>
                    <a:p>
                      <a:pPr algn="r"/>
                      <a:r>
                        <a:rPr kumimoji="1" lang="en-US" altLang="ja-JP" sz="4000" dirty="0">
                          <a:latin typeface="ＭＳ ゴシック" panose="020B0609070205080204" pitchFamily="49" charset="-128"/>
                          <a:ea typeface="ＭＳ ゴシック" panose="020B0609070205080204" pitchFamily="49" charset="-128"/>
                        </a:rPr>
                        <a:t>25</a:t>
                      </a:r>
                      <a:r>
                        <a:rPr kumimoji="1" lang="ja-JP" altLang="en-US" sz="4000" dirty="0">
                          <a:latin typeface="ＭＳ ゴシック" panose="020B0609070205080204" pitchFamily="49" charset="-128"/>
                          <a:ea typeface="ＭＳ ゴシック" panose="020B0609070205080204" pitchFamily="49" charset="-128"/>
                        </a:rPr>
                        <a:t>名</a:t>
                      </a:r>
                    </a:p>
                  </a:txBody>
                  <a:tcPr/>
                </a:tc>
                <a:tc>
                  <a:txBody>
                    <a:bodyPr/>
                    <a:lstStyle/>
                    <a:p>
                      <a:pPr algn="r"/>
                      <a:r>
                        <a:rPr kumimoji="1" lang="en-US" altLang="ja-JP" sz="4000" dirty="0">
                          <a:latin typeface="ＭＳ ゴシック" panose="020B0609070205080204" pitchFamily="49" charset="-128"/>
                          <a:ea typeface="ＭＳ ゴシック" panose="020B0609070205080204" pitchFamily="49" charset="-128"/>
                        </a:rPr>
                        <a:t>382</a:t>
                      </a:r>
                      <a:r>
                        <a:rPr kumimoji="1" lang="ja-JP" altLang="en-US" sz="4000" dirty="0">
                          <a:latin typeface="ＭＳ ゴシック" panose="020B0609070205080204" pitchFamily="49" charset="-128"/>
                          <a:ea typeface="ＭＳ ゴシック" panose="020B0609070205080204" pitchFamily="49" charset="-128"/>
                        </a:rPr>
                        <a:t>名</a:t>
                      </a:r>
                    </a:p>
                  </a:txBody>
                  <a:tcPr/>
                </a:tc>
                <a:extLst>
                  <a:ext uri="{0D108BD9-81ED-4DB2-BD59-A6C34878D82A}">
                    <a16:rowId xmlns:a16="http://schemas.microsoft.com/office/drawing/2014/main" val="3212332373"/>
                  </a:ext>
                </a:extLst>
              </a:tr>
              <a:tr h="1025191">
                <a:tc>
                  <a:txBody>
                    <a:bodyPr/>
                    <a:lstStyle/>
                    <a:p>
                      <a:pPr algn="ctr"/>
                      <a:r>
                        <a:rPr kumimoji="1" lang="ja-JP" altLang="en-US" sz="4000" dirty="0">
                          <a:latin typeface="ＭＳ ゴシック" panose="020B0609070205080204" pitchFamily="49" charset="-128"/>
                          <a:ea typeface="ＭＳ ゴシック" panose="020B0609070205080204" pitchFamily="49" charset="-128"/>
                        </a:rPr>
                        <a:t>薬剤師</a:t>
                      </a:r>
                    </a:p>
                  </a:txBody>
                  <a:tcPr/>
                </a:tc>
                <a:tc>
                  <a:txBody>
                    <a:bodyPr/>
                    <a:lstStyle/>
                    <a:p>
                      <a:pPr algn="r"/>
                      <a:r>
                        <a:rPr kumimoji="1" lang="en-US" altLang="ja-JP" sz="4000" dirty="0">
                          <a:latin typeface="ＭＳ ゴシック" panose="020B0609070205080204" pitchFamily="49" charset="-128"/>
                          <a:ea typeface="ＭＳ ゴシック" panose="020B0609070205080204" pitchFamily="49" charset="-128"/>
                        </a:rPr>
                        <a:t>29</a:t>
                      </a:r>
                      <a:r>
                        <a:rPr kumimoji="1" lang="ja-JP" altLang="en-US" sz="4000" dirty="0">
                          <a:latin typeface="ＭＳ ゴシック" panose="020B0609070205080204" pitchFamily="49" charset="-128"/>
                          <a:ea typeface="ＭＳ ゴシック" panose="020B0609070205080204" pitchFamily="49" charset="-128"/>
                        </a:rPr>
                        <a:t>名</a:t>
                      </a:r>
                    </a:p>
                  </a:txBody>
                  <a:tcPr/>
                </a:tc>
                <a:tc>
                  <a:txBody>
                    <a:bodyPr/>
                    <a:lstStyle/>
                    <a:p>
                      <a:pPr algn="r"/>
                      <a:r>
                        <a:rPr kumimoji="1" lang="en-US" altLang="ja-JP" sz="4000" dirty="0">
                          <a:latin typeface="ＭＳ ゴシック" panose="020B0609070205080204" pitchFamily="49" charset="-128"/>
                          <a:ea typeface="ＭＳ ゴシック" panose="020B0609070205080204" pitchFamily="49" charset="-128"/>
                        </a:rPr>
                        <a:t>50</a:t>
                      </a:r>
                      <a:r>
                        <a:rPr kumimoji="1" lang="ja-JP" altLang="en-US" sz="4000" dirty="0">
                          <a:latin typeface="ＭＳ ゴシック" panose="020B0609070205080204" pitchFamily="49" charset="-128"/>
                          <a:ea typeface="ＭＳ ゴシック" panose="020B0609070205080204" pitchFamily="49" charset="-128"/>
                        </a:rPr>
                        <a:t>名</a:t>
                      </a:r>
                    </a:p>
                  </a:txBody>
                  <a:tcPr/>
                </a:tc>
                <a:tc>
                  <a:txBody>
                    <a:bodyPr/>
                    <a:lstStyle/>
                    <a:p>
                      <a:pPr algn="r"/>
                      <a:r>
                        <a:rPr kumimoji="1" lang="en-US" altLang="ja-JP" sz="4000" dirty="0">
                          <a:latin typeface="ＭＳ ゴシック" panose="020B0609070205080204" pitchFamily="49" charset="-128"/>
                          <a:ea typeface="ＭＳ ゴシック" panose="020B0609070205080204" pitchFamily="49" charset="-128"/>
                        </a:rPr>
                        <a:t>30</a:t>
                      </a:r>
                      <a:r>
                        <a:rPr kumimoji="1" lang="ja-JP" altLang="en-US" sz="4000" dirty="0">
                          <a:latin typeface="ＭＳ ゴシック" panose="020B0609070205080204" pitchFamily="49" charset="-128"/>
                          <a:ea typeface="ＭＳ ゴシック" panose="020B0609070205080204" pitchFamily="49" charset="-128"/>
                        </a:rPr>
                        <a:t>名</a:t>
                      </a:r>
                    </a:p>
                  </a:txBody>
                  <a:tcPr/>
                </a:tc>
                <a:tc>
                  <a:txBody>
                    <a:bodyPr/>
                    <a:lstStyle/>
                    <a:p>
                      <a:pPr algn="r"/>
                      <a:r>
                        <a:rPr kumimoji="1" lang="en-US" altLang="ja-JP" sz="4000" dirty="0">
                          <a:latin typeface="ＭＳ ゴシック" panose="020B0609070205080204" pitchFamily="49" charset="-128"/>
                          <a:ea typeface="ＭＳ ゴシック" panose="020B0609070205080204" pitchFamily="49" charset="-128"/>
                        </a:rPr>
                        <a:t>644</a:t>
                      </a:r>
                      <a:r>
                        <a:rPr kumimoji="1" lang="ja-JP" altLang="en-US" sz="4000" dirty="0">
                          <a:latin typeface="ＭＳ ゴシック" panose="020B0609070205080204" pitchFamily="49" charset="-128"/>
                          <a:ea typeface="ＭＳ ゴシック" panose="020B0609070205080204" pitchFamily="49" charset="-128"/>
                        </a:rPr>
                        <a:t>名</a:t>
                      </a:r>
                    </a:p>
                  </a:txBody>
                  <a:tcPr/>
                </a:tc>
                <a:extLst>
                  <a:ext uri="{0D108BD9-81ED-4DB2-BD59-A6C34878D82A}">
                    <a16:rowId xmlns:a16="http://schemas.microsoft.com/office/drawing/2014/main" val="2234877180"/>
                  </a:ext>
                </a:extLst>
              </a:tr>
              <a:tr h="1025191">
                <a:tc>
                  <a:txBody>
                    <a:bodyPr/>
                    <a:lstStyle/>
                    <a:p>
                      <a:pPr algn="ctr"/>
                      <a:r>
                        <a:rPr kumimoji="1" lang="ja-JP" altLang="en-US" sz="4000" dirty="0">
                          <a:latin typeface="ＭＳ ゴシック" panose="020B0609070205080204" pitchFamily="49" charset="-128"/>
                          <a:ea typeface="ＭＳ ゴシック" panose="020B0609070205080204" pitchFamily="49" charset="-128"/>
                        </a:rPr>
                        <a:t>看護職員</a:t>
                      </a:r>
                    </a:p>
                  </a:txBody>
                  <a:tcPr/>
                </a:tc>
                <a:tc>
                  <a:txBody>
                    <a:bodyPr/>
                    <a:lstStyle/>
                    <a:p>
                      <a:pPr algn="r"/>
                      <a:r>
                        <a:rPr kumimoji="1" lang="en-US" altLang="ja-JP" sz="4000" dirty="0">
                          <a:latin typeface="ＭＳ ゴシック" panose="020B0609070205080204" pitchFamily="49" charset="-128"/>
                          <a:ea typeface="ＭＳ ゴシック" panose="020B0609070205080204" pitchFamily="49" charset="-128"/>
                        </a:rPr>
                        <a:t>59</a:t>
                      </a:r>
                      <a:r>
                        <a:rPr kumimoji="1" lang="ja-JP" altLang="en-US" sz="4000" dirty="0">
                          <a:latin typeface="ＭＳ ゴシック" panose="020B0609070205080204" pitchFamily="49" charset="-128"/>
                          <a:ea typeface="ＭＳ ゴシック" panose="020B0609070205080204" pitchFamily="49" charset="-128"/>
                        </a:rPr>
                        <a:t>名</a:t>
                      </a:r>
                    </a:p>
                  </a:txBody>
                  <a:tcPr/>
                </a:tc>
                <a:tc>
                  <a:txBody>
                    <a:bodyPr/>
                    <a:lstStyle/>
                    <a:p>
                      <a:pPr algn="r"/>
                      <a:r>
                        <a:rPr kumimoji="1" lang="en-US" altLang="ja-JP" sz="4000" dirty="0">
                          <a:latin typeface="ＭＳ ゴシック" panose="020B0609070205080204" pitchFamily="49" charset="-128"/>
                          <a:ea typeface="ＭＳ ゴシック" panose="020B0609070205080204" pitchFamily="49" charset="-128"/>
                        </a:rPr>
                        <a:t>72</a:t>
                      </a:r>
                      <a:r>
                        <a:rPr kumimoji="1" lang="ja-JP" altLang="en-US" sz="4000" dirty="0">
                          <a:latin typeface="ＭＳ ゴシック" panose="020B0609070205080204" pitchFamily="49" charset="-128"/>
                          <a:ea typeface="ＭＳ ゴシック" panose="020B0609070205080204" pitchFamily="49" charset="-128"/>
                        </a:rPr>
                        <a:t>名</a:t>
                      </a:r>
                    </a:p>
                  </a:txBody>
                  <a:tcPr/>
                </a:tc>
                <a:tc>
                  <a:txBody>
                    <a:bodyPr/>
                    <a:lstStyle/>
                    <a:p>
                      <a:pPr algn="r"/>
                      <a:r>
                        <a:rPr kumimoji="1" lang="en-US" altLang="ja-JP" sz="4000" dirty="0">
                          <a:latin typeface="ＭＳ ゴシック" panose="020B0609070205080204" pitchFamily="49" charset="-128"/>
                          <a:ea typeface="ＭＳ ゴシック" panose="020B0609070205080204" pitchFamily="49" charset="-128"/>
                        </a:rPr>
                        <a:t>73</a:t>
                      </a:r>
                      <a:r>
                        <a:rPr kumimoji="1" lang="ja-JP" altLang="en-US" sz="4000" dirty="0">
                          <a:latin typeface="ＭＳ ゴシック" panose="020B0609070205080204" pitchFamily="49" charset="-128"/>
                          <a:ea typeface="ＭＳ ゴシック" panose="020B0609070205080204" pitchFamily="49" charset="-128"/>
                        </a:rPr>
                        <a:t>名</a:t>
                      </a:r>
                    </a:p>
                  </a:txBody>
                  <a:tcPr/>
                </a:tc>
                <a:tc>
                  <a:txBody>
                    <a:bodyPr/>
                    <a:lstStyle/>
                    <a:p>
                      <a:pPr algn="r"/>
                      <a:r>
                        <a:rPr kumimoji="1" lang="en-US" altLang="ja-JP" sz="4000" dirty="0">
                          <a:latin typeface="ＭＳ ゴシック" panose="020B0609070205080204" pitchFamily="49" charset="-128"/>
                          <a:ea typeface="ＭＳ ゴシック" panose="020B0609070205080204" pitchFamily="49" charset="-128"/>
                        </a:rPr>
                        <a:t>647</a:t>
                      </a:r>
                      <a:r>
                        <a:rPr kumimoji="1" lang="ja-JP" altLang="en-US" sz="4000" dirty="0">
                          <a:latin typeface="ＭＳ ゴシック" panose="020B0609070205080204" pitchFamily="49" charset="-128"/>
                          <a:ea typeface="ＭＳ ゴシック" panose="020B0609070205080204" pitchFamily="49" charset="-128"/>
                        </a:rPr>
                        <a:t>名</a:t>
                      </a:r>
                    </a:p>
                  </a:txBody>
                  <a:tcPr/>
                </a:tc>
                <a:extLst>
                  <a:ext uri="{0D108BD9-81ED-4DB2-BD59-A6C34878D82A}">
                    <a16:rowId xmlns:a16="http://schemas.microsoft.com/office/drawing/2014/main" val="2690647048"/>
                  </a:ext>
                </a:extLst>
              </a:tr>
              <a:tr h="1638300">
                <a:tc>
                  <a:txBody>
                    <a:bodyPr/>
                    <a:lstStyle/>
                    <a:p>
                      <a:pPr algn="ctr"/>
                      <a:r>
                        <a:rPr kumimoji="1" lang="ja-JP" altLang="en-US" sz="4000" dirty="0">
                          <a:latin typeface="ＭＳ ゴシック" panose="020B0609070205080204" pitchFamily="49" charset="-128"/>
                          <a:ea typeface="ＭＳ ゴシック" panose="020B0609070205080204" pitchFamily="49" charset="-128"/>
                        </a:rPr>
                        <a:t>病院勤務従事者</a:t>
                      </a:r>
                    </a:p>
                  </a:txBody>
                  <a:tcPr/>
                </a:tc>
                <a:tc>
                  <a:txBody>
                    <a:bodyPr/>
                    <a:lstStyle/>
                    <a:p>
                      <a:pPr algn="r"/>
                      <a:r>
                        <a:rPr kumimoji="1" lang="en-US" altLang="ja-JP" sz="4000" dirty="0">
                          <a:latin typeface="ＭＳ ゴシック" panose="020B0609070205080204" pitchFamily="49" charset="-128"/>
                          <a:ea typeface="ＭＳ ゴシック" panose="020B0609070205080204" pitchFamily="49" charset="-128"/>
                        </a:rPr>
                        <a:t>75</a:t>
                      </a:r>
                      <a:r>
                        <a:rPr kumimoji="1" lang="ja-JP" altLang="en-US" sz="4000" dirty="0">
                          <a:latin typeface="ＭＳ ゴシック" panose="020B0609070205080204" pitchFamily="49" charset="-128"/>
                          <a:ea typeface="ＭＳ ゴシック" panose="020B0609070205080204" pitchFamily="49" charset="-128"/>
                        </a:rPr>
                        <a:t>名</a:t>
                      </a:r>
                    </a:p>
                  </a:txBody>
                  <a:tcPr/>
                </a:tc>
                <a:tc>
                  <a:txBody>
                    <a:bodyPr/>
                    <a:lstStyle/>
                    <a:p>
                      <a:pPr algn="r"/>
                      <a:r>
                        <a:rPr kumimoji="1" lang="en-US" altLang="ja-JP" sz="4000" dirty="0">
                          <a:latin typeface="ＭＳ ゴシック" panose="020B0609070205080204" pitchFamily="49" charset="-128"/>
                          <a:ea typeface="ＭＳ ゴシック" panose="020B0609070205080204" pitchFamily="49" charset="-128"/>
                        </a:rPr>
                        <a:t>247</a:t>
                      </a:r>
                      <a:r>
                        <a:rPr kumimoji="1" lang="ja-JP" altLang="en-US" sz="4000" dirty="0">
                          <a:latin typeface="ＭＳ ゴシック" panose="020B0609070205080204" pitchFamily="49" charset="-128"/>
                          <a:ea typeface="ＭＳ ゴシック" panose="020B0609070205080204" pitchFamily="49" charset="-128"/>
                        </a:rPr>
                        <a:t>名</a:t>
                      </a:r>
                    </a:p>
                  </a:txBody>
                  <a:tcPr/>
                </a:tc>
                <a:tc>
                  <a:txBody>
                    <a:bodyPr/>
                    <a:lstStyle/>
                    <a:p>
                      <a:pPr algn="r"/>
                      <a:r>
                        <a:rPr kumimoji="1" lang="en-US" altLang="ja-JP" sz="4000" dirty="0">
                          <a:latin typeface="ＭＳ ゴシック" panose="020B0609070205080204" pitchFamily="49" charset="-128"/>
                          <a:ea typeface="ＭＳ ゴシック" panose="020B0609070205080204" pitchFamily="49" charset="-128"/>
                        </a:rPr>
                        <a:t>102</a:t>
                      </a:r>
                      <a:r>
                        <a:rPr kumimoji="1" lang="ja-JP" altLang="en-US" sz="4000" dirty="0">
                          <a:latin typeface="ＭＳ ゴシック" panose="020B0609070205080204" pitchFamily="49" charset="-128"/>
                          <a:ea typeface="ＭＳ ゴシック" panose="020B0609070205080204" pitchFamily="49" charset="-128"/>
                        </a:rPr>
                        <a:t>名</a:t>
                      </a:r>
                    </a:p>
                  </a:txBody>
                  <a:tcPr/>
                </a:tc>
                <a:tc>
                  <a:txBody>
                    <a:bodyPr/>
                    <a:lstStyle/>
                    <a:p>
                      <a:pPr algn="r"/>
                      <a:r>
                        <a:rPr kumimoji="1" lang="en-US" altLang="ja-JP" sz="4000" dirty="0">
                          <a:latin typeface="ＭＳ ゴシック" panose="020B0609070205080204" pitchFamily="49" charset="-128"/>
                          <a:ea typeface="ＭＳ ゴシック" panose="020B0609070205080204" pitchFamily="49" charset="-128"/>
                        </a:rPr>
                        <a:t>3,365</a:t>
                      </a:r>
                      <a:r>
                        <a:rPr kumimoji="1" lang="ja-JP" altLang="en-US" sz="4000" dirty="0">
                          <a:latin typeface="ＭＳ ゴシック" panose="020B0609070205080204" pitchFamily="49" charset="-128"/>
                          <a:ea typeface="ＭＳ ゴシック" panose="020B0609070205080204" pitchFamily="49" charset="-128"/>
                        </a:rPr>
                        <a:t>名</a:t>
                      </a:r>
                    </a:p>
                  </a:txBody>
                  <a:tcPr/>
                </a:tc>
                <a:extLst>
                  <a:ext uri="{0D108BD9-81ED-4DB2-BD59-A6C34878D82A}">
                    <a16:rowId xmlns:a16="http://schemas.microsoft.com/office/drawing/2014/main" val="3956833816"/>
                  </a:ext>
                </a:extLst>
              </a:tr>
              <a:tr h="1170485">
                <a:tc>
                  <a:txBody>
                    <a:bodyPr/>
                    <a:lstStyle/>
                    <a:p>
                      <a:pPr algn="ctr"/>
                      <a:r>
                        <a:rPr kumimoji="1" lang="ja-JP" altLang="en-US" sz="4000" dirty="0">
                          <a:latin typeface="ＭＳ ゴシック" panose="020B0609070205080204" pitchFamily="49" charset="-128"/>
                          <a:ea typeface="ＭＳ ゴシック" panose="020B0609070205080204" pitchFamily="49" charset="-128"/>
                        </a:rPr>
                        <a:t>病院勤務以外従事者</a:t>
                      </a:r>
                    </a:p>
                  </a:txBody>
                  <a:tcPr/>
                </a:tc>
                <a:tc>
                  <a:txBody>
                    <a:bodyPr/>
                    <a:lstStyle/>
                    <a:p>
                      <a:pPr algn="ctr"/>
                      <a:r>
                        <a:rPr kumimoji="1" lang="ja-JP" altLang="en-US" sz="4000" dirty="0">
                          <a:latin typeface="ＭＳ ゴシック" panose="020B0609070205080204" pitchFamily="49" charset="-128"/>
                          <a:ea typeface="ＭＳ ゴシック" panose="020B0609070205080204" pitchFamily="49" charset="-128"/>
                        </a:rPr>
                        <a:t>ー</a:t>
                      </a:r>
                    </a:p>
                  </a:txBody>
                  <a:tcPr/>
                </a:tc>
                <a:tc>
                  <a:txBody>
                    <a:bodyPr/>
                    <a:lstStyle/>
                    <a:p>
                      <a:pPr algn="r"/>
                      <a:r>
                        <a:rPr kumimoji="1" lang="en-US" altLang="ja-JP" sz="4000" dirty="0">
                          <a:latin typeface="ＭＳ ゴシック" panose="020B0609070205080204" pitchFamily="49" charset="-128"/>
                          <a:ea typeface="ＭＳ ゴシック" panose="020B0609070205080204" pitchFamily="49" charset="-128"/>
                        </a:rPr>
                        <a:t>326</a:t>
                      </a:r>
                      <a:r>
                        <a:rPr kumimoji="1" lang="ja-JP" altLang="en-US" sz="4000" dirty="0">
                          <a:latin typeface="ＭＳ ゴシック" panose="020B0609070205080204" pitchFamily="49" charset="-128"/>
                          <a:ea typeface="ＭＳ ゴシック" panose="020B0609070205080204" pitchFamily="49" charset="-128"/>
                        </a:rPr>
                        <a:t>名</a:t>
                      </a:r>
                    </a:p>
                  </a:txBody>
                  <a:tcPr/>
                </a:tc>
                <a:tc>
                  <a:txBody>
                    <a:bodyPr/>
                    <a:lstStyle/>
                    <a:p>
                      <a:pPr algn="r"/>
                      <a:r>
                        <a:rPr kumimoji="1" lang="en-US" altLang="ja-JP" sz="4000" dirty="0">
                          <a:latin typeface="ＭＳ ゴシック" panose="020B0609070205080204" pitchFamily="49" charset="-128"/>
                          <a:ea typeface="ＭＳ ゴシック" panose="020B0609070205080204" pitchFamily="49" charset="-128"/>
                        </a:rPr>
                        <a:t>143</a:t>
                      </a:r>
                      <a:r>
                        <a:rPr kumimoji="1" lang="ja-JP" altLang="en-US" sz="4000" dirty="0">
                          <a:latin typeface="ＭＳ ゴシック" panose="020B0609070205080204" pitchFamily="49" charset="-128"/>
                          <a:ea typeface="ＭＳ ゴシック" panose="020B0609070205080204" pitchFamily="49" charset="-128"/>
                        </a:rPr>
                        <a:t>名</a:t>
                      </a:r>
                    </a:p>
                  </a:txBody>
                  <a:tcPr/>
                </a:tc>
                <a:tc>
                  <a:txBody>
                    <a:bodyPr/>
                    <a:lstStyle/>
                    <a:p>
                      <a:pPr algn="r"/>
                      <a:r>
                        <a:rPr kumimoji="1" lang="en-US" altLang="ja-JP" sz="4000" dirty="0">
                          <a:latin typeface="ＭＳ ゴシック" panose="020B0609070205080204" pitchFamily="49" charset="-128"/>
                          <a:ea typeface="ＭＳ ゴシック" panose="020B0609070205080204" pitchFamily="49" charset="-128"/>
                        </a:rPr>
                        <a:t>469</a:t>
                      </a:r>
                      <a:r>
                        <a:rPr kumimoji="1" lang="ja-JP" altLang="en-US" sz="4000" dirty="0">
                          <a:latin typeface="ＭＳ ゴシック" panose="020B0609070205080204" pitchFamily="49" charset="-128"/>
                          <a:ea typeface="ＭＳ ゴシック" panose="020B0609070205080204" pitchFamily="49" charset="-128"/>
                        </a:rPr>
                        <a:t>名</a:t>
                      </a:r>
                    </a:p>
                  </a:txBody>
                  <a:tcPr/>
                </a:tc>
                <a:extLst>
                  <a:ext uri="{0D108BD9-81ED-4DB2-BD59-A6C34878D82A}">
                    <a16:rowId xmlns:a16="http://schemas.microsoft.com/office/drawing/2014/main" val="1311636367"/>
                  </a:ext>
                </a:extLst>
              </a:tr>
              <a:tr h="1095992">
                <a:tc>
                  <a:txBody>
                    <a:bodyPr/>
                    <a:lstStyle/>
                    <a:p>
                      <a:pPr algn="ctr"/>
                      <a:r>
                        <a:rPr kumimoji="1" lang="ja-JP" altLang="en-US" sz="4000" dirty="0">
                          <a:latin typeface="ＭＳ ゴシック" panose="020B0609070205080204" pitchFamily="49" charset="-128"/>
                          <a:ea typeface="ＭＳ ゴシック" panose="020B0609070205080204" pitchFamily="49" charset="-128"/>
                        </a:rPr>
                        <a:t>介護従事者</a:t>
                      </a:r>
                    </a:p>
                  </a:txBody>
                  <a:tcPr/>
                </a:tc>
                <a:tc>
                  <a:txBody>
                    <a:bodyPr/>
                    <a:lstStyle/>
                    <a:p>
                      <a:pPr algn="r"/>
                      <a:r>
                        <a:rPr kumimoji="1" lang="en-US" altLang="ja-JP" sz="4000" dirty="0">
                          <a:latin typeface="ＭＳ ゴシック" panose="020B0609070205080204" pitchFamily="49" charset="-128"/>
                          <a:ea typeface="ＭＳ ゴシック" panose="020B0609070205080204" pitchFamily="49" charset="-128"/>
                        </a:rPr>
                        <a:t>590</a:t>
                      </a:r>
                      <a:r>
                        <a:rPr kumimoji="1" lang="ja-JP" altLang="en-US" sz="4000" dirty="0">
                          <a:latin typeface="ＭＳ ゴシック" panose="020B0609070205080204" pitchFamily="49" charset="-128"/>
                          <a:ea typeface="ＭＳ ゴシック" panose="020B0609070205080204" pitchFamily="49" charset="-128"/>
                        </a:rPr>
                        <a:t>名</a:t>
                      </a:r>
                    </a:p>
                  </a:txBody>
                  <a:tcPr/>
                </a:tc>
                <a:tc>
                  <a:txBody>
                    <a:bodyPr/>
                    <a:lstStyle/>
                    <a:p>
                      <a:pPr algn="r"/>
                      <a:r>
                        <a:rPr kumimoji="1" lang="en-US" altLang="ja-JP" sz="4000" dirty="0">
                          <a:latin typeface="ＭＳ ゴシック" panose="020B0609070205080204" pitchFamily="49" charset="-128"/>
                          <a:ea typeface="ＭＳ ゴシック" panose="020B0609070205080204" pitchFamily="49" charset="-128"/>
                        </a:rPr>
                        <a:t>2,220</a:t>
                      </a:r>
                      <a:r>
                        <a:rPr kumimoji="1" lang="ja-JP" altLang="en-US" sz="4000" dirty="0">
                          <a:latin typeface="ＭＳ ゴシック" panose="020B0609070205080204" pitchFamily="49" charset="-128"/>
                          <a:ea typeface="ＭＳ ゴシック" panose="020B0609070205080204" pitchFamily="49" charset="-128"/>
                        </a:rPr>
                        <a:t>名</a:t>
                      </a:r>
                    </a:p>
                  </a:txBody>
                  <a:tcPr/>
                </a:tc>
                <a:tc>
                  <a:txBody>
                    <a:bodyPr/>
                    <a:lstStyle/>
                    <a:p>
                      <a:pPr algn="r"/>
                      <a:r>
                        <a:rPr kumimoji="1" lang="en-US" altLang="ja-JP" sz="4000" dirty="0">
                          <a:solidFill>
                            <a:schemeClr val="tx1"/>
                          </a:solidFill>
                          <a:latin typeface="ＭＳ ゴシック" panose="020B0609070205080204" pitchFamily="49" charset="-128"/>
                          <a:ea typeface="ＭＳ ゴシック" panose="020B0609070205080204" pitchFamily="49" charset="-128"/>
                        </a:rPr>
                        <a:t>1,213</a:t>
                      </a:r>
                      <a:r>
                        <a:rPr kumimoji="1" lang="ja-JP" altLang="en-US" sz="4000" dirty="0">
                          <a:solidFill>
                            <a:schemeClr val="tx1"/>
                          </a:solidFill>
                          <a:latin typeface="ＭＳ ゴシック" panose="020B0609070205080204" pitchFamily="49" charset="-128"/>
                          <a:ea typeface="ＭＳ ゴシック" panose="020B0609070205080204" pitchFamily="49" charset="-128"/>
                        </a:rPr>
                        <a:t>名</a:t>
                      </a:r>
                    </a:p>
                  </a:txBody>
                  <a:tcPr/>
                </a:tc>
                <a:tc>
                  <a:txBody>
                    <a:bodyPr/>
                    <a:lstStyle/>
                    <a:p>
                      <a:pPr algn="r"/>
                      <a:r>
                        <a:rPr kumimoji="1" lang="en-US" altLang="ja-JP" sz="4000" dirty="0">
                          <a:solidFill>
                            <a:schemeClr val="tx1"/>
                          </a:solidFill>
                          <a:latin typeface="ＭＳ ゴシック" panose="020B0609070205080204" pitchFamily="49" charset="-128"/>
                          <a:ea typeface="ＭＳ ゴシック" panose="020B0609070205080204" pitchFamily="49" charset="-128"/>
                        </a:rPr>
                        <a:t>11,598</a:t>
                      </a:r>
                      <a:r>
                        <a:rPr kumimoji="1" lang="ja-JP" altLang="en-US" sz="4000" dirty="0">
                          <a:solidFill>
                            <a:schemeClr val="tx1"/>
                          </a:solidFill>
                          <a:latin typeface="ＭＳ ゴシック" panose="020B0609070205080204" pitchFamily="49" charset="-128"/>
                          <a:ea typeface="ＭＳ ゴシック" panose="020B0609070205080204" pitchFamily="49" charset="-128"/>
                        </a:rPr>
                        <a:t>名</a:t>
                      </a:r>
                    </a:p>
                  </a:txBody>
                  <a:tcPr/>
                </a:tc>
                <a:extLst>
                  <a:ext uri="{0D108BD9-81ED-4DB2-BD59-A6C34878D82A}">
                    <a16:rowId xmlns:a16="http://schemas.microsoft.com/office/drawing/2014/main" val="1204466772"/>
                  </a:ext>
                </a:extLst>
              </a:tr>
            </a:tbl>
          </a:graphicData>
        </a:graphic>
      </p:graphicFrame>
      <p:sp>
        <p:nvSpPr>
          <p:cNvPr id="6" name="Rectangle 2">
            <a:extLst>
              <a:ext uri="{FF2B5EF4-FFF2-40B4-BE49-F238E27FC236}">
                <a16:creationId xmlns:a16="http://schemas.microsoft.com/office/drawing/2014/main" id="{21A43049-6631-ABCE-80BB-F9029F83A91F}"/>
              </a:ext>
            </a:extLst>
          </p:cNvPr>
          <p:cNvSpPr txBox="1">
            <a:spLocks noChangeArrowheads="1"/>
          </p:cNvSpPr>
          <p:nvPr/>
        </p:nvSpPr>
        <p:spPr>
          <a:xfrm>
            <a:off x="-1402704" y="1504256"/>
            <a:ext cx="10917649" cy="948360"/>
          </a:xfrm>
          <a:prstGeom prst="rect">
            <a:avLst/>
          </a:prstGeom>
        </p:spPr>
        <p:txBody>
          <a:bodyPr vert="horz" lIns="128016" tIns="64008" rIns="128016" bIns="64008" rtlCol="0" anchor="ctr">
            <a:noAutofit/>
          </a:bodyPr>
          <a:lstStyle>
            <a:lvl1pPr algn="ctr" defTabSz="1706837" rtl="0" eaLnBrk="1" latinLnBrk="0" hangingPunct="1">
              <a:spcBef>
                <a:spcPct val="0"/>
              </a:spcBef>
              <a:buNone/>
              <a:defRPr kumimoji="1" sz="8266" kern="1200">
                <a:solidFill>
                  <a:schemeClr val="tx1"/>
                </a:solidFill>
                <a:latin typeface="+mj-lt"/>
                <a:ea typeface="+mj-ea"/>
                <a:cs typeface="+mj-cs"/>
              </a:defRPr>
            </a:lvl1pPr>
          </a:lstStyle>
          <a:p>
            <a:r>
              <a:rPr lang="ja-JP" altLang="en-US" sz="3600" b="1" dirty="0">
                <a:latin typeface="ＭＳ ゴシック" panose="020B0609070205080204" pitchFamily="49" charset="-128"/>
                <a:ea typeface="ＭＳ ゴシック" panose="020B0609070205080204" pitchFamily="49" charset="-128"/>
                <a:cs typeface="Meiryo UI" panose="020B0604030504040204" pitchFamily="50" charset="-128"/>
              </a:rPr>
              <a:t>○</a:t>
            </a:r>
            <a:r>
              <a:rPr lang="ja-JP" altLang="en-US" sz="3600" b="1" dirty="0">
                <a:latin typeface="Meiryo UI" panose="020B0604030504040204" pitchFamily="50" charset="-128"/>
                <a:ea typeface="Meiryo UI" panose="020B0604030504040204" pitchFamily="50" charset="-128"/>
                <a:cs typeface="Meiryo UI" panose="020B0604030504040204" pitchFamily="50" charset="-128"/>
              </a:rPr>
              <a:t>　認知症対応力向上研修　修了者数</a:t>
            </a:r>
          </a:p>
        </p:txBody>
      </p:sp>
      <p:sp>
        <p:nvSpPr>
          <p:cNvPr id="2" name="タイトル 1">
            <a:extLst>
              <a:ext uri="{FF2B5EF4-FFF2-40B4-BE49-F238E27FC236}">
                <a16:creationId xmlns:a16="http://schemas.microsoft.com/office/drawing/2014/main" id="{04D9F483-5CE3-E10D-5E99-52A7F0923483}"/>
              </a:ext>
            </a:extLst>
          </p:cNvPr>
          <p:cNvSpPr>
            <a:spLocks noGrp="1"/>
          </p:cNvSpPr>
          <p:nvPr>
            <p:ph type="title"/>
          </p:nvPr>
        </p:nvSpPr>
        <p:spPr>
          <a:xfrm>
            <a:off x="725594" y="181680"/>
            <a:ext cx="15662733" cy="720774"/>
          </a:xfrm>
          <a:solidFill>
            <a:srgbClr val="FFC000"/>
          </a:solidFill>
          <a:ln>
            <a:solidFill>
              <a:srgbClr val="FF9900"/>
            </a:solidFill>
            <a:bevel/>
          </a:ln>
        </p:spPr>
        <p:txBody>
          <a:bodyPr>
            <a:noAutofit/>
          </a:bodyPr>
          <a:lstStyle/>
          <a:p>
            <a:pPr algn="ctr"/>
            <a:r>
              <a:rPr lang="ja-JP" altLang="en-US" sz="4800" dirty="0">
                <a:latin typeface="ＭＳ ゴシック" panose="020B0609070205080204" pitchFamily="49" charset="-128"/>
                <a:ea typeface="ＭＳ ゴシック" panose="020B0609070205080204" pitchFamily="49" charset="-128"/>
              </a:rPr>
              <a:t>３．認知症対応力の向上</a:t>
            </a:r>
            <a:endParaRPr kumimoji="1" lang="ja-JP" altLang="en-US" sz="4800" dirty="0">
              <a:latin typeface="ＭＳ ゴシック" panose="020B0609070205080204" pitchFamily="49" charset="-128"/>
              <a:ea typeface="ＭＳ ゴシック" panose="020B0609070205080204" pitchFamily="49" charset="-128"/>
            </a:endParaRPr>
          </a:p>
        </p:txBody>
      </p:sp>
      <p:sp>
        <p:nvSpPr>
          <p:cNvPr id="3" name="スライド番号プレースホルダー 3">
            <a:extLst>
              <a:ext uri="{FF2B5EF4-FFF2-40B4-BE49-F238E27FC236}">
                <a16:creationId xmlns:a16="http://schemas.microsoft.com/office/drawing/2014/main" id="{D1DD4675-FF8E-D29D-F90C-18D085DA6118}"/>
              </a:ext>
            </a:extLst>
          </p:cNvPr>
          <p:cNvSpPr txBox="1">
            <a:spLocks/>
          </p:cNvSpPr>
          <p:nvPr/>
        </p:nvSpPr>
        <p:spPr>
          <a:xfrm>
            <a:off x="12583888" y="11832378"/>
            <a:ext cx="3982720" cy="681567"/>
          </a:xfrm>
          <a:prstGeom prst="rect">
            <a:avLst/>
          </a:prstGeom>
        </p:spPr>
        <p:txBody>
          <a:bodyPr vert="horz" lIns="91440" tIns="45720" rIns="91440" bIns="45720" rtlCol="0" anchor="ctr"/>
          <a:lstStyle>
            <a:defPPr>
              <a:defRPr lang="ja-JP"/>
            </a:defPPr>
            <a:lvl1pPr marL="0" algn="r" defTabSz="914400" rtl="0" eaLnBrk="1" latinLnBrk="0" hangingPunct="1">
              <a:defRPr kumimoji="1" sz="168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defTabSz="1280160">
              <a:defRPr/>
            </a:pPr>
            <a:r>
              <a:rPr lang="en-US" altLang="ja-JP" sz="2800" dirty="0">
                <a:solidFill>
                  <a:schemeClr val="tx1"/>
                </a:solidFill>
                <a:latin typeface="Arial" panose="020B0604020202020204" pitchFamily="34" charset="0"/>
                <a:ea typeface="ＭＳ Ｐゴシック" panose="020B0600070205080204" pitchFamily="50" charset="-128"/>
                <a:cs typeface="Arial" panose="020B0604020202020204" pitchFamily="34" charset="0"/>
              </a:rPr>
              <a:t>10</a:t>
            </a:r>
            <a:endParaRPr lang="ja-JP" altLang="en-US" sz="2800" dirty="0">
              <a:solidFill>
                <a:schemeClr val="tx1"/>
              </a:solidFill>
              <a:latin typeface="Arial" panose="020B0604020202020204" pitchFamily="34" charset="0"/>
              <a:ea typeface="ＭＳ Ｐゴシック" panose="020B0600070205080204" pitchFamily="50" charset="-128"/>
              <a:cs typeface="Arial" panose="020B0604020202020204" pitchFamily="34" charset="0"/>
            </a:endParaRPr>
          </a:p>
        </p:txBody>
      </p:sp>
    </p:spTree>
    <p:extLst>
      <p:ext uri="{BB962C8B-B14F-4D97-AF65-F5344CB8AC3E}">
        <p14:creationId xmlns:p14="http://schemas.microsoft.com/office/powerpoint/2010/main" val="30798384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7F73947E-522C-A212-BB9D-AA1892BC6F5F}"/>
              </a:ext>
            </a:extLst>
          </p:cNvPr>
          <p:cNvSpPr>
            <a:spLocks noGrp="1"/>
          </p:cNvSpPr>
          <p:nvPr>
            <p:ph type="sldNum" sz="quarter" idx="12"/>
          </p:nvPr>
        </p:nvSpPr>
        <p:spPr>
          <a:xfrm>
            <a:off x="15519176" y="11865194"/>
            <a:ext cx="696184" cy="681567"/>
          </a:xfrm>
        </p:spPr>
        <p:txBody>
          <a:bodyPr/>
          <a:lstStyle/>
          <a:p>
            <a:r>
              <a:rPr kumimoji="1" lang="ja-JP" altLang="en-US" sz="2800" dirty="0">
                <a:solidFill>
                  <a:schemeClr val="tx1"/>
                </a:solidFill>
                <a:latin typeface="BIZ UDPゴシック" panose="020B0400000000000000" pitchFamily="50" charset="-128"/>
                <a:ea typeface="BIZ UDPゴシック" panose="020B0400000000000000" pitchFamily="50" charset="-128"/>
              </a:rPr>
              <a:t>１</a:t>
            </a:r>
          </a:p>
        </p:txBody>
      </p:sp>
      <p:sp>
        <p:nvSpPr>
          <p:cNvPr id="3" name="タイトル 1">
            <a:extLst>
              <a:ext uri="{FF2B5EF4-FFF2-40B4-BE49-F238E27FC236}">
                <a16:creationId xmlns:a16="http://schemas.microsoft.com/office/drawing/2014/main" id="{2F845810-5D36-8B32-6D90-70E85CA636D6}"/>
              </a:ext>
            </a:extLst>
          </p:cNvPr>
          <p:cNvSpPr txBox="1">
            <a:spLocks/>
          </p:cNvSpPr>
          <p:nvPr/>
        </p:nvSpPr>
        <p:spPr>
          <a:xfrm>
            <a:off x="3084940" y="484646"/>
            <a:ext cx="10153128" cy="625668"/>
          </a:xfrm>
          <a:prstGeom prst="rect">
            <a:avLst/>
          </a:prstGeom>
          <a:solidFill>
            <a:schemeClr val="accent6">
              <a:lumMod val="40000"/>
              <a:lumOff val="60000"/>
            </a:schemeClr>
          </a:solidFill>
        </p:spPr>
        <p:txBody>
          <a:bodyPr>
            <a:normAutofit fontScale="90000" lnSpcReduction="20000"/>
          </a:bodyPr>
          <a:lstStyle>
            <a:lvl1pPr algn="ctr" defTabSz="1706837" rtl="0" eaLnBrk="1" latinLnBrk="0" hangingPunct="1">
              <a:spcBef>
                <a:spcPct val="0"/>
              </a:spcBef>
              <a:buNone/>
              <a:defRPr kumimoji="1" sz="8266" kern="1200">
                <a:solidFill>
                  <a:schemeClr val="tx1"/>
                </a:solidFill>
                <a:latin typeface="+mj-lt"/>
                <a:ea typeface="+mj-ea"/>
                <a:cs typeface="+mj-cs"/>
              </a:defRPr>
            </a:lvl1pPr>
          </a:lstStyle>
          <a:p>
            <a:r>
              <a:rPr lang="ja-JP" altLang="en-US" sz="4500" b="1" dirty="0">
                <a:latin typeface="HG丸ｺﾞｼｯｸM-PRO" panose="020F0600000000000000" pitchFamily="50" charset="-128"/>
                <a:ea typeface="HG丸ｺﾞｼｯｸM-PRO" panose="020F0600000000000000" pitchFamily="50" charset="-128"/>
              </a:rPr>
              <a:t>県の計画における認知症施策の位置づけ</a:t>
            </a:r>
          </a:p>
          <a:p>
            <a:endParaRPr lang="ja-JP" altLang="en-US" sz="6203" dirty="0">
              <a:latin typeface="HG丸ｺﾞｼｯｸM-PRO" pitchFamily="50" charset="-128"/>
              <a:ea typeface="HG丸ｺﾞｼｯｸM-PRO" pitchFamily="50" charset="-128"/>
            </a:endParaRPr>
          </a:p>
        </p:txBody>
      </p:sp>
      <p:sp>
        <p:nvSpPr>
          <p:cNvPr id="10" name="テキスト ボックス 9">
            <a:extLst>
              <a:ext uri="{FF2B5EF4-FFF2-40B4-BE49-F238E27FC236}">
                <a16:creationId xmlns:a16="http://schemas.microsoft.com/office/drawing/2014/main" id="{6A068C12-F10E-208C-4B68-4AE33CC2D2B5}"/>
              </a:ext>
            </a:extLst>
          </p:cNvPr>
          <p:cNvSpPr txBox="1"/>
          <p:nvPr/>
        </p:nvSpPr>
        <p:spPr>
          <a:xfrm>
            <a:off x="566993" y="1727696"/>
            <a:ext cx="15892065" cy="1508105"/>
          </a:xfrm>
          <a:prstGeom prst="rect">
            <a:avLst/>
          </a:prstGeom>
          <a:solidFill>
            <a:schemeClr val="accent5">
              <a:lumMod val="20000"/>
              <a:lumOff val="80000"/>
            </a:schemeClr>
          </a:solidFill>
        </p:spPr>
        <p:txBody>
          <a:bodyPr wrap="square">
            <a:spAutoFit/>
          </a:bodyPr>
          <a:lstStyle/>
          <a:p>
            <a:pPr algn="l"/>
            <a:r>
              <a:rPr lang="ja-JP" altLang="en-US" sz="3600" b="1" i="0" dirty="0">
                <a:solidFill>
                  <a:srgbClr val="222222"/>
                </a:solidFill>
                <a:effectLst/>
                <a:latin typeface="HG丸ｺﾞｼｯｸM-PRO" panose="020F0600000000000000" pitchFamily="50" charset="-128"/>
                <a:ea typeface="HG丸ｺﾞｼｯｸM-PRO" panose="020F0600000000000000" pitchFamily="50" charset="-128"/>
              </a:rPr>
              <a:t>栃木県地域福祉支援計画（第４期　</a:t>
            </a:r>
            <a:r>
              <a:rPr lang="en-US" altLang="ja-JP" sz="3600" b="1" i="0" dirty="0">
                <a:solidFill>
                  <a:srgbClr val="222222"/>
                </a:solidFill>
                <a:effectLst/>
                <a:latin typeface="HG丸ｺﾞｼｯｸM-PRO" panose="020F0600000000000000" pitchFamily="50" charset="-128"/>
                <a:ea typeface="HG丸ｺﾞｼｯｸM-PRO" panose="020F0600000000000000" pitchFamily="50" charset="-128"/>
              </a:rPr>
              <a:t>R3</a:t>
            </a:r>
            <a:r>
              <a:rPr lang="ja-JP" altLang="en-US" sz="3600" b="1" i="0" dirty="0">
                <a:solidFill>
                  <a:srgbClr val="222222"/>
                </a:solidFill>
                <a:effectLst/>
                <a:latin typeface="HG丸ｺﾞｼｯｸM-PRO" panose="020F0600000000000000" pitchFamily="50" charset="-128"/>
                <a:ea typeface="HG丸ｺﾞｼｯｸM-PRO" panose="020F0600000000000000" pitchFamily="50" charset="-128"/>
              </a:rPr>
              <a:t>～</a:t>
            </a:r>
            <a:r>
              <a:rPr lang="en-US" altLang="ja-JP" sz="3600" b="1" i="0" dirty="0">
                <a:solidFill>
                  <a:srgbClr val="222222"/>
                </a:solidFill>
                <a:effectLst/>
                <a:latin typeface="HG丸ｺﾞｼｯｸM-PRO" panose="020F0600000000000000" pitchFamily="50" charset="-128"/>
                <a:ea typeface="HG丸ｺﾞｼｯｸM-PRO" panose="020F0600000000000000" pitchFamily="50" charset="-128"/>
              </a:rPr>
              <a:t>R8</a:t>
            </a:r>
            <a:r>
              <a:rPr lang="ja-JP" altLang="en-US" sz="3600" b="1" i="0" dirty="0">
                <a:solidFill>
                  <a:srgbClr val="222222"/>
                </a:solidFill>
                <a:effectLst/>
                <a:latin typeface="HG丸ｺﾞｼｯｸM-PRO" panose="020F0600000000000000" pitchFamily="50" charset="-128"/>
                <a:ea typeface="HG丸ｺﾞｼｯｸM-PRO" panose="020F0600000000000000" pitchFamily="50" charset="-128"/>
              </a:rPr>
              <a:t>）</a:t>
            </a:r>
            <a:endParaRPr lang="en-US" altLang="ja-JP" sz="3600" b="1" i="0" dirty="0">
              <a:solidFill>
                <a:srgbClr val="222222"/>
              </a:solidFill>
              <a:effectLst/>
              <a:latin typeface="HG丸ｺﾞｼｯｸM-PRO" panose="020F0600000000000000" pitchFamily="50" charset="-128"/>
              <a:ea typeface="HG丸ｺﾞｼｯｸM-PRO" panose="020F0600000000000000" pitchFamily="50" charset="-128"/>
            </a:endParaRPr>
          </a:p>
          <a:p>
            <a:pPr algn="l"/>
            <a:r>
              <a:rPr lang="ja-JP" altLang="en-US" sz="2800" b="1" dirty="0">
                <a:solidFill>
                  <a:srgbClr val="222222"/>
                </a:solidFill>
                <a:latin typeface="游ゴシック" panose="020B0400000000000000" pitchFamily="50" charset="-128"/>
                <a:ea typeface="游ゴシック" panose="020B0400000000000000" pitchFamily="50" charset="-128"/>
              </a:rPr>
              <a:t>～地域における高齢者の福祉、障害者の福祉、児童の福祉、その他の福祉に関し、共通して取り組むべき事項を記載する、福祉分野の「上位計画」</a:t>
            </a:r>
            <a:endParaRPr lang="en-US" altLang="ja-JP" sz="2800" b="1" dirty="0">
              <a:solidFill>
                <a:srgbClr val="222222"/>
              </a:solidFill>
              <a:latin typeface="游ゴシック" panose="020B0400000000000000" pitchFamily="50" charset="-128"/>
              <a:ea typeface="游ゴシック" panose="020B0400000000000000" pitchFamily="50" charset="-128"/>
            </a:endParaRPr>
          </a:p>
        </p:txBody>
      </p:sp>
      <p:sp>
        <p:nvSpPr>
          <p:cNvPr id="6" name="テキスト ボックス 5">
            <a:extLst>
              <a:ext uri="{FF2B5EF4-FFF2-40B4-BE49-F238E27FC236}">
                <a16:creationId xmlns:a16="http://schemas.microsoft.com/office/drawing/2014/main" id="{72AADCB4-F05B-5E9F-3DDA-715950064170}"/>
              </a:ext>
            </a:extLst>
          </p:cNvPr>
          <p:cNvSpPr txBox="1"/>
          <p:nvPr/>
        </p:nvSpPr>
        <p:spPr>
          <a:xfrm>
            <a:off x="757536" y="3586920"/>
            <a:ext cx="16034486" cy="7971413"/>
          </a:xfrm>
          <a:prstGeom prst="rect">
            <a:avLst/>
          </a:prstGeom>
          <a:noFill/>
        </p:spPr>
        <p:txBody>
          <a:bodyPr wrap="square">
            <a:spAutoFit/>
          </a:bodyPr>
          <a:lstStyle/>
          <a:p>
            <a:r>
              <a:rPr lang="ja-JP" altLang="en-US" sz="3200" dirty="0"/>
              <a:t>「課題」</a:t>
            </a:r>
            <a:endParaRPr lang="en-US" altLang="ja-JP" sz="3200" dirty="0"/>
          </a:p>
          <a:p>
            <a:r>
              <a:rPr lang="ja-JP" altLang="en-US" sz="3200" dirty="0"/>
              <a:t>◆ 要支援者・要介護者等の増加 </a:t>
            </a:r>
          </a:p>
          <a:p>
            <a:r>
              <a:rPr lang="ja-JP" altLang="en-US" sz="3200" dirty="0"/>
              <a:t>認知症を抱える高齢者など、支援や介護を必要と する高齢者が増加している</a:t>
            </a:r>
            <a:endParaRPr lang="en-US" altLang="ja-JP" sz="3200" dirty="0"/>
          </a:p>
          <a:p>
            <a:endParaRPr lang="en-US" altLang="ja-JP" sz="3200" dirty="0"/>
          </a:p>
          <a:p>
            <a:r>
              <a:rPr lang="ja-JP" altLang="en-US" sz="3200" dirty="0"/>
              <a:t>◆ 個人や世帯が抱える課題の多様化・複雑化 </a:t>
            </a:r>
            <a:endParaRPr lang="en-US" altLang="ja-JP" sz="3200" dirty="0"/>
          </a:p>
          <a:p>
            <a:r>
              <a:rPr lang="ja-JP" altLang="en-US" sz="3200" dirty="0"/>
              <a:t>　日常生活に身近な困り事を抱えながらも、適切な支援につながっていない個人や世帯が存在し、市町においては様々な課題を包括的に支援する体制の構築が求められている。</a:t>
            </a:r>
          </a:p>
          <a:p>
            <a:endParaRPr lang="en-US" altLang="ja-JP" sz="3200" dirty="0"/>
          </a:p>
          <a:p>
            <a:endParaRPr lang="en-US" altLang="ja-JP" sz="3200" dirty="0"/>
          </a:p>
          <a:p>
            <a:r>
              <a:rPr lang="ja-JP" altLang="en-US" sz="3200" dirty="0"/>
              <a:t>「取組の方向性（抜粋）」</a:t>
            </a:r>
            <a:endParaRPr lang="en-US" altLang="ja-JP" sz="3200" dirty="0"/>
          </a:p>
          <a:p>
            <a:r>
              <a:rPr lang="ja-JP" altLang="en-US" sz="3200" dirty="0"/>
              <a:t>◆ ８０５０問題や支援を必要とするケアラーなど、</a:t>
            </a:r>
            <a:endParaRPr lang="en-US" altLang="ja-JP" sz="3200" dirty="0"/>
          </a:p>
          <a:p>
            <a:r>
              <a:rPr lang="ja-JP" altLang="en-US" sz="3200" dirty="0"/>
              <a:t>　多様化する課題への対応 </a:t>
            </a:r>
          </a:p>
          <a:p>
            <a:endParaRPr lang="en-US" altLang="ja-JP" sz="3200" dirty="0"/>
          </a:p>
          <a:p>
            <a:endParaRPr lang="en-US" altLang="ja-JP" sz="3200" dirty="0"/>
          </a:p>
          <a:p>
            <a:r>
              <a:rPr lang="ja-JP" altLang="en-US" sz="3200" dirty="0"/>
              <a:t>◆ 認知症や障害等への住民による理解の促進と、安心して暮らせる地域づくり </a:t>
            </a:r>
            <a:endParaRPr lang="en-US" altLang="ja-JP" sz="3200" dirty="0"/>
          </a:p>
          <a:p>
            <a:r>
              <a:rPr lang="ja-JP" altLang="en-US" sz="3200" dirty="0"/>
              <a:t>　　</a:t>
            </a:r>
            <a:r>
              <a:rPr lang="ja-JP" altLang="en-US" sz="2400" dirty="0"/>
              <a:t>（栃木県ケアラー支援特設サイトに　認知症カフェの紹介あり）</a:t>
            </a:r>
          </a:p>
        </p:txBody>
      </p:sp>
      <p:pic>
        <p:nvPicPr>
          <p:cNvPr id="5" name="図 4">
            <a:extLst>
              <a:ext uri="{FF2B5EF4-FFF2-40B4-BE49-F238E27FC236}">
                <a16:creationId xmlns:a16="http://schemas.microsoft.com/office/drawing/2014/main" id="{44798EE2-D072-00CC-BFE1-D677C6296D9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40421" y="7281839"/>
            <a:ext cx="4889175" cy="2688568"/>
          </a:xfrm>
          <a:prstGeom prst="rect">
            <a:avLst/>
          </a:prstGeom>
        </p:spPr>
      </p:pic>
      <p:sp>
        <p:nvSpPr>
          <p:cNvPr id="8" name="テキスト ボックス 7">
            <a:extLst>
              <a:ext uri="{FF2B5EF4-FFF2-40B4-BE49-F238E27FC236}">
                <a16:creationId xmlns:a16="http://schemas.microsoft.com/office/drawing/2014/main" id="{F8C89AC0-DE29-3CAC-6B06-30224BCBB8E3}"/>
              </a:ext>
            </a:extLst>
          </p:cNvPr>
          <p:cNvSpPr txBox="1"/>
          <p:nvPr/>
        </p:nvSpPr>
        <p:spPr>
          <a:xfrm>
            <a:off x="10046568" y="10004625"/>
            <a:ext cx="5241328" cy="369332"/>
          </a:xfrm>
          <a:prstGeom prst="rect">
            <a:avLst/>
          </a:prstGeom>
          <a:noFill/>
        </p:spPr>
        <p:txBody>
          <a:bodyPr wrap="square" rtlCol="0">
            <a:spAutoFit/>
          </a:bodyPr>
          <a:lstStyle/>
          <a:p>
            <a:r>
              <a:rPr kumimoji="1" lang="ja-JP" altLang="en-US" dirty="0"/>
              <a:t>栃木県ケアラー支援特設サイト</a:t>
            </a:r>
          </a:p>
        </p:txBody>
      </p:sp>
      <p:pic>
        <p:nvPicPr>
          <p:cNvPr id="7" name="図 6">
            <a:extLst>
              <a:ext uri="{FF2B5EF4-FFF2-40B4-BE49-F238E27FC236}">
                <a16:creationId xmlns:a16="http://schemas.microsoft.com/office/drawing/2014/main" id="{29947574-9975-D410-5FFF-26621C1400A9}"/>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4700341" y="8523546"/>
            <a:ext cx="1482007" cy="1446861"/>
          </a:xfrm>
          <a:prstGeom prst="rect">
            <a:avLst/>
          </a:prstGeom>
        </p:spPr>
      </p:pic>
    </p:spTree>
    <p:extLst>
      <p:ext uri="{BB962C8B-B14F-4D97-AF65-F5344CB8AC3E}">
        <p14:creationId xmlns:p14="http://schemas.microsoft.com/office/powerpoint/2010/main" val="37517056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角丸四角形 3"/>
          <p:cNvSpPr/>
          <p:nvPr/>
        </p:nvSpPr>
        <p:spPr>
          <a:xfrm>
            <a:off x="1241309" y="1540350"/>
            <a:ext cx="14248757" cy="1440159"/>
          </a:xfrm>
          <a:prstGeom prst="roundRect">
            <a:avLst/>
          </a:prstGeom>
          <a:solidFill>
            <a:srgbClr val="FFFF66"/>
          </a:solidFill>
          <a:ln w="19050">
            <a:noFill/>
          </a:ln>
        </p:spPr>
        <p:style>
          <a:lnRef idx="2">
            <a:schemeClr val="dk1"/>
          </a:lnRef>
          <a:fillRef idx="1">
            <a:schemeClr val="lt1"/>
          </a:fillRef>
          <a:effectRef idx="0">
            <a:schemeClr val="dk1"/>
          </a:effectRef>
          <a:fontRef idx="minor">
            <a:schemeClr val="dk1"/>
          </a:fontRef>
        </p:style>
        <p:txBody>
          <a:bodyPr lIns="62031" rIns="0" rtlCol="0" anchor="t" anchorCtr="0"/>
          <a:lstStyle/>
          <a:p>
            <a:r>
              <a:rPr lang="ja-JP" altLang="en-US" sz="2757" dirty="0">
                <a:solidFill>
                  <a:prstClr val="black"/>
                </a:solidFill>
                <a:latin typeface="ＭＳ ゴシック" panose="020B0609070205080204" pitchFamily="49" charset="-128"/>
                <a:ea typeface="ＭＳ ゴシック" panose="020B0609070205080204" pitchFamily="49" charset="-128"/>
              </a:rPr>
              <a:t>　</a:t>
            </a:r>
            <a:r>
              <a:rPr lang="ja-JP" altLang="en-US" sz="3600" b="1" dirty="0">
                <a:solidFill>
                  <a:prstClr val="black"/>
                </a:solidFill>
                <a:latin typeface="HG丸ｺﾞｼｯｸM-PRO" panose="020F0600000000000000" pitchFamily="50" charset="-128"/>
                <a:ea typeface="HG丸ｺﾞｼｯｸM-PRO" panose="020F0600000000000000" pitchFamily="50" charset="-128"/>
              </a:rPr>
              <a:t>栃木県高齢者支援計画　はつらつプラン</a:t>
            </a:r>
            <a:r>
              <a:rPr lang="en-US" altLang="ja-JP" sz="3600" b="1" dirty="0">
                <a:solidFill>
                  <a:prstClr val="black"/>
                </a:solidFill>
                <a:latin typeface="HG丸ｺﾞｼｯｸM-PRO" panose="020F0600000000000000" pitchFamily="50" charset="-128"/>
                <a:ea typeface="HG丸ｺﾞｼｯｸM-PRO" panose="020F0600000000000000" pitchFamily="50" charset="-128"/>
              </a:rPr>
              <a:t>21</a:t>
            </a:r>
            <a:r>
              <a:rPr lang="ja-JP" altLang="en-US" sz="3200" b="1" dirty="0">
                <a:solidFill>
                  <a:prstClr val="black"/>
                </a:solidFill>
                <a:latin typeface="HG丸ｺﾞｼｯｸM-PRO" panose="020F0600000000000000" pitchFamily="50" charset="-128"/>
                <a:ea typeface="HG丸ｺﾞｼｯｸM-PRO" panose="020F0600000000000000" pitchFamily="50" charset="-128"/>
              </a:rPr>
              <a:t>（九期計画　</a:t>
            </a:r>
            <a:r>
              <a:rPr lang="en-US" altLang="ja-JP" sz="3200" b="1" dirty="0">
                <a:solidFill>
                  <a:prstClr val="black"/>
                </a:solidFill>
                <a:latin typeface="HG丸ｺﾞｼｯｸM-PRO" panose="020F0600000000000000" pitchFamily="50" charset="-128"/>
                <a:ea typeface="HG丸ｺﾞｼｯｸM-PRO" panose="020F0600000000000000" pitchFamily="50" charset="-128"/>
              </a:rPr>
              <a:t>R6</a:t>
            </a:r>
            <a:r>
              <a:rPr lang="ja-JP" altLang="en-US" sz="3200" b="1" dirty="0">
                <a:solidFill>
                  <a:prstClr val="black"/>
                </a:solidFill>
                <a:latin typeface="HG丸ｺﾞｼｯｸM-PRO" panose="020F0600000000000000" pitchFamily="50" charset="-128"/>
                <a:ea typeface="HG丸ｺﾞｼｯｸM-PRO" panose="020F0600000000000000" pitchFamily="50" charset="-128"/>
              </a:rPr>
              <a:t>～</a:t>
            </a:r>
            <a:r>
              <a:rPr lang="en-US" altLang="ja-JP" sz="3200" b="1" dirty="0">
                <a:solidFill>
                  <a:prstClr val="black"/>
                </a:solidFill>
                <a:latin typeface="HG丸ｺﾞｼｯｸM-PRO" panose="020F0600000000000000" pitchFamily="50" charset="-128"/>
                <a:ea typeface="HG丸ｺﾞｼｯｸM-PRO" panose="020F0600000000000000" pitchFamily="50" charset="-128"/>
              </a:rPr>
              <a:t>R8</a:t>
            </a:r>
            <a:r>
              <a:rPr lang="ja-JP" altLang="en-US" sz="3200" b="1" dirty="0">
                <a:solidFill>
                  <a:prstClr val="black"/>
                </a:solidFill>
                <a:latin typeface="HG丸ｺﾞｼｯｸM-PRO" panose="020F0600000000000000" pitchFamily="50" charset="-128"/>
                <a:ea typeface="HG丸ｺﾞｼｯｸM-PRO" panose="020F0600000000000000" pitchFamily="50" charset="-128"/>
              </a:rPr>
              <a:t>）</a:t>
            </a:r>
          </a:p>
          <a:p>
            <a:r>
              <a:rPr lang="ja-JP" altLang="en-US" sz="2800" b="1" dirty="0">
                <a:solidFill>
                  <a:prstClr val="black"/>
                </a:solidFill>
                <a:latin typeface="HG丸ｺﾞｼｯｸM-PRO" panose="020F0600000000000000" pitchFamily="50" charset="-128"/>
                <a:ea typeface="HG丸ｺﾞｼｯｸM-PRO" panose="020F0600000000000000" pitchFamily="50" charset="-128"/>
              </a:rPr>
              <a:t>～県や市町が目指すべき今後の高齢者支援施策の方向性を示す計画</a:t>
            </a:r>
          </a:p>
        </p:txBody>
      </p:sp>
      <p:sp>
        <p:nvSpPr>
          <p:cNvPr id="5" name="角丸四角形 4"/>
          <p:cNvSpPr/>
          <p:nvPr/>
        </p:nvSpPr>
        <p:spPr>
          <a:xfrm>
            <a:off x="1410021" y="3088432"/>
            <a:ext cx="14248757" cy="3954710"/>
          </a:xfrm>
          <a:prstGeom prst="roundRect">
            <a:avLst/>
          </a:prstGeom>
          <a:ln w="19050"/>
        </p:spPr>
        <p:style>
          <a:lnRef idx="2">
            <a:schemeClr val="dk1"/>
          </a:lnRef>
          <a:fillRef idx="1">
            <a:schemeClr val="lt1"/>
          </a:fillRef>
          <a:effectRef idx="0">
            <a:schemeClr val="dk1"/>
          </a:effectRef>
          <a:fontRef idx="minor">
            <a:schemeClr val="dk1"/>
          </a:fontRef>
        </p:style>
        <p:txBody>
          <a:bodyPr lIns="62031" rIns="0" rtlCol="0" anchor="t" anchorCtr="0"/>
          <a:lstStyle/>
          <a:p>
            <a:r>
              <a:rPr lang="ja-JP" altLang="en-US" sz="3446" dirty="0">
                <a:solidFill>
                  <a:prstClr val="black"/>
                </a:solidFill>
                <a:latin typeface="Meiryo UI" panose="020B0604030504040204" pitchFamily="50" charset="-128"/>
                <a:ea typeface="Meiryo UI" panose="020B0604030504040204" pitchFamily="50" charset="-128"/>
              </a:rPr>
              <a:t>基本的考え方</a:t>
            </a:r>
            <a:endParaRPr lang="en-US" altLang="ja-JP" sz="3446" dirty="0">
              <a:solidFill>
                <a:prstClr val="black"/>
              </a:solidFill>
              <a:latin typeface="Meiryo UI" panose="020B0604030504040204" pitchFamily="50" charset="-128"/>
              <a:ea typeface="Meiryo UI" panose="020B0604030504040204" pitchFamily="50" charset="-128"/>
            </a:endParaRPr>
          </a:p>
          <a:p>
            <a:pPr marL="492376" indent="-492376">
              <a:buFont typeface="Arial" panose="020B0604020202020204" pitchFamily="34" charset="0"/>
              <a:buChar char="•"/>
            </a:pPr>
            <a:r>
              <a:rPr lang="ja-JP" altLang="en-US" sz="3102" dirty="0">
                <a:solidFill>
                  <a:prstClr val="black"/>
                </a:solidFill>
                <a:latin typeface="Meiryo UI" panose="020B0604030504040204" pitchFamily="50" charset="-128"/>
                <a:ea typeface="Meiryo UI" panose="020B0604030504040204" pitchFamily="50" charset="-128"/>
              </a:rPr>
              <a:t>地域の実情に応じた医療、介護、介護予防、住まい及び自立した日常生活の支援が包括的に提供される「地域包括ケアシステム」の深化・推進を図る。</a:t>
            </a:r>
          </a:p>
          <a:p>
            <a:pPr marL="492376" indent="-492376">
              <a:buFont typeface="Arial" panose="020B0604020202020204" pitchFamily="34" charset="0"/>
              <a:buChar char="•"/>
            </a:pPr>
            <a:r>
              <a:rPr lang="ja-JP" altLang="en-US" sz="3102" dirty="0">
                <a:solidFill>
                  <a:prstClr val="black"/>
                </a:solidFill>
                <a:latin typeface="Meiryo UI" panose="020B0604030504040204" pitchFamily="50" charset="-128"/>
                <a:ea typeface="Meiryo UI" panose="020B0604030504040204" pitchFamily="50" charset="-128"/>
              </a:rPr>
              <a:t>医療と介護の連携の深化や、介護サービスの質の向上、介護人材の確保・育成及び地域支え合いの体制づくりのほか、認知症施策の推進や必要な施設整備に取り組む。</a:t>
            </a:r>
          </a:p>
          <a:p>
            <a:pPr marL="492376" indent="-492376">
              <a:buFont typeface="Arial" panose="020B0604020202020204" pitchFamily="34" charset="0"/>
              <a:buChar char="•"/>
            </a:pPr>
            <a:r>
              <a:rPr lang="ja-JP" altLang="en-US" sz="3102" dirty="0">
                <a:solidFill>
                  <a:prstClr val="black"/>
                </a:solidFill>
                <a:latin typeface="Meiryo UI" panose="020B0604030504040204" pitchFamily="50" charset="-128"/>
                <a:ea typeface="Meiryo UI" panose="020B0604030504040204" pitchFamily="50" charset="-128"/>
              </a:rPr>
              <a:t>市町の保険者機能を強化し、高齢者の自立支援や重度化防止の取組を推進するため、市町の実情に応じた伴走型の支援に取り組む。</a:t>
            </a:r>
          </a:p>
          <a:p>
            <a:pPr marL="492376" indent="-492376">
              <a:buFont typeface="Arial" panose="020B0604020202020204" pitchFamily="34" charset="0"/>
              <a:buChar char="•"/>
            </a:pPr>
            <a:endParaRPr lang="en-US" altLang="ja-JP" sz="2068" u="sng" dirty="0">
              <a:solidFill>
                <a:prstClr val="black"/>
              </a:solidFill>
              <a:latin typeface="Meiryo UI" panose="020B0604030504040204" pitchFamily="50" charset="-128"/>
              <a:ea typeface="Meiryo UI" panose="020B0604030504040204" pitchFamily="50" charset="-128"/>
            </a:endParaRPr>
          </a:p>
        </p:txBody>
      </p:sp>
      <p:pic>
        <p:nvPicPr>
          <p:cNvPr id="3" name="図 2" descr="図形, 多角形&#10;&#10;自動的に生成された説明">
            <a:extLst>
              <a:ext uri="{FF2B5EF4-FFF2-40B4-BE49-F238E27FC236}">
                <a16:creationId xmlns:a16="http://schemas.microsoft.com/office/drawing/2014/main" id="{1BC69376-6573-3088-8DD7-91BC82321400}"/>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13520" y="7523610"/>
            <a:ext cx="14889039" cy="4853854"/>
          </a:xfrm>
          <a:prstGeom prst="rect">
            <a:avLst/>
          </a:prstGeom>
        </p:spPr>
      </p:pic>
      <p:sp>
        <p:nvSpPr>
          <p:cNvPr id="2" name="タイトル 1">
            <a:extLst>
              <a:ext uri="{FF2B5EF4-FFF2-40B4-BE49-F238E27FC236}">
                <a16:creationId xmlns:a16="http://schemas.microsoft.com/office/drawing/2014/main" id="{853754E6-69F0-B715-AF27-3277DA128C98}"/>
              </a:ext>
            </a:extLst>
          </p:cNvPr>
          <p:cNvSpPr txBox="1">
            <a:spLocks/>
          </p:cNvSpPr>
          <p:nvPr/>
        </p:nvSpPr>
        <p:spPr>
          <a:xfrm>
            <a:off x="3084940" y="484646"/>
            <a:ext cx="10153128" cy="625668"/>
          </a:xfrm>
          <a:prstGeom prst="rect">
            <a:avLst/>
          </a:prstGeom>
          <a:solidFill>
            <a:schemeClr val="accent6">
              <a:lumMod val="40000"/>
              <a:lumOff val="60000"/>
            </a:schemeClr>
          </a:solidFill>
        </p:spPr>
        <p:txBody>
          <a:bodyPr>
            <a:normAutofit fontScale="90000" lnSpcReduction="20000"/>
          </a:bodyPr>
          <a:lstStyle>
            <a:lvl1pPr algn="ctr" defTabSz="1706837" rtl="0" eaLnBrk="1" latinLnBrk="0" hangingPunct="1">
              <a:spcBef>
                <a:spcPct val="0"/>
              </a:spcBef>
              <a:buNone/>
              <a:defRPr kumimoji="1" sz="8266" kern="1200">
                <a:solidFill>
                  <a:schemeClr val="tx1"/>
                </a:solidFill>
                <a:latin typeface="+mj-lt"/>
                <a:ea typeface="+mj-ea"/>
                <a:cs typeface="+mj-cs"/>
              </a:defRPr>
            </a:lvl1pPr>
          </a:lstStyle>
          <a:p>
            <a:r>
              <a:rPr lang="ja-JP" altLang="en-US" sz="4500" b="1" dirty="0">
                <a:latin typeface="HG丸ｺﾞｼｯｸM-PRO" panose="020F0600000000000000" pitchFamily="50" charset="-128"/>
                <a:ea typeface="HG丸ｺﾞｼｯｸM-PRO" panose="020F0600000000000000" pitchFamily="50" charset="-128"/>
              </a:rPr>
              <a:t>県の計画における認知症施策の位置づけ</a:t>
            </a:r>
          </a:p>
          <a:p>
            <a:endParaRPr lang="ja-JP" altLang="en-US" sz="6203" dirty="0">
              <a:latin typeface="HG丸ｺﾞｼｯｸM-PRO" pitchFamily="50" charset="-128"/>
              <a:ea typeface="HG丸ｺﾞｼｯｸM-PRO" pitchFamily="50" charset="-128"/>
            </a:endParaRPr>
          </a:p>
        </p:txBody>
      </p:sp>
      <p:sp>
        <p:nvSpPr>
          <p:cNvPr id="7" name="スライド番号プレースホルダー 1">
            <a:extLst>
              <a:ext uri="{FF2B5EF4-FFF2-40B4-BE49-F238E27FC236}">
                <a16:creationId xmlns:a16="http://schemas.microsoft.com/office/drawing/2014/main" id="{026BAAC3-F1CB-EA80-6803-C04BCE11CA75}"/>
              </a:ext>
            </a:extLst>
          </p:cNvPr>
          <p:cNvSpPr txBox="1">
            <a:spLocks/>
          </p:cNvSpPr>
          <p:nvPr/>
        </p:nvSpPr>
        <p:spPr>
          <a:xfrm>
            <a:off x="15519176" y="11865194"/>
            <a:ext cx="696184" cy="681567"/>
          </a:xfrm>
          <a:prstGeom prst="rect">
            <a:avLst/>
          </a:prstGeom>
        </p:spPr>
        <p:txBody>
          <a:bodyPr vert="horz" lIns="128016" tIns="64008" rIns="128016" bIns="64008" rtlCol="0" anchor="ctr"/>
          <a:lstStyle>
            <a:defPPr>
              <a:defRPr lang="ja-JP"/>
            </a:defPPr>
            <a:lvl1pPr marL="0" algn="r" defTabSz="914400" rtl="0" eaLnBrk="1" latinLnBrk="0" hangingPunct="1">
              <a:defRPr kumimoji="1" sz="2267"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dirty="0">
                <a:solidFill>
                  <a:schemeClr val="tx1"/>
                </a:solidFill>
                <a:latin typeface="BIZ UDPゴシック" panose="020B0400000000000000" pitchFamily="50" charset="-128"/>
                <a:ea typeface="BIZ UDPゴシック" panose="020B0400000000000000" pitchFamily="50" charset="-128"/>
              </a:rPr>
              <a:t>２</a:t>
            </a:r>
          </a:p>
        </p:txBody>
      </p:sp>
      <p:sp>
        <p:nvSpPr>
          <p:cNvPr id="8" name="テキスト ボックス 7">
            <a:extLst>
              <a:ext uri="{FF2B5EF4-FFF2-40B4-BE49-F238E27FC236}">
                <a16:creationId xmlns:a16="http://schemas.microsoft.com/office/drawing/2014/main" id="{F205F024-2833-D927-E97E-75CEE5599303}"/>
              </a:ext>
            </a:extLst>
          </p:cNvPr>
          <p:cNvSpPr txBox="1"/>
          <p:nvPr/>
        </p:nvSpPr>
        <p:spPr>
          <a:xfrm>
            <a:off x="8512092" y="7035084"/>
            <a:ext cx="6768753" cy="707886"/>
          </a:xfrm>
          <a:prstGeom prst="rect">
            <a:avLst/>
          </a:prstGeom>
          <a:solidFill>
            <a:schemeClr val="accent5">
              <a:lumMod val="20000"/>
              <a:lumOff val="80000"/>
            </a:schemeClr>
          </a:solidFill>
        </p:spPr>
        <p:txBody>
          <a:bodyPr wrap="square" rtlCol="0">
            <a:spAutoFit/>
          </a:bodyPr>
          <a:lstStyle/>
          <a:p>
            <a:r>
              <a:rPr kumimoji="1" lang="ja-JP" altLang="en-US" sz="2000" dirty="0"/>
              <a:t>第十期計画（</a:t>
            </a:r>
            <a:r>
              <a:rPr kumimoji="1" lang="en-US" altLang="ja-JP" sz="2000" dirty="0"/>
              <a:t>2027</a:t>
            </a:r>
            <a:r>
              <a:rPr kumimoji="1" lang="ja-JP" altLang="en-US" sz="2000" dirty="0"/>
              <a:t>～）に、認知症基本法に定められた「</a:t>
            </a:r>
            <a:r>
              <a:rPr kumimoji="1" lang="zh-TW" altLang="en-US" sz="2000" dirty="0">
                <a:latin typeface="ＭＳ Ｐゴシック" panose="020B0600070205080204" pitchFamily="50" charset="-128"/>
                <a:ea typeface="ＭＳ Ｐゴシック" panose="020B0600070205080204" pitchFamily="50" charset="-128"/>
              </a:rPr>
              <a:t>都道府県認知症施策推進計画</a:t>
            </a:r>
            <a:r>
              <a:rPr kumimoji="1" lang="ja-JP" altLang="en-US" sz="2000" dirty="0"/>
              <a:t>」を盛り込んで作成予定</a:t>
            </a:r>
          </a:p>
        </p:txBody>
      </p:sp>
      <p:pic>
        <p:nvPicPr>
          <p:cNvPr id="9" name="図 8">
            <a:extLst>
              <a:ext uri="{FF2B5EF4-FFF2-40B4-BE49-F238E27FC236}">
                <a16:creationId xmlns:a16="http://schemas.microsoft.com/office/drawing/2014/main" id="{CE5D903F-1A45-166C-DFE4-C7025EEDD2BC}"/>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452266" y="6147794"/>
            <a:ext cx="2164268" cy="506012"/>
          </a:xfrm>
          <a:prstGeom prst="rect">
            <a:avLst/>
          </a:prstGeom>
        </p:spPr>
      </p:pic>
    </p:spTree>
    <p:extLst>
      <p:ext uri="{BB962C8B-B14F-4D97-AF65-F5344CB8AC3E}">
        <p14:creationId xmlns:p14="http://schemas.microsoft.com/office/powerpoint/2010/main" val="30700354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グループ化 1"/>
          <p:cNvGrpSpPr/>
          <p:nvPr/>
        </p:nvGrpSpPr>
        <p:grpSpPr>
          <a:xfrm>
            <a:off x="700016" y="1128759"/>
            <a:ext cx="15682483" cy="11180472"/>
            <a:chOff x="716488" y="2288292"/>
            <a:chExt cx="8580953" cy="3642245"/>
          </a:xfrm>
        </p:grpSpPr>
        <p:sp>
          <p:nvSpPr>
            <p:cNvPr id="7" name="正方形/長方形 6"/>
            <p:cNvSpPr/>
            <p:nvPr/>
          </p:nvSpPr>
          <p:spPr>
            <a:xfrm>
              <a:off x="716488" y="2288292"/>
              <a:ext cx="8580953" cy="3642245"/>
            </a:xfrm>
            <a:prstGeom prst="rect">
              <a:avLst/>
            </a:prstGeom>
            <a:solidFill>
              <a:schemeClr val="accent1">
                <a:lumMod val="50000"/>
                <a:alpha val="50000"/>
              </a:schemeClr>
            </a:solidFill>
          </p:spPr>
          <p:style>
            <a:lnRef idx="2">
              <a:schemeClr val="dk1"/>
            </a:lnRef>
            <a:fillRef idx="1">
              <a:schemeClr val="lt1"/>
            </a:fillRef>
            <a:effectRef idx="0">
              <a:schemeClr val="dk1"/>
            </a:effectRef>
            <a:fontRef idx="minor">
              <a:schemeClr val="dk1"/>
            </a:fontRef>
          </p:style>
          <p:txBody>
            <a:bodyPr rtlCol="0" anchor="t" anchorCtr="0"/>
            <a:lstStyle/>
            <a:p>
              <a:pPr algn="ctr" defTabSz="1323532"/>
              <a:endParaRPr lang="ja-JP" altLang="en-US" sz="1661">
                <a:solidFill>
                  <a:prstClr val="black"/>
                </a:solidFill>
                <a:latin typeface="Calibri" panose="020F0502020204030204"/>
                <a:ea typeface="ＭＳ Ｐゴシック" panose="020B0600070205080204" pitchFamily="50" charset="-128"/>
              </a:endParaRPr>
            </a:p>
          </p:txBody>
        </p:sp>
        <p:sp>
          <p:nvSpPr>
            <p:cNvPr id="10" name="角丸四角形 9"/>
            <p:cNvSpPr/>
            <p:nvPr/>
          </p:nvSpPr>
          <p:spPr>
            <a:xfrm>
              <a:off x="745248" y="3179105"/>
              <a:ext cx="4222130" cy="1603370"/>
            </a:xfrm>
            <a:prstGeom prst="roundRect">
              <a:avLst>
                <a:gd name="adj" fmla="val 7766"/>
              </a:avLst>
            </a:prstGeom>
            <a:ln w="19050"/>
          </p:spPr>
          <p:style>
            <a:lnRef idx="2">
              <a:schemeClr val="dk1"/>
            </a:lnRef>
            <a:fillRef idx="1">
              <a:schemeClr val="lt1"/>
            </a:fillRef>
            <a:effectRef idx="0">
              <a:schemeClr val="dk1"/>
            </a:effectRef>
            <a:fontRef idx="minor">
              <a:schemeClr val="dk1"/>
            </a:fontRef>
          </p:style>
          <p:txBody>
            <a:bodyPr lIns="44307" tIns="44307" rIns="44307" bIns="44307" rtlCol="0" anchor="t" anchorCtr="0"/>
            <a:lstStyle/>
            <a:p>
              <a:pPr algn="ctr" defTabSz="1323532"/>
              <a:endParaRPr lang="en-US" altLang="ja-JP" sz="1895">
                <a:solidFill>
                  <a:prstClr val="black"/>
                </a:solidFill>
                <a:latin typeface="ＭＳ ゴシック" panose="020B0609070205080204" pitchFamily="49" charset="-128"/>
                <a:ea typeface="ＭＳ ゴシック" panose="020B0609070205080204" pitchFamily="49" charset="-128"/>
              </a:endParaRPr>
            </a:p>
          </p:txBody>
        </p:sp>
        <p:sp>
          <p:nvSpPr>
            <p:cNvPr id="11" name="角丸四角形 10"/>
            <p:cNvSpPr/>
            <p:nvPr/>
          </p:nvSpPr>
          <p:spPr>
            <a:xfrm>
              <a:off x="760289" y="4832410"/>
              <a:ext cx="4198048" cy="1023537"/>
            </a:xfrm>
            <a:prstGeom prst="roundRect">
              <a:avLst>
                <a:gd name="adj" fmla="val 10027"/>
              </a:avLst>
            </a:prstGeom>
            <a:ln w="19050"/>
          </p:spPr>
          <p:style>
            <a:lnRef idx="2">
              <a:schemeClr val="dk1"/>
            </a:lnRef>
            <a:fillRef idx="1">
              <a:schemeClr val="lt1"/>
            </a:fillRef>
            <a:effectRef idx="0">
              <a:schemeClr val="dk1"/>
            </a:effectRef>
            <a:fontRef idx="minor">
              <a:schemeClr val="dk1"/>
            </a:fontRef>
          </p:style>
          <p:txBody>
            <a:bodyPr lIns="44307" tIns="44307" rIns="44307" bIns="44307" rtlCol="0" anchor="t" anchorCtr="0"/>
            <a:lstStyle/>
            <a:p>
              <a:pPr algn="ctr" defTabSz="1323532"/>
              <a:endParaRPr lang="en-US" altLang="ja-JP" sz="1895">
                <a:solidFill>
                  <a:prstClr val="black"/>
                </a:solidFill>
                <a:latin typeface="ＭＳ ゴシック" panose="020B0609070205080204" pitchFamily="49" charset="-128"/>
                <a:ea typeface="ＭＳ ゴシック" panose="020B0609070205080204" pitchFamily="49" charset="-128"/>
              </a:endParaRPr>
            </a:p>
          </p:txBody>
        </p:sp>
        <p:sp>
          <p:nvSpPr>
            <p:cNvPr id="12" name="角丸四角形 11"/>
            <p:cNvSpPr/>
            <p:nvPr/>
          </p:nvSpPr>
          <p:spPr>
            <a:xfrm>
              <a:off x="4988574" y="2333475"/>
              <a:ext cx="4262127" cy="743175"/>
            </a:xfrm>
            <a:prstGeom prst="roundRect">
              <a:avLst>
                <a:gd name="adj" fmla="val 12757"/>
              </a:avLst>
            </a:prstGeom>
            <a:ln w="19050"/>
          </p:spPr>
          <p:style>
            <a:lnRef idx="2">
              <a:schemeClr val="dk1"/>
            </a:lnRef>
            <a:fillRef idx="1">
              <a:schemeClr val="lt1"/>
            </a:fillRef>
            <a:effectRef idx="0">
              <a:schemeClr val="dk1"/>
            </a:effectRef>
            <a:fontRef idx="minor">
              <a:schemeClr val="dk1"/>
            </a:fontRef>
          </p:style>
          <p:txBody>
            <a:bodyPr lIns="44307" tIns="44307" rIns="44307" bIns="44307" rtlCol="0" anchor="t" anchorCtr="0"/>
            <a:lstStyle/>
            <a:p>
              <a:pPr defTabSz="1323532"/>
              <a:endParaRPr lang="en-US" altLang="ja-JP" sz="1895">
                <a:solidFill>
                  <a:prstClr val="black"/>
                </a:solidFill>
                <a:latin typeface="ＭＳ ゴシック" panose="020B0609070205080204" pitchFamily="49" charset="-128"/>
                <a:ea typeface="ＭＳ ゴシック" panose="020B0609070205080204" pitchFamily="49" charset="-128"/>
              </a:endParaRPr>
            </a:p>
          </p:txBody>
        </p:sp>
        <p:sp>
          <p:nvSpPr>
            <p:cNvPr id="20" name="角丸四角形 19"/>
            <p:cNvSpPr/>
            <p:nvPr/>
          </p:nvSpPr>
          <p:spPr>
            <a:xfrm>
              <a:off x="752575" y="2343791"/>
              <a:ext cx="4199911" cy="800037"/>
            </a:xfrm>
            <a:prstGeom prst="roundRect">
              <a:avLst>
                <a:gd name="adj" fmla="val 8688"/>
              </a:avLst>
            </a:prstGeom>
            <a:ln w="19050"/>
          </p:spPr>
          <p:style>
            <a:lnRef idx="2">
              <a:schemeClr val="dk1"/>
            </a:lnRef>
            <a:fillRef idx="1">
              <a:schemeClr val="lt1"/>
            </a:fillRef>
            <a:effectRef idx="0">
              <a:schemeClr val="dk1"/>
            </a:effectRef>
            <a:fontRef idx="minor">
              <a:schemeClr val="dk1"/>
            </a:fontRef>
          </p:style>
          <p:txBody>
            <a:bodyPr lIns="44307" tIns="44307" rIns="44307" bIns="44307" rtlCol="0" anchor="t" anchorCtr="0"/>
            <a:lstStyle/>
            <a:p>
              <a:pPr algn="ctr" defTabSz="1323532"/>
              <a:endParaRPr lang="en-US" altLang="ja-JP" sz="1895">
                <a:solidFill>
                  <a:prstClr val="black"/>
                </a:solidFill>
                <a:latin typeface="ＭＳ ゴシック" panose="020B0609070205080204" pitchFamily="49" charset="-128"/>
                <a:ea typeface="ＭＳ ゴシック" panose="020B0609070205080204" pitchFamily="49" charset="-128"/>
              </a:endParaRPr>
            </a:p>
          </p:txBody>
        </p:sp>
        <p:sp>
          <p:nvSpPr>
            <p:cNvPr id="42" name="角丸四角形 41"/>
            <p:cNvSpPr/>
            <p:nvPr/>
          </p:nvSpPr>
          <p:spPr>
            <a:xfrm>
              <a:off x="5065303" y="4373229"/>
              <a:ext cx="4157564" cy="1045522"/>
            </a:xfrm>
            <a:prstGeom prst="roundRect">
              <a:avLst>
                <a:gd name="adj" fmla="val 13023"/>
              </a:avLst>
            </a:prstGeom>
            <a:ln w="19050"/>
          </p:spPr>
          <p:style>
            <a:lnRef idx="2">
              <a:schemeClr val="dk1"/>
            </a:lnRef>
            <a:fillRef idx="1">
              <a:schemeClr val="lt1"/>
            </a:fillRef>
            <a:effectRef idx="0">
              <a:schemeClr val="dk1"/>
            </a:effectRef>
            <a:fontRef idx="minor">
              <a:schemeClr val="dk1"/>
            </a:fontRef>
          </p:style>
          <p:txBody>
            <a:bodyPr lIns="44307" tIns="44307" rIns="44307" bIns="44307" rtlCol="0" anchor="t" anchorCtr="0"/>
            <a:lstStyle/>
            <a:p>
              <a:pPr algn="ctr" defTabSz="1323532"/>
              <a:endParaRPr lang="en-US" altLang="ja-JP" sz="1809">
                <a:solidFill>
                  <a:prstClr val="black"/>
                </a:solidFill>
                <a:latin typeface="ＭＳ ゴシック" panose="020B0609070205080204" pitchFamily="49" charset="-128"/>
                <a:ea typeface="ＭＳ ゴシック" panose="020B0609070205080204" pitchFamily="49" charset="-128"/>
              </a:endParaRPr>
            </a:p>
          </p:txBody>
        </p:sp>
      </p:grpSp>
      <p:sp>
        <p:nvSpPr>
          <p:cNvPr id="19" name="テキスト ボックス 18"/>
          <p:cNvSpPr txBox="1"/>
          <p:nvPr/>
        </p:nvSpPr>
        <p:spPr>
          <a:xfrm>
            <a:off x="656495" y="492369"/>
            <a:ext cx="15726004" cy="569708"/>
          </a:xfrm>
          <a:prstGeom prst="rect">
            <a:avLst/>
          </a:prstGeom>
          <a:solidFill>
            <a:srgbClr val="00B0F0"/>
          </a:solidFill>
          <a:ln>
            <a:solidFill>
              <a:schemeClr val="tx1"/>
            </a:solidFill>
          </a:ln>
        </p:spPr>
        <p:txBody>
          <a:bodyPr wrap="square" rtlCol="0">
            <a:spAutoFit/>
          </a:bodyPr>
          <a:lstStyle/>
          <a:p>
            <a:pPr algn="ctr"/>
            <a:r>
              <a:rPr lang="ja-JP" altLang="en-US" sz="3102">
                <a:solidFill>
                  <a:prstClr val="black"/>
                </a:solidFill>
                <a:latin typeface="Meiryo UI" panose="020B0604030504040204" pitchFamily="50" charset="-128"/>
                <a:ea typeface="Meiryo UI" panose="020B0604030504040204" pitchFamily="50" charset="-128"/>
              </a:rPr>
              <a:t>はつらつプラン</a:t>
            </a:r>
            <a:r>
              <a:rPr lang="en-US" altLang="ja-JP" sz="3102">
                <a:solidFill>
                  <a:prstClr val="black"/>
                </a:solidFill>
                <a:latin typeface="Meiryo UI" panose="020B0604030504040204" pitchFamily="50" charset="-128"/>
                <a:ea typeface="Meiryo UI" panose="020B0604030504040204" pitchFamily="50" charset="-128"/>
              </a:rPr>
              <a:t>21</a:t>
            </a:r>
            <a:r>
              <a:rPr lang="ja-JP" altLang="en-US" sz="3102">
                <a:solidFill>
                  <a:prstClr val="black"/>
                </a:solidFill>
                <a:latin typeface="Meiryo UI" panose="020B0604030504040204" pitchFamily="50" charset="-128"/>
                <a:ea typeface="Meiryo UI" panose="020B0604030504040204" pitchFamily="50" charset="-128"/>
              </a:rPr>
              <a:t>（九期計画）の体系及び施策の方向（主なもの）</a:t>
            </a:r>
          </a:p>
        </p:txBody>
      </p:sp>
      <p:sp>
        <p:nvSpPr>
          <p:cNvPr id="29" name="テキスト ボックス 28">
            <a:extLst>
              <a:ext uri="{FF2B5EF4-FFF2-40B4-BE49-F238E27FC236}">
                <a16:creationId xmlns:a16="http://schemas.microsoft.com/office/drawing/2014/main" id="{CE1A61E4-B046-F6FA-5662-04D3F1B5AC3B}"/>
              </a:ext>
            </a:extLst>
          </p:cNvPr>
          <p:cNvSpPr txBox="1"/>
          <p:nvPr/>
        </p:nvSpPr>
        <p:spPr>
          <a:xfrm>
            <a:off x="656492" y="1527123"/>
            <a:ext cx="7701554" cy="1921616"/>
          </a:xfrm>
          <a:prstGeom prst="rect">
            <a:avLst/>
          </a:prstGeom>
          <a:noFill/>
        </p:spPr>
        <p:txBody>
          <a:bodyPr wrap="square">
            <a:spAutoFit/>
          </a:bodyPr>
          <a:lstStyle/>
          <a:p>
            <a:pPr algn="ctr" defTabSz="1852908">
              <a:defRPr/>
            </a:pPr>
            <a:r>
              <a:rPr lang="ja-JP" altLang="en-US" sz="2412">
                <a:solidFill>
                  <a:prstClr val="black"/>
                </a:solidFill>
                <a:latin typeface="ＭＳ ゴシック" panose="020B0609070205080204" pitchFamily="49" charset="-128"/>
                <a:ea typeface="ＭＳ ゴシック" panose="020B0609070205080204" pitchFamily="49" charset="-128"/>
              </a:rPr>
              <a:t>第１章　生きがいづくりの推進</a:t>
            </a:r>
            <a:endParaRPr lang="en-US" altLang="ja-JP" sz="2412">
              <a:solidFill>
                <a:prstClr val="black"/>
              </a:solidFill>
              <a:latin typeface="ＭＳ ゴシック" panose="020B0609070205080204" pitchFamily="49" charset="-128"/>
              <a:ea typeface="ＭＳ ゴシック" panose="020B0609070205080204" pitchFamily="49" charset="-128"/>
            </a:endParaRPr>
          </a:p>
          <a:p>
            <a:pPr defTabSz="1852908">
              <a:defRPr/>
            </a:pPr>
            <a:r>
              <a:rPr lang="ja-JP" altLang="en-US" sz="1895">
                <a:solidFill>
                  <a:prstClr val="black"/>
                </a:solidFill>
                <a:latin typeface="ＭＳ ゴシック" panose="020B0609070205080204" pitchFamily="49" charset="-128"/>
                <a:ea typeface="ＭＳ ゴシック" panose="020B0609070205080204" pitchFamily="49" charset="-128"/>
              </a:rPr>
              <a:t>○社会参加の促進</a:t>
            </a:r>
            <a:endParaRPr lang="en-US" altLang="ja-JP" sz="1895">
              <a:solidFill>
                <a:prstClr val="black"/>
              </a:solidFill>
              <a:latin typeface="ＭＳ ゴシック" panose="020B0609070205080204" pitchFamily="49" charset="-128"/>
              <a:ea typeface="ＭＳ ゴシック" panose="020B0609070205080204" pitchFamily="49" charset="-128"/>
            </a:endParaRPr>
          </a:p>
          <a:p>
            <a:pPr defTabSz="1852908">
              <a:defRPr/>
            </a:pPr>
            <a:r>
              <a:rPr lang="ja-JP" altLang="en-US" sz="1895">
                <a:solidFill>
                  <a:prstClr val="black"/>
                </a:solidFill>
                <a:latin typeface="ＭＳ ゴシック" panose="020B0609070205080204" pitchFamily="49" charset="-128"/>
                <a:ea typeface="ＭＳ ゴシック" panose="020B0609070205080204" pitchFamily="49" charset="-128"/>
              </a:rPr>
              <a:t>　「とちぎ生涯現役シニア応援センター</a:t>
            </a:r>
            <a:r>
              <a:rPr lang="en-US" altLang="ja-JP" sz="1895">
                <a:solidFill>
                  <a:prstClr val="black"/>
                </a:solidFill>
                <a:latin typeface="ＭＳ ゴシック" panose="020B0609070205080204" pitchFamily="49" charset="-128"/>
                <a:ea typeface="ＭＳ ゴシック" panose="020B0609070205080204" pitchFamily="49" charset="-128"/>
              </a:rPr>
              <a:t>(</a:t>
            </a:r>
            <a:r>
              <a:rPr lang="ja-JP" altLang="en-US" sz="1895">
                <a:solidFill>
                  <a:prstClr val="black"/>
                </a:solidFill>
                <a:latin typeface="ＭＳ ゴシック" panose="020B0609070205080204" pitchFamily="49" charset="-128"/>
                <a:ea typeface="ＭＳ ゴシック" panose="020B0609070205080204" pitchFamily="49" charset="-128"/>
              </a:rPr>
              <a:t>ぷらっと</a:t>
            </a:r>
            <a:r>
              <a:rPr lang="en-US" altLang="ja-JP" sz="1895">
                <a:solidFill>
                  <a:prstClr val="black"/>
                </a:solidFill>
                <a:latin typeface="ＭＳ ゴシック" panose="020B0609070205080204" pitchFamily="49" charset="-128"/>
                <a:ea typeface="ＭＳ ゴシック" panose="020B0609070205080204" pitchFamily="49" charset="-128"/>
              </a:rPr>
              <a:t>)</a:t>
            </a:r>
            <a:r>
              <a:rPr lang="ja-JP" altLang="en-US" sz="1895">
                <a:solidFill>
                  <a:prstClr val="black"/>
                </a:solidFill>
                <a:latin typeface="ＭＳ ゴシック" panose="020B0609070205080204" pitchFamily="49" charset="-128"/>
                <a:ea typeface="ＭＳ ゴシック" panose="020B0609070205080204" pitchFamily="49" charset="-128"/>
              </a:rPr>
              <a:t>」の取組等による社会参加の促進</a:t>
            </a:r>
            <a:endParaRPr lang="en-US" altLang="ja-JP" sz="1895">
              <a:solidFill>
                <a:prstClr val="black"/>
              </a:solidFill>
              <a:latin typeface="ＭＳ ゴシック" panose="020B0609070205080204" pitchFamily="49" charset="-128"/>
              <a:ea typeface="ＭＳ ゴシック" panose="020B0609070205080204" pitchFamily="49" charset="-128"/>
            </a:endParaRPr>
          </a:p>
          <a:p>
            <a:pPr defTabSz="1852908">
              <a:defRPr/>
            </a:pPr>
            <a:r>
              <a:rPr lang="ja-JP" altLang="en-US" sz="1895">
                <a:solidFill>
                  <a:prstClr val="black"/>
                </a:solidFill>
                <a:latin typeface="ＭＳ ゴシック" panose="020B0609070205080204" pitchFamily="49" charset="-128"/>
                <a:ea typeface="ＭＳ ゴシック" panose="020B0609070205080204" pitchFamily="49" charset="-128"/>
              </a:rPr>
              <a:t>○学習機会の提供</a:t>
            </a:r>
            <a:endParaRPr lang="en-US" altLang="ja-JP" sz="1895">
              <a:solidFill>
                <a:prstClr val="black"/>
              </a:solidFill>
              <a:latin typeface="ＭＳ ゴシック" panose="020B0609070205080204" pitchFamily="49" charset="-128"/>
              <a:ea typeface="ＭＳ ゴシック" panose="020B0609070205080204" pitchFamily="49" charset="-128"/>
            </a:endParaRPr>
          </a:p>
          <a:p>
            <a:pPr defTabSz="1852908">
              <a:defRPr/>
            </a:pPr>
            <a:r>
              <a:rPr lang="ja-JP" altLang="en-US" sz="1895">
                <a:solidFill>
                  <a:prstClr val="black"/>
                </a:solidFill>
                <a:latin typeface="ＭＳ ゴシック" panose="020B0609070205080204" pitchFamily="49" charset="-128"/>
                <a:ea typeface="ＭＳ ゴシック" panose="020B0609070205080204" pitchFamily="49" charset="-128"/>
              </a:rPr>
              <a:t>　栃木県シルバー大学校において体系的な学習機会を提供</a:t>
            </a:r>
            <a:endParaRPr lang="en-US" altLang="ja-JP" sz="1895">
              <a:solidFill>
                <a:prstClr val="black"/>
              </a:solidFill>
              <a:latin typeface="ＭＳ ゴシック" panose="020B0609070205080204" pitchFamily="49" charset="-128"/>
              <a:ea typeface="ＭＳ ゴシック" panose="020B0609070205080204" pitchFamily="49" charset="-128"/>
            </a:endParaRPr>
          </a:p>
        </p:txBody>
      </p:sp>
      <p:sp>
        <p:nvSpPr>
          <p:cNvPr id="33" name="テキスト ボックス 32">
            <a:extLst>
              <a:ext uri="{FF2B5EF4-FFF2-40B4-BE49-F238E27FC236}">
                <a16:creationId xmlns:a16="http://schemas.microsoft.com/office/drawing/2014/main" id="{927735B8-1D05-4A44-D727-9F1100B48CFE}"/>
              </a:ext>
            </a:extLst>
          </p:cNvPr>
          <p:cNvSpPr txBox="1"/>
          <p:nvPr/>
        </p:nvSpPr>
        <p:spPr>
          <a:xfrm>
            <a:off x="819717" y="3893916"/>
            <a:ext cx="7658031" cy="4837799"/>
          </a:xfrm>
          <a:prstGeom prst="rect">
            <a:avLst/>
          </a:prstGeom>
          <a:noFill/>
        </p:spPr>
        <p:txBody>
          <a:bodyPr wrap="square">
            <a:spAutoFit/>
          </a:bodyPr>
          <a:lstStyle/>
          <a:p>
            <a:pPr algn="ctr" defTabSz="1852908">
              <a:defRPr/>
            </a:pPr>
            <a:r>
              <a:rPr lang="ja-JP" altLang="en-US" sz="2412">
                <a:solidFill>
                  <a:prstClr val="black"/>
                </a:solidFill>
                <a:latin typeface="ＭＳ ゴシック" panose="020B0609070205080204" pitchFamily="49" charset="-128"/>
                <a:ea typeface="ＭＳ ゴシック" panose="020B0609070205080204" pitchFamily="49" charset="-128"/>
              </a:rPr>
              <a:t>第２章　介護予防・日常生活支援の推進</a:t>
            </a:r>
            <a:endParaRPr lang="en-US" altLang="ja-JP" sz="2412">
              <a:solidFill>
                <a:prstClr val="black"/>
              </a:solidFill>
              <a:latin typeface="ＭＳ ゴシック" panose="020B0609070205080204" pitchFamily="49" charset="-128"/>
              <a:ea typeface="ＭＳ ゴシック" panose="020B0609070205080204" pitchFamily="49" charset="-128"/>
            </a:endParaRPr>
          </a:p>
          <a:p>
            <a:pPr defTabSz="1852908">
              <a:defRPr/>
            </a:pPr>
            <a:r>
              <a:rPr lang="ja-JP" altLang="en-US" sz="1895">
                <a:solidFill>
                  <a:prstClr val="black"/>
                </a:solidFill>
                <a:latin typeface="ＭＳ ゴシック" panose="020B0609070205080204" pitchFamily="49" charset="-128"/>
                <a:ea typeface="ＭＳ ゴシック" panose="020B0609070205080204" pitchFamily="49" charset="-128"/>
              </a:rPr>
              <a:t>○介護予防・フレイル予防の推進</a:t>
            </a:r>
            <a:endParaRPr lang="en-US" altLang="ja-JP" sz="1895">
              <a:solidFill>
                <a:prstClr val="black"/>
              </a:solidFill>
              <a:latin typeface="ＭＳ ゴシック" panose="020B0609070205080204" pitchFamily="49" charset="-128"/>
              <a:ea typeface="ＭＳ ゴシック" panose="020B0609070205080204" pitchFamily="49" charset="-128"/>
            </a:endParaRPr>
          </a:p>
          <a:p>
            <a:pPr defTabSz="1852908">
              <a:defRPr/>
            </a:pPr>
            <a:r>
              <a:rPr lang="ja-JP" altLang="en-US" sz="1895">
                <a:solidFill>
                  <a:prstClr val="black"/>
                </a:solidFill>
                <a:latin typeface="ＭＳ ゴシック" panose="020B0609070205080204" pitchFamily="49" charset="-128"/>
                <a:ea typeface="ＭＳ ゴシック" panose="020B0609070205080204" pitchFamily="49" charset="-128"/>
              </a:rPr>
              <a:t>　介護予防・フレイル予防の重要性の普及啓発、加齢性難聴の理解促進</a:t>
            </a:r>
            <a:endParaRPr lang="en-US" altLang="ja-JP" sz="1895">
              <a:solidFill>
                <a:prstClr val="black"/>
              </a:solidFill>
              <a:latin typeface="ＭＳ ゴシック" panose="020B0609070205080204" pitchFamily="49" charset="-128"/>
              <a:ea typeface="ＭＳ ゴシック" panose="020B0609070205080204" pitchFamily="49" charset="-128"/>
            </a:endParaRPr>
          </a:p>
          <a:p>
            <a:pPr defTabSz="1852908">
              <a:defRPr/>
            </a:pPr>
            <a:r>
              <a:rPr lang="ja-JP" altLang="en-US" sz="1895">
                <a:solidFill>
                  <a:prstClr val="black"/>
                </a:solidFill>
                <a:latin typeface="ＭＳ ゴシック" panose="020B0609070205080204" pitchFamily="49" charset="-128"/>
                <a:ea typeface="ＭＳ ゴシック" panose="020B0609070205080204" pitchFamily="49" charset="-128"/>
              </a:rPr>
              <a:t>　とちぎフレイル予防アドバイザー等を活用した地域の介護予防活動を支援</a:t>
            </a:r>
            <a:endParaRPr lang="en-US" altLang="ja-JP" sz="1895">
              <a:solidFill>
                <a:prstClr val="black"/>
              </a:solidFill>
              <a:latin typeface="ＭＳ ゴシック" panose="020B0609070205080204" pitchFamily="49" charset="-128"/>
              <a:ea typeface="ＭＳ ゴシック" panose="020B0609070205080204" pitchFamily="49" charset="-128"/>
            </a:endParaRPr>
          </a:p>
          <a:p>
            <a:pPr defTabSz="1852908">
              <a:defRPr/>
            </a:pPr>
            <a:r>
              <a:rPr lang="ja-JP" altLang="en-US" sz="1895">
                <a:solidFill>
                  <a:prstClr val="black"/>
                </a:solidFill>
                <a:latin typeface="ＭＳ ゴシック" panose="020B0609070205080204" pitchFamily="49" charset="-128"/>
                <a:ea typeface="ＭＳ ゴシック" panose="020B0609070205080204" pitchFamily="49" charset="-128"/>
              </a:rPr>
              <a:t>○高齢者の保健事業と介護予防の一体的実施の推進</a:t>
            </a:r>
            <a:endParaRPr lang="en-US" altLang="ja-JP" sz="1895">
              <a:solidFill>
                <a:prstClr val="black"/>
              </a:solidFill>
              <a:latin typeface="ＭＳ ゴシック" panose="020B0609070205080204" pitchFamily="49" charset="-128"/>
              <a:ea typeface="ＭＳ ゴシック" panose="020B0609070205080204" pitchFamily="49" charset="-128"/>
            </a:endParaRPr>
          </a:p>
          <a:p>
            <a:pPr defTabSz="1852908">
              <a:defRPr/>
            </a:pPr>
            <a:r>
              <a:rPr lang="ja-JP" altLang="en-US" sz="1895">
                <a:solidFill>
                  <a:prstClr val="black"/>
                </a:solidFill>
                <a:latin typeface="ＭＳ ゴシック" panose="020B0609070205080204" pitchFamily="49" charset="-128"/>
                <a:ea typeface="ＭＳ ゴシック" panose="020B0609070205080204" pitchFamily="49" charset="-128"/>
              </a:rPr>
              <a:t>　健康長寿とちぎづくり県民運動「人生</a:t>
            </a:r>
            <a:r>
              <a:rPr lang="en-US" altLang="ja-JP" sz="1895">
                <a:solidFill>
                  <a:prstClr val="black"/>
                </a:solidFill>
                <a:latin typeface="ＭＳ ゴシック" panose="020B0609070205080204" pitchFamily="49" charset="-128"/>
                <a:ea typeface="ＭＳ ゴシック" panose="020B0609070205080204" pitchFamily="49" charset="-128"/>
              </a:rPr>
              <a:t>100</a:t>
            </a:r>
            <a:r>
              <a:rPr lang="ja-JP" altLang="en-US" sz="1895">
                <a:solidFill>
                  <a:prstClr val="black"/>
                </a:solidFill>
                <a:latin typeface="ＭＳ ゴシック" panose="020B0609070205080204" pitchFamily="49" charset="-128"/>
                <a:ea typeface="ＭＳ ゴシック" panose="020B0609070205080204" pitchFamily="49" charset="-128"/>
              </a:rPr>
              <a:t>年フレイル予防プロジェクト」事業の推進</a:t>
            </a:r>
            <a:endParaRPr lang="en-US" altLang="ja-JP" sz="1895">
              <a:solidFill>
                <a:prstClr val="black"/>
              </a:solidFill>
              <a:latin typeface="ＭＳ ゴシック" panose="020B0609070205080204" pitchFamily="49" charset="-128"/>
              <a:ea typeface="ＭＳ ゴシック" panose="020B0609070205080204" pitchFamily="49" charset="-128"/>
            </a:endParaRPr>
          </a:p>
          <a:p>
            <a:pPr defTabSz="1852908">
              <a:defRPr/>
            </a:pPr>
            <a:r>
              <a:rPr lang="ja-JP" altLang="en-US" sz="1895">
                <a:solidFill>
                  <a:prstClr val="black"/>
                </a:solidFill>
                <a:latin typeface="ＭＳ ゴシック" panose="020B0609070205080204" pitchFamily="49" charset="-128"/>
                <a:ea typeface="ＭＳ ゴシック" panose="020B0609070205080204" pitchFamily="49" charset="-128"/>
              </a:rPr>
              <a:t>○地域における支え合いの推進</a:t>
            </a:r>
            <a:endParaRPr lang="en-US" altLang="ja-JP" sz="1895">
              <a:solidFill>
                <a:prstClr val="black"/>
              </a:solidFill>
              <a:latin typeface="ＭＳ ゴシック" panose="020B0609070205080204" pitchFamily="49" charset="-128"/>
              <a:ea typeface="ＭＳ ゴシック" panose="020B0609070205080204" pitchFamily="49" charset="-128"/>
            </a:endParaRPr>
          </a:p>
          <a:p>
            <a:pPr defTabSz="1852908">
              <a:defRPr/>
            </a:pPr>
            <a:r>
              <a:rPr lang="ja-JP" altLang="en-US" sz="1895">
                <a:solidFill>
                  <a:prstClr val="black"/>
                </a:solidFill>
                <a:latin typeface="ＭＳ ゴシック" panose="020B0609070205080204" pitchFamily="49" charset="-128"/>
                <a:ea typeface="ＭＳ ゴシック" panose="020B0609070205080204" pitchFamily="49" charset="-128"/>
              </a:rPr>
              <a:t>　生活支援コーディネーターの養成と活動の活性化促進</a:t>
            </a:r>
            <a:endParaRPr lang="en-US" altLang="ja-JP" sz="1895">
              <a:solidFill>
                <a:prstClr val="black"/>
              </a:solidFill>
              <a:latin typeface="ＭＳ ゴシック" panose="020B0609070205080204" pitchFamily="49" charset="-128"/>
              <a:ea typeface="ＭＳ ゴシック" panose="020B0609070205080204" pitchFamily="49" charset="-128"/>
            </a:endParaRPr>
          </a:p>
          <a:p>
            <a:pPr defTabSz="1852908">
              <a:defRPr/>
            </a:pPr>
            <a:r>
              <a:rPr lang="ja-JP" altLang="en-US" sz="1895">
                <a:solidFill>
                  <a:prstClr val="black"/>
                </a:solidFill>
                <a:latin typeface="ＭＳ ゴシック" panose="020B0609070205080204" pitchFamily="49" charset="-128"/>
                <a:ea typeface="ＭＳ ゴシック" panose="020B0609070205080204" pitchFamily="49" charset="-128"/>
              </a:rPr>
              <a:t>　市町が実施する介護者交流会や介護教室の運営等に対する支援</a:t>
            </a:r>
            <a:endParaRPr lang="en-US" altLang="ja-JP" sz="1895">
              <a:solidFill>
                <a:prstClr val="black"/>
              </a:solidFill>
              <a:latin typeface="ＭＳ ゴシック" panose="020B0609070205080204" pitchFamily="49" charset="-128"/>
              <a:ea typeface="ＭＳ ゴシック" panose="020B0609070205080204" pitchFamily="49" charset="-128"/>
            </a:endParaRPr>
          </a:p>
          <a:p>
            <a:pPr defTabSz="1852908">
              <a:defRPr/>
            </a:pPr>
            <a:r>
              <a:rPr lang="ja-JP" altLang="en-US" sz="1895">
                <a:solidFill>
                  <a:prstClr val="black"/>
                </a:solidFill>
                <a:latin typeface="ＭＳ ゴシック" panose="020B0609070205080204" pitchFamily="49" charset="-128"/>
                <a:ea typeface="ＭＳ ゴシック" panose="020B0609070205080204" pitchFamily="49" charset="-128"/>
              </a:rPr>
              <a:t>○地域包括支援センターの機能強化</a:t>
            </a:r>
            <a:endParaRPr lang="en-US" altLang="ja-JP" sz="1895">
              <a:solidFill>
                <a:prstClr val="black"/>
              </a:solidFill>
              <a:latin typeface="ＭＳ ゴシック" panose="020B0609070205080204" pitchFamily="49" charset="-128"/>
              <a:ea typeface="ＭＳ ゴシック" panose="020B0609070205080204" pitchFamily="49" charset="-128"/>
            </a:endParaRPr>
          </a:p>
          <a:p>
            <a:pPr defTabSz="1852908">
              <a:defRPr/>
            </a:pPr>
            <a:r>
              <a:rPr lang="ja-JP" altLang="en-US" sz="1895">
                <a:solidFill>
                  <a:prstClr val="black"/>
                </a:solidFill>
                <a:latin typeface="ＭＳ ゴシック" panose="020B0609070205080204" pitchFamily="49" charset="-128"/>
                <a:ea typeface="ＭＳ ゴシック" panose="020B0609070205080204" pitchFamily="49" charset="-128"/>
              </a:rPr>
              <a:t>　センター職員の更なる資質向上を図るための研修の充実</a:t>
            </a:r>
            <a:endParaRPr lang="en-US" altLang="ja-JP" sz="1895">
              <a:solidFill>
                <a:prstClr val="black"/>
              </a:solidFill>
              <a:latin typeface="ＭＳ ゴシック" panose="020B0609070205080204" pitchFamily="49" charset="-128"/>
              <a:ea typeface="ＭＳ ゴシック" panose="020B0609070205080204" pitchFamily="49" charset="-128"/>
            </a:endParaRPr>
          </a:p>
          <a:p>
            <a:pPr defTabSz="1852908">
              <a:defRPr/>
            </a:pPr>
            <a:r>
              <a:rPr lang="ja-JP" altLang="en-US" sz="1895">
                <a:solidFill>
                  <a:prstClr val="black"/>
                </a:solidFill>
                <a:latin typeface="ＭＳ ゴシック" panose="020B0609070205080204" pitchFamily="49" charset="-128"/>
                <a:ea typeface="ＭＳ ゴシック" panose="020B0609070205080204" pitchFamily="49" charset="-128"/>
              </a:rPr>
              <a:t>　高齢者の自立支援に資する地域ケア会議のための研修開催や専門職等派遣</a:t>
            </a:r>
            <a:endParaRPr lang="en-US" altLang="ja-JP" sz="1895">
              <a:solidFill>
                <a:prstClr val="black"/>
              </a:solidFill>
              <a:latin typeface="ＭＳ ゴシック" panose="020B0609070205080204" pitchFamily="49" charset="-128"/>
              <a:ea typeface="ＭＳ ゴシック" panose="020B0609070205080204" pitchFamily="49" charset="-128"/>
            </a:endParaRPr>
          </a:p>
        </p:txBody>
      </p:sp>
      <p:sp>
        <p:nvSpPr>
          <p:cNvPr id="35" name="テキスト ボックス 34">
            <a:extLst>
              <a:ext uri="{FF2B5EF4-FFF2-40B4-BE49-F238E27FC236}">
                <a16:creationId xmlns:a16="http://schemas.microsoft.com/office/drawing/2014/main" id="{6225A43C-6751-ECA0-ECA6-8B518DA39D12}"/>
              </a:ext>
            </a:extLst>
          </p:cNvPr>
          <p:cNvSpPr txBox="1"/>
          <p:nvPr/>
        </p:nvSpPr>
        <p:spPr>
          <a:xfrm>
            <a:off x="945030" y="9000793"/>
            <a:ext cx="7516317" cy="2796471"/>
          </a:xfrm>
          <a:prstGeom prst="rect">
            <a:avLst/>
          </a:prstGeom>
          <a:noFill/>
        </p:spPr>
        <p:txBody>
          <a:bodyPr wrap="square">
            <a:spAutoFit/>
          </a:bodyPr>
          <a:lstStyle/>
          <a:p>
            <a:pPr algn="ctr" defTabSz="1852908">
              <a:defRPr/>
            </a:pPr>
            <a:r>
              <a:rPr lang="ja-JP" altLang="en-US" sz="2412">
                <a:solidFill>
                  <a:prstClr val="black"/>
                </a:solidFill>
                <a:latin typeface="ＭＳ ゴシック" panose="020B0609070205080204" pitchFamily="49" charset="-128"/>
                <a:ea typeface="ＭＳ ゴシック" panose="020B0609070205080204" pitchFamily="49" charset="-128"/>
              </a:rPr>
              <a:t>第３章　介護サービスの充実・強化</a:t>
            </a:r>
          </a:p>
          <a:p>
            <a:pPr defTabSz="1852908">
              <a:defRPr/>
            </a:pPr>
            <a:r>
              <a:rPr lang="ja-JP" altLang="en-US" sz="1895">
                <a:solidFill>
                  <a:prstClr val="black"/>
                </a:solidFill>
                <a:latin typeface="ＭＳ ゴシック" panose="020B0609070205080204" pitchFamily="49" charset="-128"/>
                <a:ea typeface="ＭＳ ゴシック" panose="020B0609070205080204" pitchFamily="49" charset="-128"/>
              </a:rPr>
              <a:t>○介護サービスの基盤整備</a:t>
            </a:r>
            <a:endParaRPr lang="en-US" altLang="ja-JP" sz="1895">
              <a:solidFill>
                <a:prstClr val="black"/>
              </a:solidFill>
              <a:latin typeface="ＭＳ ゴシック" panose="020B0609070205080204" pitchFamily="49" charset="-128"/>
              <a:ea typeface="ＭＳ ゴシック" panose="020B0609070205080204" pitchFamily="49" charset="-128"/>
            </a:endParaRPr>
          </a:p>
          <a:p>
            <a:pPr defTabSz="1852908">
              <a:defRPr/>
            </a:pPr>
            <a:r>
              <a:rPr lang="ja-JP" altLang="en-US" sz="1895">
                <a:solidFill>
                  <a:prstClr val="black"/>
                </a:solidFill>
                <a:latin typeface="ＭＳ ゴシック" panose="020B0609070205080204" pitchFamily="49" charset="-128"/>
                <a:ea typeface="ＭＳ ゴシック" panose="020B0609070205080204" pitchFamily="49" charset="-128"/>
              </a:rPr>
              <a:t>　在宅での自立した生活を継続するためのサービスの充実</a:t>
            </a:r>
            <a:endParaRPr lang="en-US" altLang="ja-JP" sz="1895">
              <a:solidFill>
                <a:prstClr val="black"/>
              </a:solidFill>
              <a:latin typeface="ＭＳ ゴシック" panose="020B0609070205080204" pitchFamily="49" charset="-128"/>
              <a:ea typeface="ＭＳ ゴシック" panose="020B0609070205080204" pitchFamily="49" charset="-128"/>
            </a:endParaRPr>
          </a:p>
          <a:p>
            <a:pPr defTabSz="1852908">
              <a:defRPr/>
            </a:pPr>
            <a:r>
              <a:rPr lang="ja-JP" altLang="en-US" sz="1895">
                <a:solidFill>
                  <a:prstClr val="black"/>
                </a:solidFill>
                <a:latin typeface="ＭＳ ゴシック" panose="020B0609070205080204" pitchFamily="49" charset="-128"/>
                <a:ea typeface="ＭＳ ゴシック" panose="020B0609070205080204" pitchFamily="49" charset="-128"/>
              </a:rPr>
              <a:t>　在宅での生活が困難な高齢者に対応した施設整備の推進</a:t>
            </a:r>
            <a:endParaRPr lang="en-US" altLang="ja-JP" sz="1895">
              <a:solidFill>
                <a:prstClr val="black"/>
              </a:solidFill>
              <a:latin typeface="ＭＳ ゴシック" panose="020B0609070205080204" pitchFamily="49" charset="-128"/>
              <a:ea typeface="ＭＳ ゴシック" panose="020B0609070205080204" pitchFamily="49" charset="-128"/>
            </a:endParaRPr>
          </a:p>
          <a:p>
            <a:pPr defTabSz="1852908">
              <a:defRPr/>
            </a:pPr>
            <a:r>
              <a:rPr lang="ja-JP" altLang="en-US" sz="1895">
                <a:solidFill>
                  <a:prstClr val="black"/>
                </a:solidFill>
                <a:latin typeface="ＭＳ ゴシック" panose="020B0609070205080204" pitchFamily="49" charset="-128"/>
                <a:ea typeface="ＭＳ ゴシック" panose="020B0609070205080204" pitchFamily="49" charset="-128"/>
              </a:rPr>
              <a:t>○介護サービスの適正な運営</a:t>
            </a:r>
            <a:endParaRPr lang="en-US" altLang="ja-JP" sz="1895">
              <a:solidFill>
                <a:prstClr val="black"/>
              </a:solidFill>
              <a:latin typeface="ＭＳ ゴシック" panose="020B0609070205080204" pitchFamily="49" charset="-128"/>
              <a:ea typeface="ＭＳ ゴシック" panose="020B0609070205080204" pitchFamily="49" charset="-128"/>
            </a:endParaRPr>
          </a:p>
          <a:p>
            <a:pPr defTabSz="1852908">
              <a:defRPr/>
            </a:pPr>
            <a:r>
              <a:rPr lang="ja-JP" altLang="en-US" sz="1895">
                <a:solidFill>
                  <a:prstClr val="black"/>
                </a:solidFill>
                <a:latin typeface="ＭＳ ゴシック" panose="020B0609070205080204" pitchFamily="49" charset="-128"/>
                <a:ea typeface="ＭＳ ゴシック" panose="020B0609070205080204" pitchFamily="49" charset="-128"/>
              </a:rPr>
              <a:t>　介護支援専門員の専門性の向上を図るための研修の実施や、地域の社会資源の効果的活用に</a:t>
            </a:r>
            <a:endParaRPr lang="en-US" altLang="ja-JP" sz="1895">
              <a:solidFill>
                <a:prstClr val="black"/>
              </a:solidFill>
              <a:latin typeface="ＭＳ ゴシック" panose="020B0609070205080204" pitchFamily="49" charset="-128"/>
              <a:ea typeface="ＭＳ ゴシック" panose="020B0609070205080204" pitchFamily="49" charset="-128"/>
            </a:endParaRPr>
          </a:p>
          <a:p>
            <a:pPr defTabSz="1852908">
              <a:defRPr/>
            </a:pPr>
            <a:r>
              <a:rPr lang="ja-JP" altLang="en-US" sz="1895">
                <a:solidFill>
                  <a:prstClr val="black"/>
                </a:solidFill>
                <a:latin typeface="ＭＳ ゴシック" panose="020B0609070205080204" pitchFamily="49" charset="-128"/>
                <a:ea typeface="ＭＳ ゴシック" panose="020B0609070205080204" pitchFamily="49" charset="-128"/>
              </a:rPr>
              <a:t>　向けた体制整備の促進</a:t>
            </a:r>
            <a:endParaRPr lang="en-US" altLang="ja-JP" sz="1895">
              <a:solidFill>
                <a:prstClr val="black"/>
              </a:solidFill>
              <a:latin typeface="ＭＳ ゴシック" panose="020B0609070205080204" pitchFamily="49" charset="-128"/>
              <a:ea typeface="ＭＳ ゴシック" panose="020B0609070205080204" pitchFamily="49" charset="-128"/>
            </a:endParaRPr>
          </a:p>
          <a:p>
            <a:pPr defTabSz="1852908">
              <a:defRPr/>
            </a:pPr>
            <a:r>
              <a:rPr lang="ja-JP" altLang="en-US" sz="1895">
                <a:solidFill>
                  <a:prstClr val="black"/>
                </a:solidFill>
                <a:latin typeface="ＭＳ ゴシック" panose="020B0609070205080204" pitchFamily="49" charset="-128"/>
                <a:ea typeface="ＭＳ ゴシック" panose="020B0609070205080204" pitchFamily="49" charset="-128"/>
              </a:rPr>
              <a:t>　市町が実施する介護給付適正化事業の推進に係る支援</a:t>
            </a:r>
            <a:endParaRPr lang="en-US" altLang="ja-JP" sz="1895">
              <a:solidFill>
                <a:prstClr val="black"/>
              </a:solidFill>
              <a:latin typeface="ＭＳ ゴシック" panose="020B0609070205080204" pitchFamily="49" charset="-128"/>
              <a:ea typeface="ＭＳ ゴシック" panose="020B0609070205080204" pitchFamily="49" charset="-128"/>
            </a:endParaRPr>
          </a:p>
        </p:txBody>
      </p:sp>
      <p:sp>
        <p:nvSpPr>
          <p:cNvPr id="37" name="テキスト ボックス 36">
            <a:extLst>
              <a:ext uri="{FF2B5EF4-FFF2-40B4-BE49-F238E27FC236}">
                <a16:creationId xmlns:a16="http://schemas.microsoft.com/office/drawing/2014/main" id="{BE6562B1-0AA4-DF20-A5CC-2AFF607125AA}"/>
              </a:ext>
            </a:extLst>
          </p:cNvPr>
          <p:cNvSpPr txBox="1"/>
          <p:nvPr/>
        </p:nvSpPr>
        <p:spPr>
          <a:xfrm>
            <a:off x="8749227" y="1424122"/>
            <a:ext cx="7504329" cy="1921616"/>
          </a:xfrm>
          <a:prstGeom prst="rect">
            <a:avLst/>
          </a:prstGeom>
          <a:noFill/>
        </p:spPr>
        <p:txBody>
          <a:bodyPr wrap="square">
            <a:spAutoFit/>
          </a:bodyPr>
          <a:lstStyle/>
          <a:p>
            <a:pPr algn="ctr" defTabSz="1852908">
              <a:defRPr/>
            </a:pPr>
            <a:r>
              <a:rPr lang="ja-JP" altLang="en-US" sz="2412">
                <a:solidFill>
                  <a:prstClr val="black"/>
                </a:solidFill>
                <a:latin typeface="ＭＳ ゴシック" panose="020B0609070205080204" pitchFamily="49" charset="-128"/>
                <a:ea typeface="ＭＳ ゴシック" panose="020B0609070205080204" pitchFamily="49" charset="-128"/>
              </a:rPr>
              <a:t>第４章　在宅医療・介護連携の推進</a:t>
            </a:r>
          </a:p>
          <a:p>
            <a:pPr defTabSz="1852908">
              <a:defRPr/>
            </a:pPr>
            <a:r>
              <a:rPr lang="ja-JP" altLang="en-US" sz="1895">
                <a:solidFill>
                  <a:prstClr val="black"/>
                </a:solidFill>
                <a:latin typeface="ＭＳ ゴシック" panose="020B0609070205080204" pitchFamily="49" charset="-128"/>
                <a:ea typeface="ＭＳ ゴシック" panose="020B0609070205080204" pitchFamily="49" charset="-128"/>
              </a:rPr>
              <a:t>○在宅医療・介護連携に係る普及啓発</a:t>
            </a:r>
            <a:endParaRPr lang="en-US" altLang="ja-JP" sz="1895">
              <a:solidFill>
                <a:prstClr val="black"/>
              </a:solidFill>
              <a:latin typeface="ＭＳ ゴシック" panose="020B0609070205080204" pitchFamily="49" charset="-128"/>
              <a:ea typeface="ＭＳ ゴシック" panose="020B0609070205080204" pitchFamily="49" charset="-128"/>
            </a:endParaRPr>
          </a:p>
          <a:p>
            <a:pPr defTabSz="1852908">
              <a:defRPr/>
            </a:pPr>
            <a:r>
              <a:rPr lang="ja-JP" altLang="en-US" sz="1895">
                <a:solidFill>
                  <a:prstClr val="black"/>
                </a:solidFill>
                <a:latin typeface="ＭＳ ゴシック" panose="020B0609070205080204" pitchFamily="49" charset="-128"/>
                <a:ea typeface="ＭＳ ゴシック" panose="020B0609070205080204" pitchFamily="49" charset="-128"/>
              </a:rPr>
              <a:t>　人生会議（</a:t>
            </a:r>
            <a:r>
              <a:rPr lang="en-US" altLang="ja-JP" sz="1895">
                <a:solidFill>
                  <a:prstClr val="black"/>
                </a:solidFill>
                <a:latin typeface="ＭＳ ゴシック" panose="020B0609070205080204" pitchFamily="49" charset="-128"/>
                <a:ea typeface="ＭＳ ゴシック" panose="020B0609070205080204" pitchFamily="49" charset="-128"/>
              </a:rPr>
              <a:t>ACP</a:t>
            </a:r>
            <a:r>
              <a:rPr lang="ja-JP" altLang="en-US" sz="1895">
                <a:solidFill>
                  <a:prstClr val="black"/>
                </a:solidFill>
                <a:latin typeface="ＭＳ ゴシック" panose="020B0609070205080204" pitchFamily="49" charset="-128"/>
                <a:ea typeface="ＭＳ ゴシック" panose="020B0609070205080204" pitchFamily="49" charset="-128"/>
              </a:rPr>
              <a:t>）に関する啓発の実施</a:t>
            </a:r>
            <a:endParaRPr lang="en-US" altLang="ja-JP" sz="1895">
              <a:solidFill>
                <a:prstClr val="black"/>
              </a:solidFill>
              <a:latin typeface="ＭＳ ゴシック" panose="020B0609070205080204" pitchFamily="49" charset="-128"/>
              <a:ea typeface="ＭＳ ゴシック" panose="020B0609070205080204" pitchFamily="49" charset="-128"/>
            </a:endParaRPr>
          </a:p>
          <a:p>
            <a:pPr defTabSz="1852908">
              <a:defRPr/>
            </a:pPr>
            <a:r>
              <a:rPr lang="ja-JP" altLang="en-US" sz="1895">
                <a:solidFill>
                  <a:prstClr val="black"/>
                </a:solidFill>
                <a:latin typeface="ＭＳ ゴシック" panose="020B0609070205080204" pitchFamily="49" charset="-128"/>
                <a:ea typeface="ＭＳ ゴシック" panose="020B0609070205080204" pitchFamily="49" charset="-128"/>
              </a:rPr>
              <a:t>○在宅医療・介護連携に係る人材確保・育成</a:t>
            </a:r>
            <a:endParaRPr lang="en-US" altLang="ja-JP" sz="1895">
              <a:solidFill>
                <a:prstClr val="black"/>
              </a:solidFill>
              <a:latin typeface="ＭＳ ゴシック" panose="020B0609070205080204" pitchFamily="49" charset="-128"/>
              <a:ea typeface="ＭＳ ゴシック" panose="020B0609070205080204" pitchFamily="49" charset="-128"/>
            </a:endParaRPr>
          </a:p>
          <a:p>
            <a:pPr defTabSz="1852908">
              <a:defRPr/>
            </a:pPr>
            <a:r>
              <a:rPr lang="ja-JP" altLang="en-US" sz="1895">
                <a:solidFill>
                  <a:prstClr val="black"/>
                </a:solidFill>
                <a:latin typeface="ＭＳ ゴシック" panose="020B0609070205080204" pitchFamily="49" charset="-128"/>
                <a:ea typeface="ＭＳ ゴシック" panose="020B0609070205080204" pitchFamily="49" charset="-128"/>
              </a:rPr>
              <a:t>　在宅医療に携わる医師、看護師、歯科医師、薬剤師等医療従事者の確保・育成及び質の向上</a:t>
            </a:r>
            <a:endParaRPr lang="en-US" altLang="ja-JP" sz="1895">
              <a:solidFill>
                <a:prstClr val="black"/>
              </a:solidFill>
              <a:latin typeface="ＭＳ ゴシック" panose="020B0609070205080204" pitchFamily="49" charset="-128"/>
              <a:ea typeface="ＭＳ ゴシック" panose="020B0609070205080204" pitchFamily="49" charset="-128"/>
            </a:endParaRPr>
          </a:p>
        </p:txBody>
      </p:sp>
      <p:sp>
        <p:nvSpPr>
          <p:cNvPr id="38" name="角丸四角形 12">
            <a:extLst>
              <a:ext uri="{FF2B5EF4-FFF2-40B4-BE49-F238E27FC236}">
                <a16:creationId xmlns:a16="http://schemas.microsoft.com/office/drawing/2014/main" id="{C6AF76D0-276F-46D2-CCBB-C46EC1FC859F}"/>
              </a:ext>
            </a:extLst>
          </p:cNvPr>
          <p:cNvSpPr/>
          <p:nvPr/>
        </p:nvSpPr>
        <p:spPr>
          <a:xfrm>
            <a:off x="8569533" y="3569500"/>
            <a:ext cx="7775869" cy="3908121"/>
          </a:xfrm>
          <a:prstGeom prst="roundRect">
            <a:avLst>
              <a:gd name="adj" fmla="val 13023"/>
            </a:avLst>
          </a:prstGeom>
          <a:solidFill>
            <a:sysClr val="window" lastClr="FFFFFF"/>
          </a:solidFill>
          <a:ln w="19050" cap="flat" cmpd="sng" algn="ctr">
            <a:solidFill>
              <a:sysClr val="windowText" lastClr="000000"/>
            </a:solidFill>
            <a:prstDash val="solid"/>
            <a:miter lim="800000"/>
          </a:ln>
          <a:effectLst/>
        </p:spPr>
        <p:txBody>
          <a:bodyPr lIns="62031" tIns="62031" rIns="62031" bIns="62031" rtlCol="0" anchor="t" anchorCtr="0"/>
          <a:lstStyle/>
          <a:p>
            <a:pPr algn="ctr" defTabSz="1852908">
              <a:defRPr/>
            </a:pPr>
            <a:r>
              <a:rPr lang="ja-JP" altLang="en-US" sz="2412" kern="0" dirty="0">
                <a:solidFill>
                  <a:prstClr val="black"/>
                </a:solidFill>
                <a:latin typeface="ＭＳ ゴシック" panose="020B0609070205080204" pitchFamily="49" charset="-128"/>
                <a:ea typeface="ＭＳ ゴシック" panose="020B0609070205080204" pitchFamily="49" charset="-128"/>
              </a:rPr>
              <a:t>第５章　認知症施策の推進</a:t>
            </a:r>
            <a:endParaRPr lang="en-US" altLang="ja-JP" sz="2412" kern="0" dirty="0">
              <a:solidFill>
                <a:prstClr val="black"/>
              </a:solidFill>
              <a:latin typeface="ＭＳ ゴシック" panose="020B0609070205080204" pitchFamily="49" charset="-128"/>
              <a:ea typeface="ＭＳ ゴシック" panose="020B0609070205080204" pitchFamily="49" charset="-128"/>
            </a:endParaRPr>
          </a:p>
          <a:p>
            <a:pPr defTabSz="1852908">
              <a:defRPr/>
            </a:pPr>
            <a:r>
              <a:rPr lang="ja-JP" altLang="en-US" sz="1895" kern="0" dirty="0">
                <a:solidFill>
                  <a:prstClr val="black"/>
                </a:solidFill>
                <a:latin typeface="ＭＳ ゴシック" panose="020B0609070205080204" pitchFamily="49" charset="-128"/>
                <a:ea typeface="ＭＳ ゴシック" panose="020B0609070205080204" pitchFamily="49" charset="-128"/>
              </a:rPr>
              <a:t>○認知症に関する理解の促進と本人・家族への支援</a:t>
            </a:r>
            <a:endParaRPr lang="en-US" altLang="ja-JP" sz="1895" kern="0" dirty="0">
              <a:solidFill>
                <a:prstClr val="black"/>
              </a:solidFill>
              <a:latin typeface="ＭＳ ゴシック" panose="020B0609070205080204" pitchFamily="49" charset="-128"/>
              <a:ea typeface="ＭＳ ゴシック" panose="020B0609070205080204" pitchFamily="49" charset="-128"/>
            </a:endParaRPr>
          </a:p>
          <a:p>
            <a:pPr defTabSz="1852908">
              <a:defRPr/>
            </a:pPr>
            <a:r>
              <a:rPr lang="ja-JP" altLang="en-US" sz="1895" kern="0" dirty="0">
                <a:solidFill>
                  <a:prstClr val="black"/>
                </a:solidFill>
                <a:latin typeface="ＭＳ ゴシック" panose="020B0609070205080204" pitchFamily="49" charset="-128"/>
                <a:ea typeface="ＭＳ ゴシック" panose="020B0609070205080204" pitchFamily="49" charset="-128"/>
              </a:rPr>
              <a:t>　認知症月間等に呼応した普及啓発活動の推進</a:t>
            </a:r>
            <a:endParaRPr lang="en-US" altLang="ja-JP" sz="1895" kern="0" dirty="0">
              <a:solidFill>
                <a:prstClr val="black"/>
              </a:solidFill>
              <a:latin typeface="ＭＳ ゴシック" panose="020B0609070205080204" pitchFamily="49" charset="-128"/>
              <a:ea typeface="ＭＳ ゴシック" panose="020B0609070205080204" pitchFamily="49" charset="-128"/>
            </a:endParaRPr>
          </a:p>
          <a:p>
            <a:pPr defTabSz="1852908">
              <a:defRPr/>
            </a:pPr>
            <a:r>
              <a:rPr lang="ja-JP" altLang="en-US" sz="1895" kern="0" dirty="0">
                <a:solidFill>
                  <a:prstClr val="black"/>
                </a:solidFill>
                <a:latin typeface="ＭＳ ゴシック" panose="020B0609070205080204" pitchFamily="49" charset="-128"/>
                <a:ea typeface="ＭＳ ゴシック" panose="020B0609070205080204" pitchFamily="49" charset="-128"/>
              </a:rPr>
              <a:t>　（公社）認知症の人と家族の会栃木県支部等と連携した認知症の人本人や家族への支援</a:t>
            </a:r>
            <a:endParaRPr lang="en-US" altLang="ja-JP" sz="1895" kern="0" dirty="0">
              <a:solidFill>
                <a:prstClr val="black"/>
              </a:solidFill>
              <a:latin typeface="ＭＳ ゴシック" panose="020B0609070205080204" pitchFamily="49" charset="-128"/>
              <a:ea typeface="ＭＳ ゴシック" panose="020B0609070205080204" pitchFamily="49" charset="-128"/>
            </a:endParaRPr>
          </a:p>
          <a:p>
            <a:pPr defTabSz="1852908">
              <a:defRPr/>
            </a:pPr>
            <a:r>
              <a:rPr lang="ja-JP" altLang="en-US" sz="1895" kern="0" dirty="0">
                <a:solidFill>
                  <a:prstClr val="black"/>
                </a:solidFill>
                <a:latin typeface="ＭＳ ゴシック" panose="020B0609070205080204" pitchFamily="49" charset="-128"/>
                <a:ea typeface="ＭＳ ゴシック" panose="020B0609070205080204" pitchFamily="49" charset="-128"/>
              </a:rPr>
              <a:t>○認知症の早期発見・早期診断及び早期対応に向けた体制の構築</a:t>
            </a:r>
            <a:endParaRPr lang="en-US" altLang="ja-JP" sz="1895" kern="0" dirty="0">
              <a:solidFill>
                <a:prstClr val="black"/>
              </a:solidFill>
              <a:latin typeface="ＭＳ ゴシック" panose="020B0609070205080204" pitchFamily="49" charset="-128"/>
              <a:ea typeface="ＭＳ ゴシック" panose="020B0609070205080204" pitchFamily="49" charset="-128"/>
            </a:endParaRPr>
          </a:p>
          <a:p>
            <a:pPr defTabSz="1852908">
              <a:defRPr/>
            </a:pPr>
            <a:r>
              <a:rPr lang="ja-JP" altLang="en-US" sz="1895" kern="0" dirty="0">
                <a:solidFill>
                  <a:prstClr val="black"/>
                </a:solidFill>
                <a:latin typeface="ＭＳ ゴシック" panose="020B0609070205080204" pitchFamily="49" charset="-128"/>
                <a:ea typeface="ＭＳ ゴシック" panose="020B0609070205080204" pitchFamily="49" charset="-128"/>
              </a:rPr>
              <a:t>　認知症疾患医療センターや地域の医療機関・相談支援機関と連携した認知症医療体制の構築</a:t>
            </a:r>
            <a:endParaRPr lang="en-US" altLang="ja-JP" sz="1895" kern="0" dirty="0">
              <a:solidFill>
                <a:prstClr val="black"/>
              </a:solidFill>
              <a:latin typeface="ＭＳ ゴシック" panose="020B0609070205080204" pitchFamily="49" charset="-128"/>
              <a:ea typeface="ＭＳ ゴシック" panose="020B0609070205080204" pitchFamily="49" charset="-128"/>
            </a:endParaRPr>
          </a:p>
          <a:p>
            <a:pPr defTabSz="1852908">
              <a:defRPr/>
            </a:pPr>
            <a:r>
              <a:rPr lang="ja-JP" altLang="en-US" sz="1895" kern="0" dirty="0">
                <a:solidFill>
                  <a:prstClr val="black"/>
                </a:solidFill>
                <a:latin typeface="ＭＳ ゴシック" panose="020B0609070205080204" pitchFamily="49" charset="-128"/>
                <a:ea typeface="ＭＳ ゴシック" panose="020B0609070205080204" pitchFamily="49" charset="-128"/>
              </a:rPr>
              <a:t>○若年性認知症への対応</a:t>
            </a:r>
          </a:p>
          <a:p>
            <a:pPr defTabSz="1852908">
              <a:defRPr/>
            </a:pPr>
            <a:r>
              <a:rPr lang="ja-JP" altLang="en-US" sz="1895" kern="0" dirty="0">
                <a:solidFill>
                  <a:prstClr val="black"/>
                </a:solidFill>
                <a:latin typeface="ＭＳ ゴシック" panose="020B0609070205080204" pitchFamily="49" charset="-128"/>
                <a:ea typeface="ＭＳ ゴシック" panose="020B0609070205080204" pitchFamily="49" charset="-128"/>
              </a:rPr>
              <a:t>　地域住民や事業者等に対する若年性認知症への理解促進や、若年性認知症コーディネーター等と連携した就労・社会参加等のための切れ目のない支援体制の推進</a:t>
            </a:r>
          </a:p>
        </p:txBody>
      </p:sp>
      <p:sp>
        <p:nvSpPr>
          <p:cNvPr id="40" name="テキスト ボックス 39">
            <a:extLst>
              <a:ext uri="{FF2B5EF4-FFF2-40B4-BE49-F238E27FC236}">
                <a16:creationId xmlns:a16="http://schemas.microsoft.com/office/drawing/2014/main" id="{6B8D8224-B013-5172-46CF-F1592B85FCDB}"/>
              </a:ext>
            </a:extLst>
          </p:cNvPr>
          <p:cNvSpPr txBox="1"/>
          <p:nvPr/>
        </p:nvSpPr>
        <p:spPr>
          <a:xfrm>
            <a:off x="8767920" y="7617310"/>
            <a:ext cx="7598332" cy="3088089"/>
          </a:xfrm>
          <a:prstGeom prst="rect">
            <a:avLst/>
          </a:prstGeom>
          <a:noFill/>
        </p:spPr>
        <p:txBody>
          <a:bodyPr wrap="square">
            <a:spAutoFit/>
          </a:bodyPr>
          <a:lstStyle/>
          <a:p>
            <a:pPr algn="ctr" defTabSz="1852908">
              <a:defRPr/>
            </a:pPr>
            <a:r>
              <a:rPr lang="ja-JP" altLang="en-US" sz="2412">
                <a:solidFill>
                  <a:prstClr val="black"/>
                </a:solidFill>
                <a:latin typeface="ＭＳ ゴシック" panose="020B0609070205080204" pitchFamily="49" charset="-128"/>
                <a:ea typeface="ＭＳ ゴシック" panose="020B0609070205080204" pitchFamily="49" charset="-128"/>
              </a:rPr>
              <a:t>第６章　介護人材の確保・育成</a:t>
            </a:r>
            <a:endParaRPr lang="en-US" altLang="ja-JP" sz="2412">
              <a:solidFill>
                <a:prstClr val="black"/>
              </a:solidFill>
              <a:latin typeface="ＭＳ ゴシック" panose="020B0609070205080204" pitchFamily="49" charset="-128"/>
              <a:ea typeface="ＭＳ ゴシック" panose="020B0609070205080204" pitchFamily="49" charset="-128"/>
            </a:endParaRPr>
          </a:p>
          <a:p>
            <a:pPr defTabSz="1852908">
              <a:defRPr/>
            </a:pPr>
            <a:r>
              <a:rPr lang="ja-JP" altLang="en-US" sz="1895">
                <a:solidFill>
                  <a:prstClr val="black"/>
                </a:solidFill>
                <a:latin typeface="ＭＳ ゴシック" panose="020B0609070205080204" pitchFamily="49" charset="-128"/>
                <a:ea typeface="ＭＳ ゴシック" panose="020B0609070205080204" pitchFamily="49" charset="-128"/>
              </a:rPr>
              <a:t>○多様な人材の確保</a:t>
            </a:r>
            <a:endParaRPr lang="en-US" altLang="ja-JP" sz="1895">
              <a:solidFill>
                <a:prstClr val="black"/>
              </a:solidFill>
              <a:latin typeface="ＭＳ ゴシック" panose="020B0609070205080204" pitchFamily="49" charset="-128"/>
              <a:ea typeface="ＭＳ ゴシック" panose="020B0609070205080204" pitchFamily="49" charset="-128"/>
            </a:endParaRPr>
          </a:p>
          <a:p>
            <a:pPr defTabSz="1852908">
              <a:defRPr/>
            </a:pPr>
            <a:r>
              <a:rPr lang="ja-JP" altLang="en-US" sz="1895">
                <a:solidFill>
                  <a:prstClr val="black"/>
                </a:solidFill>
                <a:latin typeface="ＭＳ ゴシック" panose="020B0609070205080204" pitchFamily="49" charset="-128"/>
                <a:ea typeface="ＭＳ ゴシック" panose="020B0609070205080204" pitchFamily="49" charset="-128"/>
              </a:rPr>
              <a:t>　介護人材養成に向けた修学資金等の貸付</a:t>
            </a:r>
            <a:endParaRPr lang="en-US" altLang="ja-JP" sz="1895">
              <a:solidFill>
                <a:prstClr val="black"/>
              </a:solidFill>
              <a:latin typeface="ＭＳ ゴシック" panose="020B0609070205080204" pitchFamily="49" charset="-128"/>
              <a:ea typeface="ＭＳ ゴシック" panose="020B0609070205080204" pitchFamily="49" charset="-128"/>
            </a:endParaRPr>
          </a:p>
          <a:p>
            <a:pPr defTabSz="1852908">
              <a:defRPr/>
            </a:pPr>
            <a:r>
              <a:rPr lang="ja-JP" altLang="en-US" sz="1895">
                <a:solidFill>
                  <a:prstClr val="black"/>
                </a:solidFill>
                <a:latin typeface="ＭＳ ゴシック" panose="020B0609070205080204" pitchFamily="49" charset="-128"/>
                <a:ea typeface="ＭＳ ゴシック" panose="020B0609070205080204" pitchFamily="49" charset="-128"/>
              </a:rPr>
              <a:t>　訪問介護員養成のための研修受講費用の助成</a:t>
            </a:r>
            <a:endParaRPr lang="en-US" altLang="ja-JP" sz="1895">
              <a:solidFill>
                <a:prstClr val="black"/>
              </a:solidFill>
              <a:latin typeface="ＭＳ ゴシック" panose="020B0609070205080204" pitchFamily="49" charset="-128"/>
              <a:ea typeface="ＭＳ ゴシック" panose="020B0609070205080204" pitchFamily="49" charset="-128"/>
            </a:endParaRPr>
          </a:p>
          <a:p>
            <a:pPr defTabSz="1852908">
              <a:defRPr/>
            </a:pPr>
            <a:r>
              <a:rPr lang="ja-JP" altLang="en-US" sz="1895">
                <a:solidFill>
                  <a:prstClr val="black"/>
                </a:solidFill>
                <a:latin typeface="ＭＳ ゴシック" panose="020B0609070205080204" pitchFamily="49" charset="-128"/>
                <a:ea typeface="ＭＳ ゴシック" panose="020B0609070205080204" pitchFamily="49" charset="-128"/>
              </a:rPr>
              <a:t>　介護支援専門員の資格取得に係る研修受講費用の助成</a:t>
            </a:r>
            <a:endParaRPr lang="en-US" altLang="ja-JP" sz="1895">
              <a:solidFill>
                <a:prstClr val="black"/>
              </a:solidFill>
              <a:latin typeface="ＭＳ ゴシック" panose="020B0609070205080204" pitchFamily="49" charset="-128"/>
              <a:ea typeface="ＭＳ ゴシック" panose="020B0609070205080204" pitchFamily="49" charset="-128"/>
            </a:endParaRPr>
          </a:p>
          <a:p>
            <a:pPr defTabSz="1852908">
              <a:defRPr/>
            </a:pPr>
            <a:r>
              <a:rPr lang="ja-JP" altLang="en-US" sz="1895">
                <a:solidFill>
                  <a:prstClr val="black"/>
                </a:solidFill>
                <a:latin typeface="ＭＳ ゴシック" panose="020B0609070205080204" pitchFamily="49" charset="-128"/>
                <a:ea typeface="ＭＳ ゴシック" panose="020B0609070205080204" pitchFamily="49" charset="-128"/>
              </a:rPr>
              <a:t>　特定技能外国人を受け入れる事業所へのマッチング、定着支援</a:t>
            </a:r>
            <a:endParaRPr lang="en-US" altLang="ja-JP" sz="1895">
              <a:solidFill>
                <a:prstClr val="black"/>
              </a:solidFill>
              <a:latin typeface="ＭＳ ゴシック" panose="020B0609070205080204" pitchFamily="49" charset="-128"/>
              <a:ea typeface="ＭＳ ゴシック" panose="020B0609070205080204" pitchFamily="49" charset="-128"/>
            </a:endParaRPr>
          </a:p>
          <a:p>
            <a:pPr defTabSz="1852908">
              <a:defRPr/>
            </a:pPr>
            <a:r>
              <a:rPr lang="ja-JP" altLang="en-US" sz="1895">
                <a:solidFill>
                  <a:prstClr val="black"/>
                </a:solidFill>
                <a:latin typeface="ＭＳ ゴシック" panose="020B0609070205080204" pitchFamily="49" charset="-128"/>
                <a:ea typeface="ＭＳ ゴシック" panose="020B0609070205080204" pitchFamily="49" charset="-128"/>
              </a:rPr>
              <a:t>○人材の育成・資質の向上</a:t>
            </a:r>
            <a:endParaRPr lang="en-US" altLang="ja-JP" sz="1895">
              <a:solidFill>
                <a:prstClr val="black"/>
              </a:solidFill>
              <a:latin typeface="ＭＳ ゴシック" panose="020B0609070205080204" pitchFamily="49" charset="-128"/>
              <a:ea typeface="ＭＳ ゴシック" panose="020B0609070205080204" pitchFamily="49" charset="-128"/>
            </a:endParaRPr>
          </a:p>
          <a:p>
            <a:pPr defTabSz="1852908">
              <a:defRPr/>
            </a:pPr>
            <a:r>
              <a:rPr lang="ja-JP" altLang="en-US" sz="1895">
                <a:solidFill>
                  <a:prstClr val="black"/>
                </a:solidFill>
                <a:latin typeface="ＭＳ ゴシック" panose="020B0609070205080204" pitchFamily="49" charset="-128"/>
                <a:ea typeface="ＭＳ ゴシック" panose="020B0609070205080204" pitchFamily="49" charset="-128"/>
              </a:rPr>
              <a:t>　適切なキャリアパス・スキルアップを図るための研修の実施</a:t>
            </a:r>
            <a:endParaRPr lang="en-US" altLang="ja-JP" sz="1895">
              <a:solidFill>
                <a:prstClr val="black"/>
              </a:solidFill>
              <a:latin typeface="ＭＳ ゴシック" panose="020B0609070205080204" pitchFamily="49" charset="-128"/>
              <a:ea typeface="ＭＳ ゴシック" panose="020B0609070205080204" pitchFamily="49" charset="-128"/>
            </a:endParaRPr>
          </a:p>
          <a:p>
            <a:pPr defTabSz="1852908">
              <a:defRPr/>
            </a:pPr>
            <a:r>
              <a:rPr lang="ja-JP" altLang="en-US" sz="1895">
                <a:solidFill>
                  <a:prstClr val="black"/>
                </a:solidFill>
                <a:latin typeface="ＭＳ ゴシック" panose="020B0609070205080204" pitchFamily="49" charset="-128"/>
                <a:ea typeface="ＭＳ ゴシック" panose="020B0609070205080204" pitchFamily="49" charset="-128"/>
              </a:rPr>
              <a:t>○労働環境・処遇の改善</a:t>
            </a:r>
            <a:endParaRPr lang="en-US" altLang="ja-JP" sz="1895">
              <a:solidFill>
                <a:prstClr val="black"/>
              </a:solidFill>
              <a:latin typeface="ＭＳ ゴシック" panose="020B0609070205080204" pitchFamily="49" charset="-128"/>
              <a:ea typeface="ＭＳ ゴシック" panose="020B0609070205080204" pitchFamily="49" charset="-128"/>
            </a:endParaRPr>
          </a:p>
          <a:p>
            <a:pPr defTabSz="1852908">
              <a:defRPr/>
            </a:pPr>
            <a:r>
              <a:rPr lang="ja-JP" altLang="en-US" sz="1895">
                <a:solidFill>
                  <a:prstClr val="black"/>
                </a:solidFill>
                <a:latin typeface="ＭＳ ゴシック" panose="020B0609070205080204" pitchFamily="49" charset="-128"/>
                <a:ea typeface="ＭＳ ゴシック" panose="020B0609070205080204" pitchFamily="49" charset="-128"/>
              </a:rPr>
              <a:t>　介護ロボット、</a:t>
            </a:r>
            <a:r>
              <a:rPr lang="en-US" altLang="ja-JP" sz="1895">
                <a:solidFill>
                  <a:prstClr val="black"/>
                </a:solidFill>
                <a:latin typeface="ＭＳ ゴシック" panose="020B0609070205080204" pitchFamily="49" charset="-128"/>
                <a:ea typeface="ＭＳ ゴシック" panose="020B0609070205080204" pitchFamily="49" charset="-128"/>
              </a:rPr>
              <a:t>ICT</a:t>
            </a:r>
            <a:r>
              <a:rPr lang="ja-JP" altLang="en-US" sz="1895">
                <a:solidFill>
                  <a:prstClr val="black"/>
                </a:solidFill>
                <a:latin typeface="ＭＳ ゴシック" panose="020B0609070205080204" pitchFamily="49" charset="-128"/>
                <a:ea typeface="ＭＳ ゴシック" panose="020B0609070205080204" pitchFamily="49" charset="-128"/>
              </a:rPr>
              <a:t>機器の導入支援事業等による業務の効率化</a:t>
            </a:r>
            <a:endParaRPr lang="ja-JP" altLang="en-US" sz="7582">
              <a:solidFill>
                <a:srgbClr val="44546A"/>
              </a:solidFill>
              <a:latin typeface="Arial" charset="0"/>
              <a:ea typeface="ＭＳ Ｐゴシック" charset="-128"/>
            </a:endParaRPr>
          </a:p>
        </p:txBody>
      </p:sp>
      <p:sp>
        <p:nvSpPr>
          <p:cNvPr id="43" name="角丸四角形 46">
            <a:extLst>
              <a:ext uri="{FF2B5EF4-FFF2-40B4-BE49-F238E27FC236}">
                <a16:creationId xmlns:a16="http://schemas.microsoft.com/office/drawing/2014/main" id="{BA5A2439-6D2E-D79A-0BB2-EE7665D94432}"/>
              </a:ext>
            </a:extLst>
          </p:cNvPr>
          <p:cNvSpPr/>
          <p:nvPr/>
        </p:nvSpPr>
        <p:spPr>
          <a:xfrm>
            <a:off x="8520038" y="10892506"/>
            <a:ext cx="7850064" cy="1187757"/>
          </a:xfrm>
          <a:prstGeom prst="roundRect">
            <a:avLst>
              <a:gd name="adj" fmla="val 13023"/>
            </a:avLst>
          </a:prstGeom>
          <a:ln w="19050"/>
        </p:spPr>
        <p:style>
          <a:lnRef idx="2">
            <a:schemeClr val="dk1"/>
          </a:lnRef>
          <a:fillRef idx="1">
            <a:schemeClr val="lt1"/>
          </a:fillRef>
          <a:effectRef idx="0">
            <a:schemeClr val="dk1"/>
          </a:effectRef>
          <a:fontRef idx="minor">
            <a:schemeClr val="dk1"/>
          </a:fontRef>
        </p:style>
        <p:txBody>
          <a:bodyPr lIns="62031" tIns="62031" rIns="62031" bIns="62031" rtlCol="0" anchor="t" anchorCtr="0"/>
          <a:lstStyle/>
          <a:p>
            <a:pPr algn="ctr" defTabSz="1575603" fontAlgn="base">
              <a:spcBef>
                <a:spcPct val="0"/>
              </a:spcBef>
              <a:spcAft>
                <a:spcPct val="0"/>
              </a:spcAft>
            </a:pPr>
            <a:r>
              <a:rPr lang="ja-JP" altLang="en-US" sz="2412">
                <a:solidFill>
                  <a:prstClr val="black"/>
                </a:solidFill>
                <a:latin typeface="ＭＳ ゴシック" panose="020B0609070205080204" pitchFamily="49" charset="-128"/>
                <a:ea typeface="ＭＳ ゴシック" panose="020B0609070205080204" pitchFamily="49" charset="-128"/>
              </a:rPr>
              <a:t>第７章　安心・安全な暮らしの確保</a:t>
            </a:r>
            <a:endParaRPr lang="en-US" altLang="ja-JP" sz="2412">
              <a:solidFill>
                <a:prstClr val="black"/>
              </a:solidFill>
              <a:latin typeface="ＭＳ ゴシック" panose="020B0609070205080204" pitchFamily="49" charset="-128"/>
              <a:ea typeface="ＭＳ ゴシック" panose="020B0609070205080204" pitchFamily="49" charset="-128"/>
            </a:endParaRPr>
          </a:p>
          <a:p>
            <a:pPr defTabSz="1575603" fontAlgn="base">
              <a:spcBef>
                <a:spcPct val="0"/>
              </a:spcBef>
              <a:spcAft>
                <a:spcPct val="0"/>
              </a:spcAft>
            </a:pPr>
            <a:r>
              <a:rPr lang="ja-JP" altLang="en-US" sz="1895">
                <a:solidFill>
                  <a:prstClr val="black"/>
                </a:solidFill>
                <a:latin typeface="ＭＳ ゴシック" panose="020B0609070205080204" pitchFamily="49" charset="-128"/>
                <a:ea typeface="ＭＳ ゴシック" panose="020B0609070205080204" pitchFamily="49" charset="-128"/>
              </a:rPr>
              <a:t>○成年後見制度等の利用促進　○高齢者虐待防止対策の推進　</a:t>
            </a:r>
            <a:endParaRPr lang="en-US" altLang="ja-JP" sz="1895">
              <a:solidFill>
                <a:prstClr val="black"/>
              </a:solidFill>
              <a:latin typeface="ＭＳ ゴシック" panose="020B0609070205080204" pitchFamily="49" charset="-128"/>
              <a:ea typeface="ＭＳ ゴシック" panose="020B0609070205080204" pitchFamily="49" charset="-128"/>
            </a:endParaRPr>
          </a:p>
          <a:p>
            <a:pPr defTabSz="1575603" fontAlgn="base">
              <a:spcBef>
                <a:spcPct val="0"/>
              </a:spcBef>
              <a:spcAft>
                <a:spcPct val="0"/>
              </a:spcAft>
            </a:pPr>
            <a:r>
              <a:rPr lang="ja-JP" altLang="en-US" sz="1895">
                <a:solidFill>
                  <a:prstClr val="black"/>
                </a:solidFill>
                <a:latin typeface="ＭＳ ゴシック" panose="020B0609070205080204" pitchFamily="49" charset="-128"/>
                <a:ea typeface="ＭＳ ゴシック" panose="020B0609070205080204" pitchFamily="49" charset="-128"/>
              </a:rPr>
              <a:t>○防災対策　○感染症対策　</a:t>
            </a:r>
            <a:endParaRPr lang="en-US" altLang="ja-JP" sz="1895">
              <a:solidFill>
                <a:prstClr val="black"/>
              </a:solidFill>
              <a:latin typeface="ＭＳ ゴシック" panose="020B0609070205080204" pitchFamily="49" charset="-128"/>
              <a:ea typeface="ＭＳ ゴシック" panose="020B0609070205080204" pitchFamily="49" charset="-128"/>
            </a:endParaRPr>
          </a:p>
        </p:txBody>
      </p:sp>
      <p:sp>
        <p:nvSpPr>
          <p:cNvPr id="21" name="スライド番号プレースホルダー 2"/>
          <p:cNvSpPr>
            <a:spLocks noGrp="1"/>
          </p:cNvSpPr>
          <p:nvPr>
            <p:ph type="sldNum" sz="quarter" idx="12"/>
          </p:nvPr>
        </p:nvSpPr>
        <p:spPr>
          <a:xfrm>
            <a:off x="12241598" y="11587923"/>
            <a:ext cx="3982720" cy="820615"/>
          </a:xfrm>
        </p:spPr>
        <p:txBody>
          <a:bodyPr/>
          <a:lstStyle/>
          <a:p>
            <a:pPr defTabSz="1575603" fontAlgn="base">
              <a:spcBef>
                <a:spcPct val="0"/>
              </a:spcBef>
              <a:spcAft>
                <a:spcPct val="0"/>
              </a:spcAft>
              <a:defRPr/>
            </a:pPr>
            <a:r>
              <a:rPr lang="en-US" altLang="ja-JP" sz="3200" dirty="0">
                <a:solidFill>
                  <a:prstClr val="black"/>
                </a:solidFill>
                <a:latin typeface="Arial" charset="0"/>
                <a:ea typeface="ＭＳ Ｐゴシック" charset="-128"/>
              </a:rPr>
              <a:t>3</a:t>
            </a:r>
          </a:p>
        </p:txBody>
      </p:sp>
      <p:sp>
        <p:nvSpPr>
          <p:cNvPr id="3" name="四角形: 角を丸くする 2">
            <a:extLst>
              <a:ext uri="{FF2B5EF4-FFF2-40B4-BE49-F238E27FC236}">
                <a16:creationId xmlns:a16="http://schemas.microsoft.com/office/drawing/2014/main" id="{4956FF10-E689-25C6-5CDA-F2558E6A33B4}"/>
              </a:ext>
            </a:extLst>
          </p:cNvPr>
          <p:cNvSpPr/>
          <p:nvPr/>
        </p:nvSpPr>
        <p:spPr>
          <a:xfrm>
            <a:off x="10550624" y="3664496"/>
            <a:ext cx="3960440" cy="508310"/>
          </a:xfrm>
          <a:prstGeom prst="roundRect">
            <a:avLst/>
          </a:prstGeom>
          <a:noFill/>
          <a:ln w="28575"/>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sz="3333"/>
          </a:p>
        </p:txBody>
      </p:sp>
    </p:spTree>
    <p:extLst>
      <p:ext uri="{BB962C8B-B14F-4D97-AF65-F5344CB8AC3E}">
        <p14:creationId xmlns:p14="http://schemas.microsoft.com/office/powerpoint/2010/main" val="11300326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3097796" y="240815"/>
            <a:ext cx="10873208" cy="903401"/>
          </a:xfrm>
        </p:spPr>
        <p:txBody>
          <a:bodyPr>
            <a:normAutofit fontScale="90000"/>
          </a:bodyPr>
          <a:lstStyle/>
          <a:p>
            <a:r>
              <a:rPr kumimoji="1" lang="ja-JP" altLang="en-US" sz="5300" dirty="0"/>
              <a:t>栃木県認知症施策の体系</a:t>
            </a:r>
          </a:p>
        </p:txBody>
      </p:sp>
      <p:sp>
        <p:nvSpPr>
          <p:cNvPr id="4" name="スライド番号プレースホルダー 3"/>
          <p:cNvSpPr>
            <a:spLocks noGrp="1"/>
          </p:cNvSpPr>
          <p:nvPr>
            <p:ph type="sldNum" sz="quarter" idx="12"/>
          </p:nvPr>
        </p:nvSpPr>
        <p:spPr>
          <a:xfrm>
            <a:off x="15735200" y="11865194"/>
            <a:ext cx="480160" cy="681567"/>
          </a:xfrm>
        </p:spPr>
        <p:txBody>
          <a:bodyPr/>
          <a:lstStyle/>
          <a:p>
            <a:pPr marL="0" marR="0" lvl="0" indent="0" algn="r" defTabSz="1280160" rtl="0" eaLnBrk="1" fontAlgn="auto" latinLnBrk="0" hangingPunct="1">
              <a:lnSpc>
                <a:spcPct val="100000"/>
              </a:lnSpc>
              <a:spcBef>
                <a:spcPts val="0"/>
              </a:spcBef>
              <a:spcAft>
                <a:spcPts val="0"/>
              </a:spcAft>
              <a:buClrTx/>
              <a:buSzTx/>
              <a:buFontTx/>
              <a:buNone/>
              <a:tabLst/>
              <a:defRPr/>
            </a:pPr>
            <a:r>
              <a:rPr kumimoji="1" lang="en-US" altLang="ja-JP" sz="3200" b="0" i="0" u="none" strike="noStrike" kern="1200" cap="none" spc="0" normalizeH="0" baseline="0" noProof="0" dirty="0">
                <a:ln>
                  <a:noFill/>
                </a:ln>
                <a:solidFill>
                  <a:schemeClr val="tx1"/>
                </a:solidFill>
                <a:effectLst/>
                <a:uLnTx/>
                <a:uFillTx/>
                <a:latin typeface="Arial" panose="020B0604020202020204" pitchFamily="34" charset="0"/>
                <a:ea typeface="ＭＳ Ｐゴシック" panose="020B0600070205080204" pitchFamily="50" charset="-128"/>
                <a:cs typeface="Arial" panose="020B0604020202020204" pitchFamily="34" charset="0"/>
              </a:rPr>
              <a:t>4</a:t>
            </a:r>
            <a:endParaRPr kumimoji="1" lang="ja-JP" altLang="en-US" sz="3200" b="0" i="0" u="none" strike="noStrike" kern="1200" cap="none" spc="0" normalizeH="0" baseline="0" noProof="0" dirty="0">
              <a:ln>
                <a:noFill/>
              </a:ln>
              <a:solidFill>
                <a:schemeClr val="tx1"/>
              </a:solidFill>
              <a:effectLst/>
              <a:uLnTx/>
              <a:uFillTx/>
              <a:latin typeface="Arial" panose="020B0604020202020204" pitchFamily="34" charset="0"/>
              <a:ea typeface="ＭＳ Ｐゴシック" panose="020B0600070205080204" pitchFamily="50" charset="-128"/>
              <a:cs typeface="Arial" panose="020B0604020202020204" pitchFamily="34" charset="0"/>
            </a:endParaRPr>
          </a:p>
        </p:txBody>
      </p:sp>
      <p:graphicFrame>
        <p:nvGraphicFramePr>
          <p:cNvPr id="7" name="図表 6"/>
          <p:cNvGraphicFramePr/>
          <p:nvPr>
            <p:extLst>
              <p:ext uri="{D42A27DB-BD31-4B8C-83A1-F6EECF244321}">
                <p14:modId xmlns:p14="http://schemas.microsoft.com/office/powerpoint/2010/main" val="3527767971"/>
              </p:ext>
            </p:extLst>
          </p:nvPr>
        </p:nvGraphicFramePr>
        <p:xfrm>
          <a:off x="1333600" y="1432248"/>
          <a:ext cx="14401600" cy="1043294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7794045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正方形/長方形 16"/>
          <p:cNvSpPr/>
          <p:nvPr/>
        </p:nvSpPr>
        <p:spPr>
          <a:xfrm>
            <a:off x="9819595" y="1995423"/>
            <a:ext cx="6904951" cy="2687944"/>
          </a:xfrm>
          <a:prstGeom prst="rect">
            <a:avLst/>
          </a:prstGeom>
          <a:ln w="12700">
            <a:solidFill>
              <a:schemeClr val="tx1"/>
            </a:solidFill>
          </a:ln>
        </p:spPr>
        <p:style>
          <a:lnRef idx="2">
            <a:schemeClr val="dk1"/>
          </a:lnRef>
          <a:fillRef idx="1">
            <a:schemeClr val="lt1"/>
          </a:fillRef>
          <a:effectRef idx="0">
            <a:schemeClr val="dk1"/>
          </a:effectRef>
          <a:fontRef idx="minor">
            <a:schemeClr val="dk1"/>
          </a:fontRef>
        </p:style>
        <p:txBody>
          <a:bodyPr anchor="ctr"/>
          <a:lstStyle/>
          <a:p>
            <a:pPr defTabSz="1550646">
              <a:defRPr/>
            </a:pPr>
            <a:endParaRPr lang="en-US" altLang="ja-JP" sz="1987" dirty="0">
              <a:solidFill>
                <a:prstClr val="black"/>
              </a:solidFill>
              <a:latin typeface="ＭＳ Ｐゴシック"/>
              <a:ea typeface="ＭＳ Ｐゴシック" panose="020B0600070205080204" pitchFamily="50" charset="-128"/>
            </a:endParaRPr>
          </a:p>
          <a:p>
            <a:pPr defTabSz="1550646">
              <a:defRPr/>
            </a:pPr>
            <a:endParaRPr lang="en-US" altLang="ja-JP" sz="1987" dirty="0">
              <a:solidFill>
                <a:prstClr val="black"/>
              </a:solidFill>
              <a:latin typeface="ＭＳ Ｐゴシック"/>
              <a:ea typeface="ＭＳ Ｐゴシック" panose="020B0600070205080204" pitchFamily="50" charset="-128"/>
            </a:endParaRPr>
          </a:p>
          <a:p>
            <a:pPr defTabSz="1550646">
              <a:defRPr/>
            </a:pPr>
            <a:endParaRPr lang="en-US" altLang="ja-JP" sz="1987" dirty="0">
              <a:solidFill>
                <a:prstClr val="black"/>
              </a:solidFill>
              <a:latin typeface="ＭＳ Ｐゴシック"/>
              <a:ea typeface="ＭＳ Ｐゴシック" panose="020B0600070205080204" pitchFamily="50" charset="-128"/>
            </a:endParaRPr>
          </a:p>
          <a:p>
            <a:pPr defTabSz="1550646">
              <a:defRPr/>
            </a:pPr>
            <a:r>
              <a:rPr lang="ja-JP" altLang="en-US" sz="1987" dirty="0">
                <a:solidFill>
                  <a:prstClr val="black"/>
                </a:solidFill>
                <a:latin typeface="ＭＳ Ｐゴシック"/>
                <a:ea typeface="ＭＳ Ｐゴシック" panose="020B0600070205080204" pitchFamily="50" charset="-128"/>
              </a:rPr>
              <a:t>　</a:t>
            </a:r>
            <a:endParaRPr lang="en-US" altLang="ja-JP" sz="1987" dirty="0">
              <a:solidFill>
                <a:prstClr val="black"/>
              </a:solidFill>
              <a:latin typeface="ＭＳ Ｐゴシック"/>
              <a:ea typeface="ＭＳ Ｐゴシック" panose="020B0600070205080204" pitchFamily="50" charset="-128"/>
            </a:endParaRPr>
          </a:p>
          <a:p>
            <a:pPr defTabSz="1550646">
              <a:defRPr/>
            </a:pPr>
            <a:endParaRPr lang="en-US" altLang="ja-JP" sz="1987" dirty="0">
              <a:solidFill>
                <a:prstClr val="black"/>
              </a:solidFill>
              <a:latin typeface="ＭＳ Ｐゴシック"/>
              <a:ea typeface="ＭＳ Ｐゴシック" panose="020B0600070205080204" pitchFamily="50" charset="-128"/>
            </a:endParaRPr>
          </a:p>
          <a:p>
            <a:pPr defTabSz="1550646">
              <a:defRPr/>
            </a:pPr>
            <a:endParaRPr lang="en-US" altLang="ja-JP" sz="1987" dirty="0">
              <a:solidFill>
                <a:prstClr val="black"/>
              </a:solidFill>
              <a:latin typeface="ＭＳ Ｐゴシック"/>
              <a:ea typeface="ＭＳ Ｐゴシック" panose="020B0600070205080204" pitchFamily="50" charset="-128"/>
            </a:endParaRPr>
          </a:p>
          <a:p>
            <a:pPr defTabSz="1550646">
              <a:defRPr/>
            </a:pPr>
            <a:endParaRPr lang="en-US" altLang="ja-JP" sz="1987" dirty="0">
              <a:solidFill>
                <a:prstClr val="black"/>
              </a:solidFill>
              <a:latin typeface="ＭＳ Ｐゴシック"/>
              <a:ea typeface="ＭＳ Ｐゴシック" panose="020B0600070205080204" pitchFamily="50" charset="-128"/>
            </a:endParaRPr>
          </a:p>
          <a:p>
            <a:pPr defTabSz="1550646">
              <a:defRPr/>
            </a:pPr>
            <a:endParaRPr lang="en-US" altLang="ja-JP" sz="1987" dirty="0">
              <a:solidFill>
                <a:prstClr val="black"/>
              </a:solidFill>
              <a:latin typeface="ＭＳ Ｐゴシック"/>
              <a:ea typeface="ＭＳ Ｐゴシック" panose="020B0600070205080204" pitchFamily="50" charset="-128"/>
            </a:endParaRPr>
          </a:p>
          <a:p>
            <a:pPr defTabSz="1550646">
              <a:defRPr/>
            </a:pPr>
            <a:endParaRPr lang="en-US" altLang="ja-JP" sz="1987" dirty="0">
              <a:solidFill>
                <a:prstClr val="black"/>
              </a:solidFill>
              <a:latin typeface="ＭＳ Ｐゴシック"/>
              <a:ea typeface="ＭＳ Ｐゴシック" panose="020B0600070205080204" pitchFamily="50" charset="-128"/>
            </a:endParaRPr>
          </a:p>
          <a:p>
            <a:pPr defTabSz="1550646">
              <a:defRPr/>
            </a:pPr>
            <a:endParaRPr lang="en-US" altLang="ja-JP" sz="1987" dirty="0">
              <a:solidFill>
                <a:prstClr val="black"/>
              </a:solidFill>
              <a:latin typeface="ＭＳ Ｐゴシック"/>
              <a:ea typeface="ＭＳ Ｐゴシック" panose="020B0600070205080204" pitchFamily="50" charset="-128"/>
            </a:endParaRPr>
          </a:p>
          <a:p>
            <a:pPr defTabSz="1550646">
              <a:defRPr/>
            </a:pPr>
            <a:endParaRPr lang="en-US" altLang="ja-JP" sz="1987" dirty="0">
              <a:solidFill>
                <a:prstClr val="black"/>
              </a:solidFill>
              <a:latin typeface="ＭＳ Ｐゴシック"/>
              <a:ea typeface="ＭＳ Ｐゴシック" panose="020B0600070205080204" pitchFamily="50" charset="-128"/>
            </a:endParaRPr>
          </a:p>
          <a:p>
            <a:pPr defTabSz="1550646">
              <a:defRPr/>
            </a:pPr>
            <a:endParaRPr lang="en-US" altLang="ja-JP" sz="1987" dirty="0">
              <a:solidFill>
                <a:prstClr val="black"/>
              </a:solidFill>
              <a:latin typeface="ＭＳ Ｐゴシック"/>
              <a:ea typeface="ＭＳ Ｐゴシック" panose="020B0600070205080204" pitchFamily="50" charset="-128"/>
            </a:endParaRPr>
          </a:p>
          <a:p>
            <a:pPr defTabSz="1550646">
              <a:defRPr/>
            </a:pPr>
            <a:endParaRPr lang="ja-JP" altLang="en-US" sz="1987" dirty="0">
              <a:solidFill>
                <a:prstClr val="black"/>
              </a:solidFill>
              <a:latin typeface="Calibri"/>
              <a:ea typeface="ＭＳ Ｐゴシック" panose="020B0600070205080204" pitchFamily="50" charset="-128"/>
            </a:endParaRPr>
          </a:p>
        </p:txBody>
      </p:sp>
      <p:sp>
        <p:nvSpPr>
          <p:cNvPr id="6" name="角丸四角形 5"/>
          <p:cNvSpPr/>
          <p:nvPr/>
        </p:nvSpPr>
        <p:spPr>
          <a:xfrm>
            <a:off x="328258" y="1881247"/>
            <a:ext cx="8893972" cy="10007491"/>
          </a:xfrm>
          <a:prstGeom prst="roundRect">
            <a:avLst>
              <a:gd name="adj" fmla="val 2686"/>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lstStyle/>
          <a:p>
            <a:pPr defTabSz="1550646">
              <a:defRPr/>
            </a:pPr>
            <a:endParaRPr lang="en-US" altLang="ja-JP" sz="1491" dirty="0">
              <a:solidFill>
                <a:prstClr val="black"/>
              </a:solidFill>
              <a:latin typeface="ＭＳ Ｐゴシック"/>
              <a:ea typeface="ＭＳ Ｐゴシック" panose="020B0600070205080204" pitchFamily="50" charset="-128"/>
            </a:endParaRPr>
          </a:p>
          <a:p>
            <a:pPr defTabSz="1550646">
              <a:defRPr/>
            </a:pPr>
            <a:endParaRPr lang="en-US" altLang="ja-JP" sz="1491" dirty="0">
              <a:solidFill>
                <a:prstClr val="black"/>
              </a:solidFill>
              <a:latin typeface="ＭＳ Ｐゴシック"/>
              <a:ea typeface="ＭＳ Ｐゴシック" panose="020B0600070205080204" pitchFamily="50" charset="-128"/>
            </a:endParaRPr>
          </a:p>
        </p:txBody>
      </p:sp>
      <p:sp>
        <p:nvSpPr>
          <p:cNvPr id="27" name="正方形/長方形 26"/>
          <p:cNvSpPr/>
          <p:nvPr/>
        </p:nvSpPr>
        <p:spPr>
          <a:xfrm>
            <a:off x="9956751" y="1138757"/>
            <a:ext cx="6611322" cy="491080"/>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550646">
              <a:defRPr/>
            </a:pPr>
            <a:r>
              <a:rPr lang="en-US" altLang="ja-JP" sz="1658" dirty="0">
                <a:solidFill>
                  <a:prstClr val="black"/>
                </a:solidFill>
                <a:latin typeface="HG丸ｺﾞｼｯｸM-PRO" pitchFamily="50" charset="-128"/>
                <a:ea typeface="HG丸ｺﾞｼｯｸM-PRO" pitchFamily="50" charset="-128"/>
              </a:rPr>
              <a:t>【</a:t>
            </a:r>
            <a:r>
              <a:rPr lang="ja-JP" altLang="en-US" sz="1658" dirty="0">
                <a:solidFill>
                  <a:prstClr val="black"/>
                </a:solidFill>
                <a:latin typeface="HG丸ｺﾞｼｯｸM-PRO" pitchFamily="50" charset="-128"/>
                <a:ea typeface="HG丸ｺﾞｼｯｸM-PRO" pitchFamily="50" charset="-128"/>
              </a:rPr>
              <a:t>予算額</a:t>
            </a:r>
            <a:r>
              <a:rPr lang="en-US" altLang="ja-JP" sz="1658" dirty="0">
                <a:solidFill>
                  <a:prstClr val="black"/>
                </a:solidFill>
                <a:latin typeface="HG丸ｺﾞｼｯｸM-PRO" pitchFamily="50" charset="-128"/>
                <a:ea typeface="HG丸ｺﾞｼｯｸM-PRO" pitchFamily="50" charset="-128"/>
              </a:rPr>
              <a:t>】</a:t>
            </a:r>
          </a:p>
          <a:p>
            <a:pPr defTabSz="1550646">
              <a:defRPr/>
            </a:pPr>
            <a:r>
              <a:rPr lang="ja-JP" altLang="en-US" sz="1658" dirty="0">
                <a:solidFill>
                  <a:prstClr val="black"/>
                </a:solidFill>
                <a:latin typeface="HG丸ｺﾞｼｯｸM-PRO" pitchFamily="50" charset="-128"/>
                <a:ea typeface="HG丸ｺﾞｼｯｸM-PRO" pitchFamily="50" charset="-128"/>
              </a:rPr>
              <a:t>　</a:t>
            </a:r>
            <a:r>
              <a:rPr lang="en-US" altLang="ja-JP" sz="1658" dirty="0">
                <a:solidFill>
                  <a:schemeClr val="tx1">
                    <a:lumMod val="95000"/>
                    <a:lumOff val="5000"/>
                  </a:schemeClr>
                </a:solidFill>
                <a:latin typeface="HG丸ｺﾞｼｯｸM-PRO" pitchFamily="50" charset="-128"/>
                <a:ea typeface="HG丸ｺﾞｼｯｸM-PRO" pitchFamily="50" charset="-128"/>
              </a:rPr>
              <a:t>R</a:t>
            </a:r>
            <a:r>
              <a:rPr lang="ja-JP" altLang="en-US" sz="1658" dirty="0">
                <a:solidFill>
                  <a:schemeClr val="tx1">
                    <a:lumMod val="95000"/>
                    <a:lumOff val="5000"/>
                  </a:schemeClr>
                </a:solidFill>
                <a:latin typeface="HG丸ｺﾞｼｯｸM-PRO" pitchFamily="50" charset="-128"/>
                <a:ea typeface="HG丸ｺﾞｼｯｸM-PRO" pitchFamily="50" charset="-128"/>
              </a:rPr>
              <a:t>６当初　</a:t>
            </a:r>
            <a:r>
              <a:rPr lang="en-US" altLang="ja-JP" sz="1658" dirty="0">
                <a:solidFill>
                  <a:schemeClr val="tx1">
                    <a:lumMod val="95000"/>
                    <a:lumOff val="5000"/>
                  </a:schemeClr>
                </a:solidFill>
                <a:latin typeface="HG丸ｺﾞｼｯｸM-PRO" pitchFamily="50" charset="-128"/>
                <a:ea typeface="HG丸ｺﾞｼｯｸM-PRO" pitchFamily="50" charset="-128"/>
              </a:rPr>
              <a:t> </a:t>
            </a:r>
            <a:r>
              <a:rPr lang="ja-JP" altLang="en-US" sz="1658" dirty="0">
                <a:solidFill>
                  <a:schemeClr val="tx1">
                    <a:lumMod val="95000"/>
                    <a:lumOff val="5000"/>
                  </a:schemeClr>
                </a:solidFill>
                <a:latin typeface="HG丸ｺﾞｼｯｸM-PRO" pitchFamily="50" charset="-128"/>
                <a:ea typeface="HG丸ｺﾞｼｯｸM-PRO" pitchFamily="50" charset="-128"/>
              </a:rPr>
              <a:t>５０</a:t>
            </a:r>
            <a:r>
              <a:rPr lang="en-US" altLang="ja-JP" sz="1658" dirty="0">
                <a:solidFill>
                  <a:schemeClr val="tx1">
                    <a:lumMod val="95000"/>
                    <a:lumOff val="5000"/>
                  </a:schemeClr>
                </a:solidFill>
                <a:latin typeface="HG丸ｺﾞｼｯｸM-PRO" pitchFamily="50" charset="-128"/>
                <a:ea typeface="HG丸ｺﾞｼｯｸM-PRO" pitchFamily="50" charset="-128"/>
              </a:rPr>
              <a:t>,</a:t>
            </a:r>
            <a:r>
              <a:rPr lang="ja-JP" altLang="en-US" sz="1658" dirty="0">
                <a:solidFill>
                  <a:schemeClr val="tx1">
                    <a:lumMod val="95000"/>
                    <a:lumOff val="5000"/>
                  </a:schemeClr>
                </a:solidFill>
                <a:latin typeface="HG丸ｺﾞｼｯｸM-PRO" pitchFamily="50" charset="-128"/>
                <a:ea typeface="HG丸ｺﾞｼｯｸM-PRO" pitchFamily="50" charset="-128"/>
              </a:rPr>
              <a:t>３４１千円　→　</a:t>
            </a:r>
            <a:r>
              <a:rPr lang="en-US" altLang="ja-JP" sz="1658" dirty="0">
                <a:solidFill>
                  <a:schemeClr val="tx1">
                    <a:lumMod val="95000"/>
                    <a:lumOff val="5000"/>
                  </a:schemeClr>
                </a:solidFill>
                <a:latin typeface="HG丸ｺﾞｼｯｸM-PRO" pitchFamily="50" charset="-128"/>
                <a:ea typeface="HG丸ｺﾞｼｯｸM-PRO" pitchFamily="50" charset="-128"/>
              </a:rPr>
              <a:t>R</a:t>
            </a:r>
            <a:r>
              <a:rPr lang="ja-JP" altLang="en-US" sz="1658" dirty="0">
                <a:solidFill>
                  <a:schemeClr val="tx1">
                    <a:lumMod val="95000"/>
                    <a:lumOff val="5000"/>
                  </a:schemeClr>
                </a:solidFill>
                <a:latin typeface="HG丸ｺﾞｼｯｸM-PRO" pitchFamily="50" charset="-128"/>
                <a:ea typeface="HG丸ｺﾞｼｯｸM-PRO" pitchFamily="50" charset="-128"/>
              </a:rPr>
              <a:t>７当初　５３</a:t>
            </a:r>
            <a:r>
              <a:rPr lang="en-US" altLang="ja-JP" sz="1658" dirty="0">
                <a:solidFill>
                  <a:schemeClr val="tx1">
                    <a:lumMod val="95000"/>
                    <a:lumOff val="5000"/>
                  </a:schemeClr>
                </a:solidFill>
                <a:latin typeface="HG丸ｺﾞｼｯｸM-PRO" pitchFamily="50" charset="-128"/>
                <a:ea typeface="HG丸ｺﾞｼｯｸM-PRO" pitchFamily="50" charset="-128"/>
              </a:rPr>
              <a:t>,</a:t>
            </a:r>
            <a:r>
              <a:rPr lang="ja-JP" altLang="en-US" sz="1658" dirty="0">
                <a:solidFill>
                  <a:schemeClr val="tx1">
                    <a:lumMod val="95000"/>
                    <a:lumOff val="5000"/>
                  </a:schemeClr>
                </a:solidFill>
                <a:latin typeface="HG丸ｺﾞｼｯｸM-PRO" pitchFamily="50" charset="-128"/>
                <a:ea typeface="HG丸ｺﾞｼｯｸM-PRO" pitchFamily="50" charset="-128"/>
              </a:rPr>
              <a:t>０１６千円　</a:t>
            </a:r>
            <a:r>
              <a:rPr lang="ja-JP" altLang="en-US" sz="1326" dirty="0">
                <a:solidFill>
                  <a:schemeClr val="tx1">
                    <a:lumMod val="95000"/>
                    <a:lumOff val="5000"/>
                  </a:schemeClr>
                </a:solidFill>
                <a:latin typeface="HG丸ｺﾞｼｯｸM-PRO" pitchFamily="50" charset="-128"/>
                <a:ea typeface="HG丸ｺﾞｼｯｸM-PRO" pitchFamily="50" charset="-128"/>
              </a:rPr>
              <a:t>　　　　　　　　　　　　　　　　　　　　　 　</a:t>
            </a:r>
          </a:p>
        </p:txBody>
      </p:sp>
      <p:sp>
        <p:nvSpPr>
          <p:cNvPr id="61" name="AutoShape 4"/>
          <p:cNvSpPr>
            <a:spLocks noChangeArrowheads="1"/>
          </p:cNvSpPr>
          <p:nvPr/>
        </p:nvSpPr>
        <p:spPr bwMode="auto">
          <a:xfrm>
            <a:off x="328258" y="692496"/>
            <a:ext cx="8444746" cy="596517"/>
          </a:xfrm>
          <a:prstGeom prst="rect">
            <a:avLst/>
          </a:prstGeom>
          <a:gradFill flip="none" rotWithShape="1">
            <a:gsLst>
              <a:gs pos="0">
                <a:srgbClr val="FFFF57"/>
              </a:gs>
              <a:gs pos="50000">
                <a:srgbClr val="FFFF00">
                  <a:tint val="44500"/>
                  <a:satMod val="160000"/>
                </a:srgbClr>
              </a:gs>
              <a:gs pos="100000">
                <a:srgbClr val="FFFF00">
                  <a:tint val="23500"/>
                  <a:satMod val="160000"/>
                </a:srgbClr>
              </a:gs>
            </a:gsLst>
            <a:lin ang="5400000" scaled="1"/>
            <a:tileRect/>
          </a:gradFill>
          <a:ln>
            <a:solidFill>
              <a:schemeClr val="tx1"/>
            </a:solidFill>
            <a:prstDash val="dash"/>
            <a:headEnd/>
            <a:tailEnd/>
          </a:ln>
          <a:effectLst>
            <a:outerShdw blurRad="50800" dist="38100" dir="2700000" algn="tl" rotWithShape="0">
              <a:prstClr val="black">
                <a:alpha val="40000"/>
              </a:prstClr>
            </a:outerShdw>
          </a:effectLst>
          <a:scene3d>
            <a:camera prst="orthographicFront">
              <a:rot lat="0" lon="0" rev="0"/>
            </a:camera>
            <a:lightRig rig="threePt" dir="t">
              <a:rot lat="0" lon="0" rev="1200000"/>
            </a:lightRig>
          </a:scene3d>
          <a:sp3d>
            <a:bevelT/>
            <a:bevelB/>
            <a:contourClr>
              <a:schemeClr val="lt1"/>
            </a:contourClr>
          </a:sp3d>
        </p:spPr>
        <p:style>
          <a:lnRef idx="0">
            <a:schemeClr val="accent5"/>
          </a:lnRef>
          <a:fillRef idx="3">
            <a:schemeClr val="accent5"/>
          </a:fillRef>
          <a:effectRef idx="3">
            <a:schemeClr val="accent5"/>
          </a:effectRef>
          <a:fontRef idx="minor">
            <a:schemeClr val="lt1"/>
          </a:fontRef>
        </p:style>
        <p:txBody>
          <a:bodyPr wrap="none" anchor="ctr"/>
          <a:lstStyle/>
          <a:p>
            <a:pPr defTabSz="1550646">
              <a:defRPr/>
            </a:pPr>
            <a:r>
              <a:rPr lang="ja-JP" altLang="en-US" sz="2319" b="1" dirty="0">
                <a:solidFill>
                  <a:prstClr val="black"/>
                </a:solidFill>
                <a:latin typeface="メイリオ" pitchFamily="50" charset="-128"/>
                <a:ea typeface="メイリオ" pitchFamily="50" charset="-128"/>
              </a:rPr>
              <a:t>　認知症施策　</a:t>
            </a:r>
            <a:r>
              <a:rPr lang="en-US" altLang="ja-JP" sz="2319" b="1" dirty="0">
                <a:solidFill>
                  <a:prstClr val="black"/>
                </a:solidFill>
                <a:latin typeface="メイリオ" pitchFamily="50" charset="-128"/>
                <a:ea typeface="メイリオ" pitchFamily="50" charset="-128"/>
              </a:rPr>
              <a:t>R</a:t>
            </a:r>
            <a:r>
              <a:rPr lang="ja-JP" altLang="en-US" sz="2319" b="1" dirty="0">
                <a:solidFill>
                  <a:prstClr val="black"/>
                </a:solidFill>
                <a:latin typeface="メイリオ" pitchFamily="50" charset="-128"/>
                <a:ea typeface="メイリオ" pitchFamily="50" charset="-128"/>
              </a:rPr>
              <a:t>６実績及び</a:t>
            </a:r>
            <a:r>
              <a:rPr lang="en-US" altLang="ja-JP" sz="2319" b="1" dirty="0">
                <a:solidFill>
                  <a:prstClr val="black"/>
                </a:solidFill>
                <a:latin typeface="メイリオ" pitchFamily="50" charset="-128"/>
                <a:ea typeface="メイリオ" pitchFamily="50" charset="-128"/>
              </a:rPr>
              <a:t>R7</a:t>
            </a:r>
            <a:r>
              <a:rPr lang="ja-JP" altLang="en-US" sz="2319" b="1" dirty="0">
                <a:solidFill>
                  <a:prstClr val="black"/>
                </a:solidFill>
                <a:latin typeface="メイリオ" pitchFamily="50" charset="-128"/>
                <a:ea typeface="メイリオ" pitchFamily="50" charset="-128"/>
              </a:rPr>
              <a:t>年度の取組</a:t>
            </a:r>
            <a:endParaRPr lang="ja-JP" altLang="en-US" sz="1740" b="1" dirty="0">
              <a:solidFill>
                <a:prstClr val="black"/>
              </a:solidFill>
              <a:latin typeface="メイリオ" pitchFamily="50" charset="-128"/>
              <a:ea typeface="メイリオ" pitchFamily="50" charset="-128"/>
            </a:endParaRPr>
          </a:p>
        </p:txBody>
      </p:sp>
      <p:sp>
        <p:nvSpPr>
          <p:cNvPr id="51" name="ホームベース 50"/>
          <p:cNvSpPr/>
          <p:nvPr/>
        </p:nvSpPr>
        <p:spPr>
          <a:xfrm>
            <a:off x="9819593" y="1742758"/>
            <a:ext cx="3645423" cy="506981"/>
          </a:xfrm>
          <a:prstGeom prst="homePlate">
            <a:avLst/>
          </a:prstGeom>
          <a:solidFill>
            <a:srgbClr val="00B050"/>
          </a:solidFill>
          <a:ln w="9525">
            <a:solidFill>
              <a:schemeClr val="bg1">
                <a:lumMod val="50000"/>
              </a:schemeClr>
            </a:solidFill>
          </a:ln>
          <a:effectLst>
            <a:innerShdw blurRad="63500" dist="508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defTabSz="1550646" fontAlgn="base">
              <a:spcBef>
                <a:spcPct val="0"/>
              </a:spcBef>
              <a:spcAft>
                <a:spcPct val="0"/>
              </a:spcAft>
              <a:defRPr/>
            </a:pPr>
            <a:r>
              <a:rPr lang="ja-JP" altLang="en-US" sz="2319" b="1" dirty="0">
                <a:solidFill>
                  <a:prstClr val="white"/>
                </a:solidFill>
                <a:latin typeface="メイリオ" pitchFamily="50" charset="-128"/>
                <a:ea typeface="メイリオ" pitchFamily="50" charset="-128"/>
              </a:rPr>
              <a:t>課　題　</a:t>
            </a:r>
            <a:r>
              <a:rPr lang="ja-JP" altLang="en-US" sz="2319" b="1" dirty="0">
                <a:solidFill>
                  <a:prstClr val="black"/>
                </a:solidFill>
                <a:latin typeface="メイリオ" pitchFamily="50" charset="-128"/>
                <a:ea typeface="メイリオ" pitchFamily="50" charset="-128"/>
              </a:rPr>
              <a:t>　</a:t>
            </a:r>
          </a:p>
        </p:txBody>
      </p:sp>
      <p:sp>
        <p:nvSpPr>
          <p:cNvPr id="39" name="ホームベース 38"/>
          <p:cNvSpPr/>
          <p:nvPr/>
        </p:nvSpPr>
        <p:spPr>
          <a:xfrm>
            <a:off x="9819594" y="2317080"/>
            <a:ext cx="5663429" cy="354292"/>
          </a:xfrm>
          <a:prstGeom prst="homePlate">
            <a:avLst/>
          </a:prstGeom>
          <a:solidFill>
            <a:srgbClr val="FF0000"/>
          </a:solidFill>
          <a:ln w="9525">
            <a:solidFill>
              <a:schemeClr val="tx1">
                <a:lumMod val="65000"/>
                <a:lumOff val="35000"/>
              </a:schemeClr>
            </a:solidFill>
          </a:ln>
          <a:effectLst>
            <a:innerShdw blurRad="63500" dist="508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defTabSz="1550646" fontAlgn="base">
              <a:spcBef>
                <a:spcPct val="0"/>
              </a:spcBef>
              <a:spcAft>
                <a:spcPct val="0"/>
              </a:spcAft>
              <a:defRPr/>
            </a:pPr>
            <a:r>
              <a:rPr lang="ja-JP" altLang="en-US" sz="1740" b="1" dirty="0">
                <a:solidFill>
                  <a:prstClr val="white"/>
                </a:solidFill>
                <a:latin typeface="メイリオ" pitchFamily="50" charset="-128"/>
                <a:ea typeface="メイリオ" pitchFamily="50" charset="-128"/>
              </a:rPr>
              <a:t>　認知症の人や家族等の視点を重視した施策の推進</a:t>
            </a:r>
          </a:p>
        </p:txBody>
      </p:sp>
      <p:sp>
        <p:nvSpPr>
          <p:cNvPr id="44" name="正方形/長方形 43"/>
          <p:cNvSpPr/>
          <p:nvPr/>
        </p:nvSpPr>
        <p:spPr>
          <a:xfrm>
            <a:off x="9796654" y="4721659"/>
            <a:ext cx="6904951" cy="711908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550646" fontAlgn="base">
              <a:spcBef>
                <a:spcPct val="0"/>
              </a:spcBef>
              <a:spcAft>
                <a:spcPct val="0"/>
              </a:spcAft>
              <a:defRPr/>
            </a:pPr>
            <a:endParaRPr lang="ja-JP" altLang="en-US" sz="1823" dirty="0">
              <a:solidFill>
                <a:prstClr val="black"/>
              </a:solidFill>
              <a:latin typeface="Calibri"/>
              <a:ea typeface="ＭＳ Ｐゴシック" panose="020B0600070205080204" pitchFamily="50" charset="-128"/>
            </a:endParaRPr>
          </a:p>
        </p:txBody>
      </p:sp>
      <p:sp>
        <p:nvSpPr>
          <p:cNvPr id="43" name="下矢印 42"/>
          <p:cNvSpPr/>
          <p:nvPr/>
        </p:nvSpPr>
        <p:spPr>
          <a:xfrm rot="16200000">
            <a:off x="7973647" y="6041128"/>
            <a:ext cx="3101879" cy="386358"/>
          </a:xfrm>
          <a:prstGeom prst="downArrow">
            <a:avLst/>
          </a:prstGeom>
          <a:solidFill>
            <a:schemeClr val="accent1">
              <a:lumMod val="40000"/>
              <a:lumOff val="6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50646" fontAlgn="base">
              <a:spcBef>
                <a:spcPct val="0"/>
              </a:spcBef>
              <a:spcAft>
                <a:spcPct val="0"/>
              </a:spcAft>
              <a:defRPr/>
            </a:pPr>
            <a:endParaRPr lang="en-US" altLang="ja-JP" sz="2701" dirty="0">
              <a:solidFill>
                <a:prstClr val="white"/>
              </a:solidFill>
              <a:latin typeface="Calibri"/>
              <a:ea typeface="ＭＳ Ｐゴシック" panose="020B0600070205080204" pitchFamily="50" charset="-128"/>
            </a:endParaRPr>
          </a:p>
        </p:txBody>
      </p:sp>
      <p:sp>
        <p:nvSpPr>
          <p:cNvPr id="132" name="正方形/長方形 131"/>
          <p:cNvSpPr/>
          <p:nvPr/>
        </p:nvSpPr>
        <p:spPr>
          <a:xfrm>
            <a:off x="9927116" y="5654245"/>
            <a:ext cx="6618506" cy="605542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1550646" fontAlgn="base">
              <a:spcBef>
                <a:spcPct val="0"/>
              </a:spcBef>
              <a:spcAft>
                <a:spcPct val="0"/>
              </a:spcAft>
              <a:defRPr/>
            </a:pPr>
            <a:r>
              <a:rPr lang="ja-JP" altLang="en-US" sz="1740" b="1" dirty="0">
                <a:solidFill>
                  <a:schemeClr val="tx1"/>
                </a:solidFill>
                <a:latin typeface="メイリオ" pitchFamily="50" charset="-128"/>
                <a:ea typeface="メイリオ" pitchFamily="50" charset="-128"/>
              </a:rPr>
              <a:t>■「新しい認知症観」を含めた認知症に関する正しい知識や理解を促進するための講演会等の実施</a:t>
            </a:r>
            <a:endParaRPr lang="en-US" altLang="ja-JP" sz="1740" b="1" dirty="0">
              <a:solidFill>
                <a:schemeClr val="tx1"/>
              </a:solidFill>
              <a:latin typeface="メイリオ" pitchFamily="50" charset="-128"/>
              <a:ea typeface="メイリオ" pitchFamily="50" charset="-128"/>
            </a:endParaRPr>
          </a:p>
          <a:p>
            <a:pPr defTabSz="1550646" fontAlgn="base">
              <a:spcBef>
                <a:spcPct val="0"/>
              </a:spcBef>
              <a:spcAft>
                <a:spcPct val="0"/>
              </a:spcAft>
              <a:defRPr/>
            </a:pPr>
            <a:r>
              <a:rPr lang="ja-JP" altLang="en-US" sz="1740" b="1" dirty="0">
                <a:solidFill>
                  <a:schemeClr val="tx1"/>
                </a:solidFill>
                <a:latin typeface="メイリオ" pitchFamily="50" charset="-128"/>
                <a:ea typeface="メイリオ" pitchFamily="50" charset="-128"/>
              </a:rPr>
              <a:t>■（公財）認知症の人と家族の会栃木県支部と連携した認知症電話相談、認知症家族介護者向け介護教室の実施</a:t>
            </a:r>
            <a:endParaRPr lang="en-US" altLang="ja-JP" sz="1740" b="1" dirty="0">
              <a:solidFill>
                <a:schemeClr val="tx1"/>
              </a:solidFill>
              <a:latin typeface="メイリオ" pitchFamily="50" charset="-128"/>
              <a:ea typeface="メイリオ" pitchFamily="50" charset="-128"/>
            </a:endParaRPr>
          </a:p>
          <a:p>
            <a:pPr defTabSz="1550646" fontAlgn="base">
              <a:spcBef>
                <a:spcPct val="0"/>
              </a:spcBef>
              <a:spcAft>
                <a:spcPct val="0"/>
              </a:spcAft>
              <a:defRPr/>
            </a:pPr>
            <a:r>
              <a:rPr lang="ja-JP" altLang="en-US" sz="1740" b="1" dirty="0">
                <a:solidFill>
                  <a:schemeClr val="tx1"/>
                </a:solidFill>
                <a:latin typeface="メイリオ" pitchFamily="50" charset="-128"/>
                <a:ea typeface="メイリオ" pitchFamily="50" charset="-128"/>
              </a:rPr>
              <a:t>■認知症カフェ等との連携した本人ミーティング</a:t>
            </a:r>
            <a:r>
              <a:rPr lang="ja-JP" altLang="en-US" sz="1740" b="1" dirty="0">
                <a:solidFill>
                  <a:prstClr val="black"/>
                </a:solidFill>
                <a:latin typeface="メイリオ" pitchFamily="50" charset="-128"/>
                <a:ea typeface="メイリオ" pitchFamily="50" charset="-128"/>
              </a:rPr>
              <a:t>の開催促進</a:t>
            </a:r>
            <a:endParaRPr lang="en-US" altLang="ja-JP" sz="1740" b="1" dirty="0">
              <a:solidFill>
                <a:prstClr val="black"/>
              </a:solidFill>
              <a:latin typeface="メイリオ" pitchFamily="50" charset="-128"/>
              <a:ea typeface="メイリオ" pitchFamily="50" charset="-128"/>
            </a:endParaRPr>
          </a:p>
          <a:p>
            <a:pPr defTabSz="1550646" fontAlgn="base">
              <a:spcBef>
                <a:spcPct val="0"/>
              </a:spcBef>
              <a:spcAft>
                <a:spcPct val="0"/>
              </a:spcAft>
              <a:defRPr/>
            </a:pPr>
            <a:r>
              <a:rPr lang="ja-JP" altLang="en-US" sz="1740" b="1" dirty="0">
                <a:solidFill>
                  <a:prstClr val="black"/>
                </a:solidFill>
                <a:latin typeface="メイリオ" pitchFamily="50" charset="-128"/>
                <a:ea typeface="メイリオ" pitchFamily="50" charset="-128"/>
              </a:rPr>
              <a:t>■チームオレンジや認知症地域支援推進員の活動促進を図るための市町支援</a:t>
            </a:r>
            <a:r>
              <a:rPr lang="ja-JP" altLang="ja-JP" sz="1740" b="1" dirty="0">
                <a:solidFill>
                  <a:prstClr val="black"/>
                </a:solidFill>
                <a:latin typeface="メイリオ" pitchFamily="50" charset="-128"/>
                <a:ea typeface="メイリオ" pitchFamily="50" charset="-128"/>
              </a:rPr>
              <a:t>　</a:t>
            </a:r>
            <a:endParaRPr lang="en-US" altLang="ja-JP" sz="1740" b="1" dirty="0">
              <a:solidFill>
                <a:prstClr val="black"/>
              </a:solidFill>
              <a:latin typeface="メイリオ" pitchFamily="50" charset="-128"/>
              <a:ea typeface="メイリオ" pitchFamily="50" charset="-128"/>
            </a:endParaRPr>
          </a:p>
          <a:p>
            <a:pPr defTabSz="1550646" fontAlgn="base">
              <a:spcBef>
                <a:spcPct val="0"/>
              </a:spcBef>
              <a:spcAft>
                <a:spcPct val="0"/>
              </a:spcAft>
              <a:defRPr/>
            </a:pPr>
            <a:endParaRPr lang="en-US" altLang="ja-JP" sz="1740" b="1" dirty="0">
              <a:solidFill>
                <a:prstClr val="black"/>
              </a:solidFill>
              <a:latin typeface="メイリオ" pitchFamily="50" charset="-128"/>
              <a:ea typeface="メイリオ" pitchFamily="50" charset="-128"/>
            </a:endParaRPr>
          </a:p>
          <a:p>
            <a:pPr defTabSz="1550646" fontAlgn="base">
              <a:spcBef>
                <a:spcPct val="0"/>
              </a:spcBef>
              <a:spcAft>
                <a:spcPct val="0"/>
              </a:spcAft>
              <a:defRPr/>
            </a:pPr>
            <a:r>
              <a:rPr lang="ja-JP" altLang="ja-JP" sz="1740" b="1" dirty="0">
                <a:solidFill>
                  <a:prstClr val="black"/>
                </a:solidFill>
                <a:latin typeface="メイリオ" pitchFamily="50" charset="-128"/>
                <a:ea typeface="メイリオ" pitchFamily="50" charset="-128"/>
              </a:rPr>
              <a:t>　　</a:t>
            </a:r>
            <a:endParaRPr lang="en-US" altLang="ja-JP" sz="1740" b="1" dirty="0">
              <a:solidFill>
                <a:prstClr val="black"/>
              </a:solidFill>
              <a:latin typeface="メイリオ" pitchFamily="50" charset="-128"/>
              <a:ea typeface="メイリオ" pitchFamily="50" charset="-128"/>
            </a:endParaRPr>
          </a:p>
          <a:p>
            <a:pPr defTabSz="1550646" fontAlgn="base">
              <a:spcBef>
                <a:spcPct val="0"/>
              </a:spcBef>
              <a:spcAft>
                <a:spcPct val="0"/>
              </a:spcAft>
              <a:defRPr/>
            </a:pPr>
            <a:r>
              <a:rPr lang="ja-JP" altLang="en-US" sz="1740" b="1" dirty="0">
                <a:solidFill>
                  <a:prstClr val="black"/>
                </a:solidFill>
                <a:latin typeface="メイリオ" pitchFamily="50" charset="-128"/>
                <a:ea typeface="メイリオ" pitchFamily="50" charset="-128"/>
              </a:rPr>
              <a:t>■ 認知症</a:t>
            </a:r>
            <a:r>
              <a:rPr lang="ja-JP" altLang="en-US" sz="1740" b="1" dirty="0">
                <a:solidFill>
                  <a:schemeClr val="tx1"/>
                </a:solidFill>
                <a:latin typeface="メイリオ" pitchFamily="50" charset="-128"/>
                <a:ea typeface="メイリオ" pitchFamily="50" charset="-128"/>
              </a:rPr>
              <a:t>疾患医療センター（県内１０ヵ所）との連携強化</a:t>
            </a:r>
            <a:endParaRPr lang="en-US" altLang="ja-JP" sz="1740" b="1" dirty="0">
              <a:solidFill>
                <a:schemeClr val="tx1"/>
              </a:solidFill>
              <a:latin typeface="メイリオ" pitchFamily="50" charset="-128"/>
              <a:ea typeface="メイリオ" pitchFamily="50" charset="-128"/>
            </a:endParaRPr>
          </a:p>
          <a:p>
            <a:pPr defTabSz="1550646" fontAlgn="base">
              <a:spcBef>
                <a:spcPct val="0"/>
              </a:spcBef>
              <a:spcAft>
                <a:spcPct val="0"/>
              </a:spcAft>
              <a:defRPr/>
            </a:pPr>
            <a:r>
              <a:rPr lang="ja-JP" altLang="en-US" sz="1740" b="1" dirty="0">
                <a:solidFill>
                  <a:schemeClr val="tx1"/>
                </a:solidFill>
                <a:latin typeface="メイリオ" pitchFamily="50" charset="-128"/>
                <a:ea typeface="メイリオ" pitchFamily="50" charset="-128"/>
              </a:rPr>
              <a:t>■ 認知症初期集中支援チーム員の研修の開催</a:t>
            </a:r>
            <a:endParaRPr lang="en-US" altLang="ja-JP" sz="1740" b="1" dirty="0">
              <a:solidFill>
                <a:schemeClr val="tx1"/>
              </a:solidFill>
              <a:latin typeface="メイリオ" pitchFamily="50" charset="-128"/>
              <a:ea typeface="メイリオ" pitchFamily="50" charset="-128"/>
            </a:endParaRPr>
          </a:p>
          <a:p>
            <a:pPr fontAlgn="base">
              <a:spcBef>
                <a:spcPct val="0"/>
              </a:spcBef>
              <a:spcAft>
                <a:spcPct val="0"/>
              </a:spcAft>
              <a:defRPr/>
            </a:pPr>
            <a:r>
              <a:rPr lang="ja-JP" altLang="en-US" sz="1740" b="1" dirty="0">
                <a:solidFill>
                  <a:schemeClr val="tx1"/>
                </a:solidFill>
                <a:latin typeface="メイリオ" pitchFamily="50" charset="-128"/>
                <a:ea typeface="メイリオ" pitchFamily="50" charset="-128"/>
              </a:rPr>
              <a:t>■ とちぎオレンジドクター制度の普及推進</a:t>
            </a:r>
            <a:endParaRPr lang="en-US" altLang="ja-JP" sz="1740" b="1" dirty="0">
              <a:solidFill>
                <a:schemeClr val="tx1"/>
              </a:solidFill>
              <a:latin typeface="メイリオ" pitchFamily="50" charset="-128"/>
              <a:ea typeface="メイリオ" pitchFamily="50" charset="-128"/>
            </a:endParaRPr>
          </a:p>
          <a:p>
            <a:pPr defTabSz="1550646" fontAlgn="base">
              <a:spcBef>
                <a:spcPct val="0"/>
              </a:spcBef>
              <a:spcAft>
                <a:spcPct val="0"/>
              </a:spcAft>
              <a:defRPr/>
            </a:pPr>
            <a:endParaRPr lang="en-US" altLang="ja-JP" sz="1740" b="1" dirty="0">
              <a:solidFill>
                <a:srgbClr val="0070C0"/>
              </a:solidFill>
              <a:latin typeface="メイリオ" pitchFamily="50" charset="-128"/>
              <a:ea typeface="メイリオ" pitchFamily="50" charset="-128"/>
            </a:endParaRPr>
          </a:p>
          <a:p>
            <a:pPr defTabSz="1550646" fontAlgn="base">
              <a:spcBef>
                <a:spcPct val="0"/>
              </a:spcBef>
              <a:spcAft>
                <a:spcPct val="0"/>
              </a:spcAft>
              <a:defRPr/>
            </a:pPr>
            <a:endParaRPr lang="en-US" altLang="ja-JP" sz="1740" b="1" dirty="0">
              <a:solidFill>
                <a:prstClr val="black"/>
              </a:solidFill>
              <a:latin typeface="メイリオ" pitchFamily="50" charset="-128"/>
              <a:ea typeface="メイリオ" pitchFamily="50" charset="-128"/>
            </a:endParaRPr>
          </a:p>
          <a:p>
            <a:pPr defTabSz="1550646" fontAlgn="base">
              <a:spcBef>
                <a:spcPct val="0"/>
              </a:spcBef>
              <a:spcAft>
                <a:spcPct val="0"/>
              </a:spcAft>
              <a:defRPr/>
            </a:pPr>
            <a:r>
              <a:rPr lang="ja-JP" altLang="en-US" sz="1740" b="1" dirty="0">
                <a:solidFill>
                  <a:prstClr val="black"/>
                </a:solidFill>
                <a:latin typeface="メイリオ" pitchFamily="50" charset="-128"/>
                <a:ea typeface="メイリオ" pitchFamily="50" charset="-128"/>
              </a:rPr>
              <a:t>■ かかりつけ医や歯科医師等の医療従事者に対する認知症対応力向上研修の開催</a:t>
            </a:r>
            <a:endParaRPr lang="en-US" altLang="ja-JP" sz="1740" b="1" dirty="0">
              <a:solidFill>
                <a:prstClr val="black"/>
              </a:solidFill>
              <a:latin typeface="メイリオ" pitchFamily="50" charset="-128"/>
              <a:ea typeface="メイリオ" pitchFamily="50" charset="-128"/>
            </a:endParaRPr>
          </a:p>
          <a:p>
            <a:pPr defTabSz="1550646" fontAlgn="base">
              <a:spcBef>
                <a:spcPct val="0"/>
              </a:spcBef>
              <a:spcAft>
                <a:spcPct val="0"/>
              </a:spcAft>
              <a:defRPr/>
            </a:pPr>
            <a:r>
              <a:rPr lang="ja-JP" altLang="en-US" sz="1740" b="1" dirty="0">
                <a:solidFill>
                  <a:prstClr val="black"/>
                </a:solidFill>
                <a:latin typeface="メイリオ" pitchFamily="50" charset="-128"/>
                <a:ea typeface="メイリオ" pitchFamily="50" charset="-128"/>
              </a:rPr>
              <a:t>■ 認知症介護従事者に対する各種研修の開催</a:t>
            </a:r>
            <a:endParaRPr lang="en-US" altLang="ja-JP" sz="1740" b="1" dirty="0">
              <a:solidFill>
                <a:prstClr val="black"/>
              </a:solidFill>
              <a:latin typeface="メイリオ" pitchFamily="50" charset="-128"/>
              <a:ea typeface="メイリオ" pitchFamily="50" charset="-128"/>
            </a:endParaRPr>
          </a:p>
          <a:p>
            <a:pPr defTabSz="1550646" fontAlgn="base">
              <a:spcBef>
                <a:spcPct val="0"/>
              </a:spcBef>
              <a:spcAft>
                <a:spcPct val="0"/>
              </a:spcAft>
              <a:defRPr/>
            </a:pPr>
            <a:endParaRPr lang="en-US" altLang="ja-JP" sz="1740" b="1" dirty="0">
              <a:solidFill>
                <a:prstClr val="black"/>
              </a:solidFill>
              <a:latin typeface="メイリオ" pitchFamily="50" charset="-128"/>
              <a:ea typeface="メイリオ" pitchFamily="50" charset="-128"/>
            </a:endParaRPr>
          </a:p>
          <a:p>
            <a:pPr defTabSz="1550646" fontAlgn="base">
              <a:spcBef>
                <a:spcPct val="0"/>
              </a:spcBef>
              <a:spcAft>
                <a:spcPct val="0"/>
              </a:spcAft>
              <a:defRPr/>
            </a:pPr>
            <a:endParaRPr lang="en-US" altLang="ja-JP" sz="1740" b="1" dirty="0">
              <a:solidFill>
                <a:prstClr val="black"/>
              </a:solidFill>
              <a:latin typeface="メイリオ" pitchFamily="50" charset="-128"/>
              <a:ea typeface="メイリオ" pitchFamily="50" charset="-128"/>
            </a:endParaRPr>
          </a:p>
          <a:p>
            <a:pPr defTabSz="1550646" fontAlgn="base">
              <a:spcBef>
                <a:spcPct val="0"/>
              </a:spcBef>
              <a:spcAft>
                <a:spcPct val="0"/>
              </a:spcAft>
              <a:defRPr/>
            </a:pPr>
            <a:r>
              <a:rPr lang="ja-JP" altLang="en-US" sz="1740" b="1" dirty="0">
                <a:solidFill>
                  <a:prstClr val="black"/>
                </a:solidFill>
                <a:latin typeface="メイリオ" pitchFamily="50" charset="-128"/>
                <a:ea typeface="メイリオ" pitchFamily="50" charset="-128"/>
              </a:rPr>
              <a:t>■ 若年性認知症支援コーディネーターによる支援関係者向け</a:t>
            </a:r>
            <a:endParaRPr lang="en-US" altLang="ja-JP" sz="1740" b="1" dirty="0">
              <a:solidFill>
                <a:prstClr val="black"/>
              </a:solidFill>
              <a:latin typeface="メイリオ" pitchFamily="50" charset="-128"/>
              <a:ea typeface="メイリオ" pitchFamily="50" charset="-128"/>
            </a:endParaRPr>
          </a:p>
          <a:p>
            <a:pPr defTabSz="1550646" fontAlgn="base">
              <a:spcBef>
                <a:spcPct val="0"/>
              </a:spcBef>
              <a:spcAft>
                <a:spcPct val="0"/>
              </a:spcAft>
              <a:defRPr/>
            </a:pPr>
            <a:r>
              <a:rPr lang="ja-JP" altLang="en-US" sz="1740" b="1" dirty="0">
                <a:solidFill>
                  <a:prstClr val="black"/>
                </a:solidFill>
                <a:latin typeface="メイリオ" pitchFamily="50" charset="-128"/>
                <a:ea typeface="メイリオ" pitchFamily="50" charset="-128"/>
              </a:rPr>
              <a:t>　研修会の開催</a:t>
            </a:r>
            <a:endParaRPr lang="en-US" altLang="ja-JP" sz="1740" b="1" dirty="0">
              <a:solidFill>
                <a:prstClr val="black"/>
              </a:solidFill>
              <a:latin typeface="メイリオ" pitchFamily="50" charset="-128"/>
              <a:ea typeface="メイリオ" pitchFamily="50" charset="-128"/>
            </a:endParaRPr>
          </a:p>
          <a:p>
            <a:pPr defTabSz="1550646" fontAlgn="base">
              <a:spcBef>
                <a:spcPct val="0"/>
              </a:spcBef>
              <a:spcAft>
                <a:spcPct val="0"/>
              </a:spcAft>
              <a:defRPr/>
            </a:pPr>
            <a:r>
              <a:rPr lang="ja-JP" altLang="en-US" sz="1740" b="1" dirty="0">
                <a:solidFill>
                  <a:prstClr val="black"/>
                </a:solidFill>
                <a:latin typeface="メイリオ" pitchFamily="50" charset="-128"/>
                <a:ea typeface="メイリオ" pitchFamily="50" charset="-128"/>
              </a:rPr>
              <a:t>■ 総合相談・ネットワーク会議による相談支援体制の整備</a:t>
            </a:r>
            <a:endParaRPr lang="en-US" altLang="ja-JP" sz="1658" b="1" dirty="0">
              <a:solidFill>
                <a:prstClr val="black"/>
              </a:solidFill>
              <a:latin typeface="HG丸ｺﾞｼｯｸM-PRO" panose="020F0600000000000000" pitchFamily="50" charset="-128"/>
              <a:ea typeface="HG丸ｺﾞｼｯｸM-PRO" panose="020F0600000000000000" pitchFamily="50" charset="-128"/>
            </a:endParaRPr>
          </a:p>
          <a:p>
            <a:pPr defTabSz="1550646" fontAlgn="base">
              <a:spcBef>
                <a:spcPct val="0"/>
              </a:spcBef>
              <a:spcAft>
                <a:spcPct val="0"/>
              </a:spcAft>
              <a:defRPr/>
            </a:pPr>
            <a:endParaRPr lang="ja-JP" altLang="ja-JP" sz="995" dirty="0">
              <a:solidFill>
                <a:prstClr val="black"/>
              </a:solidFill>
              <a:latin typeface="Calibri"/>
              <a:ea typeface="ＭＳ Ｐゴシック" panose="020B0600070205080204" pitchFamily="50" charset="-128"/>
            </a:endParaRPr>
          </a:p>
        </p:txBody>
      </p:sp>
      <p:sp>
        <p:nvSpPr>
          <p:cNvPr id="104" name="ホームベース 103"/>
          <p:cNvSpPr/>
          <p:nvPr/>
        </p:nvSpPr>
        <p:spPr>
          <a:xfrm>
            <a:off x="328258" y="1627757"/>
            <a:ext cx="3645423" cy="506981"/>
          </a:xfrm>
          <a:prstGeom prst="homePlate">
            <a:avLst/>
          </a:prstGeom>
          <a:solidFill>
            <a:srgbClr val="00B050"/>
          </a:solidFill>
          <a:ln w="9525">
            <a:solidFill>
              <a:schemeClr val="bg1">
                <a:lumMod val="50000"/>
              </a:schemeClr>
            </a:solidFill>
          </a:ln>
          <a:effectLst>
            <a:innerShdw blurRad="63500" dist="508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defTabSz="1550646" fontAlgn="base">
              <a:spcBef>
                <a:spcPct val="0"/>
              </a:spcBef>
              <a:spcAft>
                <a:spcPct val="0"/>
              </a:spcAft>
              <a:defRPr/>
            </a:pPr>
            <a:r>
              <a:rPr lang="ja-JP" altLang="en-US" sz="2319" b="1" dirty="0">
                <a:solidFill>
                  <a:prstClr val="white"/>
                </a:solidFill>
                <a:latin typeface="メイリオ" pitchFamily="50" charset="-128"/>
                <a:ea typeface="メイリオ" pitchFamily="50" charset="-128"/>
              </a:rPr>
              <a:t>現　状　</a:t>
            </a:r>
            <a:r>
              <a:rPr lang="ja-JP" altLang="en-US" sz="2319" b="1" dirty="0">
                <a:solidFill>
                  <a:prstClr val="black"/>
                </a:solidFill>
                <a:latin typeface="メイリオ" pitchFamily="50" charset="-128"/>
                <a:ea typeface="メイリオ" pitchFamily="50" charset="-128"/>
              </a:rPr>
              <a:t>　</a:t>
            </a:r>
          </a:p>
        </p:txBody>
      </p:sp>
      <p:sp>
        <p:nvSpPr>
          <p:cNvPr id="50" name="テキスト ボックス 20"/>
          <p:cNvSpPr txBox="1"/>
          <p:nvPr/>
        </p:nvSpPr>
        <p:spPr>
          <a:xfrm>
            <a:off x="9975134" y="4794077"/>
            <a:ext cx="6670722" cy="410348"/>
          </a:xfrm>
          <a:prstGeom prst="rect">
            <a:avLst/>
          </a:prstGeom>
          <a:gradFill flip="none" rotWithShape="1">
            <a:gsLst>
              <a:gs pos="0">
                <a:srgbClr val="FFFF57"/>
              </a:gs>
              <a:gs pos="50000">
                <a:srgbClr val="FFFF00">
                  <a:tint val="44500"/>
                  <a:satMod val="160000"/>
                </a:srgbClr>
              </a:gs>
              <a:gs pos="100000">
                <a:srgbClr val="FFFF00">
                  <a:tint val="23500"/>
                  <a:satMod val="160000"/>
                </a:srgbClr>
              </a:gs>
            </a:gsLst>
            <a:lin ang="2700000" scaled="1"/>
            <a:tileRect/>
          </a:gradFill>
          <a:ln w="9525">
            <a:solidFill>
              <a:schemeClr val="tx1"/>
            </a:solidFill>
          </a:ln>
          <a:effectLst>
            <a:outerShdw blurRad="50800" dist="38100" dir="2700000" algn="tl" rotWithShape="0">
              <a:prstClr val="black">
                <a:alpha val="40000"/>
              </a:prstClr>
            </a:outerShdw>
          </a:effectLst>
          <a:scene3d>
            <a:camera prst="orthographicFront"/>
            <a:lightRig rig="threePt" dir="t"/>
          </a:scene3d>
          <a:sp3d>
            <a:bevelT w="165100" prst="coolSlant"/>
            <a:bevelB/>
          </a:sp3d>
        </p:spPr>
        <p:txBody>
          <a:bodyPr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defTabSz="1550646" fontAlgn="base">
              <a:spcBef>
                <a:spcPct val="0"/>
              </a:spcBef>
              <a:spcAft>
                <a:spcPct val="0"/>
              </a:spcAft>
              <a:defRPr/>
            </a:pPr>
            <a:r>
              <a:rPr lang="ja-JP" altLang="en-US" sz="2319" b="1" dirty="0">
                <a:latin typeface="メイリオ" pitchFamily="50" charset="-128"/>
                <a:ea typeface="メイリオ" pitchFamily="50" charset="-128"/>
              </a:rPr>
              <a:t>令和７</a:t>
            </a:r>
            <a:r>
              <a:rPr lang="en-US" altLang="ja-JP" sz="2319" b="1" dirty="0">
                <a:latin typeface="メイリオ" pitchFamily="50" charset="-128"/>
                <a:ea typeface="メイリオ" pitchFamily="50" charset="-128"/>
              </a:rPr>
              <a:t>(2025)</a:t>
            </a:r>
            <a:r>
              <a:rPr lang="ja-JP" altLang="en-US" sz="2319" b="1" dirty="0">
                <a:latin typeface="メイリオ" pitchFamily="50" charset="-128"/>
                <a:ea typeface="メイリオ" pitchFamily="50" charset="-128"/>
              </a:rPr>
              <a:t>年度</a:t>
            </a:r>
            <a:r>
              <a:rPr lang="ja-JP" altLang="en-US" sz="2319" b="1" dirty="0">
                <a:solidFill>
                  <a:prstClr val="black"/>
                </a:solidFill>
                <a:latin typeface="メイリオ" pitchFamily="50" charset="-128"/>
                <a:ea typeface="メイリオ" pitchFamily="50" charset="-128"/>
              </a:rPr>
              <a:t>の主な取組</a:t>
            </a:r>
          </a:p>
        </p:txBody>
      </p:sp>
      <p:sp>
        <p:nvSpPr>
          <p:cNvPr id="28" name="ホームベース 27"/>
          <p:cNvSpPr/>
          <p:nvPr/>
        </p:nvSpPr>
        <p:spPr>
          <a:xfrm>
            <a:off x="9819594" y="3035349"/>
            <a:ext cx="3416776" cy="364793"/>
          </a:xfrm>
          <a:prstGeom prst="homePlate">
            <a:avLst/>
          </a:prstGeom>
          <a:solidFill>
            <a:srgbClr val="FF0000"/>
          </a:solidFill>
          <a:ln w="9525">
            <a:solidFill>
              <a:schemeClr val="tx1">
                <a:lumMod val="65000"/>
                <a:lumOff val="35000"/>
              </a:schemeClr>
            </a:solidFill>
          </a:ln>
          <a:effectLst>
            <a:innerShdw blurRad="63500" dist="508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defTabSz="1550646" fontAlgn="base">
              <a:spcBef>
                <a:spcPct val="0"/>
              </a:spcBef>
              <a:spcAft>
                <a:spcPct val="0"/>
              </a:spcAft>
              <a:defRPr/>
            </a:pPr>
            <a:r>
              <a:rPr lang="ja-JP" altLang="en-US" sz="1740" b="1" dirty="0">
                <a:solidFill>
                  <a:prstClr val="white"/>
                </a:solidFill>
                <a:latin typeface="メイリオ" pitchFamily="50" charset="-128"/>
                <a:ea typeface="メイリオ" pitchFamily="50" charset="-128"/>
              </a:rPr>
              <a:t>　認知症医療連携体制の充実</a:t>
            </a:r>
          </a:p>
        </p:txBody>
      </p:sp>
      <p:sp>
        <p:nvSpPr>
          <p:cNvPr id="30" name="テキスト ボックス 38"/>
          <p:cNvSpPr txBox="1">
            <a:spLocks noChangeArrowheads="1"/>
          </p:cNvSpPr>
          <p:nvPr/>
        </p:nvSpPr>
        <p:spPr bwMode="auto">
          <a:xfrm>
            <a:off x="9774691" y="3369432"/>
            <a:ext cx="6451648" cy="347467"/>
          </a:xfrm>
          <a:prstGeom prst="rect">
            <a:avLst/>
          </a:prstGeom>
          <a:noFill/>
          <a:ln w="9525">
            <a:noFill/>
            <a:miter lim="800000"/>
            <a:headEnd/>
            <a:tailEnd/>
          </a:ln>
        </p:spPr>
        <p:txBody>
          <a:bodyPr wrap="square">
            <a:spAutoFit/>
          </a:bodyPr>
          <a:lstStyle/>
          <a:p>
            <a:pPr defTabSz="1550646" fontAlgn="base">
              <a:spcBef>
                <a:spcPct val="0"/>
              </a:spcBef>
              <a:spcAft>
                <a:spcPct val="0"/>
              </a:spcAft>
              <a:defRPr/>
            </a:pPr>
            <a:r>
              <a:rPr lang="ja-JP" altLang="en-US" sz="1658" dirty="0">
                <a:solidFill>
                  <a:prstClr val="black"/>
                </a:solidFill>
                <a:latin typeface="HG丸ｺﾞｼｯｸM-PRO" pitchFamily="50" charset="-128"/>
                <a:ea typeface="HG丸ｺﾞｼｯｸM-PRO" pitchFamily="50" charset="-128"/>
              </a:rPr>
              <a:t>●地域における医療や介護等関係機関による支援体制の充実</a:t>
            </a:r>
            <a:endParaRPr lang="en-US" altLang="ja-JP" sz="1658" dirty="0">
              <a:solidFill>
                <a:prstClr val="black"/>
              </a:solidFill>
              <a:latin typeface="HG丸ｺﾞｼｯｸM-PRO" pitchFamily="50" charset="-128"/>
              <a:ea typeface="HG丸ｺﾞｼｯｸM-PRO" pitchFamily="50" charset="-128"/>
            </a:endParaRPr>
          </a:p>
        </p:txBody>
      </p:sp>
      <p:sp>
        <p:nvSpPr>
          <p:cNvPr id="84" name="角丸四角形 83"/>
          <p:cNvSpPr/>
          <p:nvPr/>
        </p:nvSpPr>
        <p:spPr>
          <a:xfrm>
            <a:off x="536905" y="6297100"/>
            <a:ext cx="2747192" cy="459245"/>
          </a:xfrm>
          <a:prstGeom prst="roundRect">
            <a:avLst/>
          </a:prstGeom>
          <a:solidFill>
            <a:schemeClr val="accent5">
              <a:lumMod val="40000"/>
              <a:lumOff val="60000"/>
            </a:schemeClr>
          </a:solidFill>
          <a:ln w="6350"/>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50646" fontAlgn="base">
              <a:spcBef>
                <a:spcPct val="0"/>
              </a:spcBef>
              <a:spcAft>
                <a:spcPct val="0"/>
              </a:spcAft>
              <a:defRPr/>
            </a:pPr>
            <a:r>
              <a:rPr kumimoji="0" lang="ja-JP" altLang="en-US" sz="1658" b="1" kern="0" dirty="0">
                <a:solidFill>
                  <a:prstClr val="black"/>
                </a:solidFill>
                <a:latin typeface="ＭＳ Ｐゴシック"/>
                <a:ea typeface="ＭＳ Ｐゴシック" panose="020B0600070205080204" pitchFamily="50" charset="-128"/>
              </a:rPr>
              <a:t>本県の取組状況</a:t>
            </a:r>
            <a:endParaRPr kumimoji="0" lang="en-US" altLang="ja-JP" sz="1658" b="1" kern="0" dirty="0">
              <a:solidFill>
                <a:prstClr val="black"/>
              </a:solidFill>
              <a:latin typeface="ＭＳ Ｐゴシック"/>
              <a:ea typeface="ＭＳ Ｐゴシック" panose="020B0600070205080204" pitchFamily="50" charset="-128"/>
            </a:endParaRPr>
          </a:p>
        </p:txBody>
      </p:sp>
      <p:sp>
        <p:nvSpPr>
          <p:cNvPr id="33" name="角丸四角形 32"/>
          <p:cNvSpPr/>
          <p:nvPr/>
        </p:nvSpPr>
        <p:spPr>
          <a:xfrm>
            <a:off x="536905" y="10168057"/>
            <a:ext cx="3346270" cy="459245"/>
          </a:xfrm>
          <a:prstGeom prst="roundRect">
            <a:avLst/>
          </a:prstGeom>
          <a:solidFill>
            <a:schemeClr val="accent5">
              <a:lumMod val="40000"/>
              <a:lumOff val="60000"/>
            </a:schemeClr>
          </a:solidFill>
          <a:ln w="6350"/>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550646" fontAlgn="base">
              <a:spcBef>
                <a:spcPct val="0"/>
              </a:spcBef>
              <a:spcAft>
                <a:spcPct val="0"/>
              </a:spcAft>
              <a:defRPr/>
            </a:pPr>
            <a:r>
              <a:rPr kumimoji="0" lang="ja-JP" altLang="en-US" sz="1658" b="1" kern="0" dirty="0">
                <a:solidFill>
                  <a:schemeClr val="tx1"/>
                </a:solidFill>
                <a:latin typeface="ＭＳ Ｐゴシック"/>
                <a:ea typeface="ＭＳ Ｐゴシック" panose="020B0600070205080204" pitchFamily="50" charset="-128"/>
              </a:rPr>
              <a:t>令和６</a:t>
            </a:r>
            <a:r>
              <a:rPr kumimoji="0" lang="en-US" altLang="ja-JP" sz="1658" b="1" kern="0" dirty="0">
                <a:solidFill>
                  <a:schemeClr val="tx1"/>
                </a:solidFill>
                <a:latin typeface="ＭＳ Ｐゴシック"/>
                <a:ea typeface="ＭＳ Ｐゴシック" panose="020B0600070205080204" pitchFamily="50" charset="-128"/>
              </a:rPr>
              <a:t>(2024)</a:t>
            </a:r>
            <a:r>
              <a:rPr kumimoji="0" lang="ja-JP" altLang="en-US" sz="1658" b="1" kern="0" dirty="0">
                <a:solidFill>
                  <a:schemeClr val="tx1"/>
                </a:solidFill>
                <a:latin typeface="ＭＳ Ｐゴシック"/>
                <a:ea typeface="ＭＳ Ｐゴシック" panose="020B0600070205080204" pitchFamily="50" charset="-128"/>
              </a:rPr>
              <a:t>年度の</a:t>
            </a:r>
            <a:r>
              <a:rPr kumimoji="0" lang="ja-JP" altLang="en-US" sz="1658" b="1" kern="0" dirty="0">
                <a:solidFill>
                  <a:prstClr val="black"/>
                </a:solidFill>
                <a:latin typeface="ＭＳ Ｐゴシック"/>
                <a:ea typeface="ＭＳ Ｐゴシック" panose="020B0600070205080204" pitchFamily="50" charset="-128"/>
              </a:rPr>
              <a:t>主な実績</a:t>
            </a:r>
            <a:endParaRPr kumimoji="0" lang="en-US" altLang="ja-JP" sz="1658" b="1" kern="0" dirty="0">
              <a:solidFill>
                <a:prstClr val="black"/>
              </a:solidFill>
              <a:latin typeface="ＭＳ Ｐゴシック"/>
              <a:ea typeface="ＭＳ Ｐゴシック" panose="020B0600070205080204" pitchFamily="50" charset="-128"/>
            </a:endParaRPr>
          </a:p>
        </p:txBody>
      </p:sp>
      <p:sp>
        <p:nvSpPr>
          <p:cNvPr id="36" name="ホームベース 35"/>
          <p:cNvSpPr/>
          <p:nvPr/>
        </p:nvSpPr>
        <p:spPr>
          <a:xfrm>
            <a:off x="9811616" y="3830228"/>
            <a:ext cx="5526412" cy="358886"/>
          </a:xfrm>
          <a:prstGeom prst="homePlate">
            <a:avLst/>
          </a:prstGeom>
          <a:solidFill>
            <a:srgbClr val="FF0000"/>
          </a:solidFill>
          <a:ln w="9525">
            <a:solidFill>
              <a:schemeClr val="tx1">
                <a:lumMod val="65000"/>
                <a:lumOff val="35000"/>
              </a:schemeClr>
            </a:solidFill>
          </a:ln>
          <a:effectLst>
            <a:innerShdw blurRad="63500" dist="508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tIns="59646" bIns="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defTabSz="1550646" fontAlgn="base">
              <a:spcBef>
                <a:spcPct val="0"/>
              </a:spcBef>
              <a:spcAft>
                <a:spcPct val="0"/>
              </a:spcAft>
              <a:defRPr/>
            </a:pPr>
            <a:r>
              <a:rPr lang="ja-JP" altLang="en-US" sz="1740" b="1" dirty="0">
                <a:solidFill>
                  <a:prstClr val="white"/>
                </a:solidFill>
                <a:latin typeface="メイリオ" pitchFamily="50" charset="-128"/>
                <a:ea typeface="メイリオ" pitchFamily="50" charset="-128"/>
              </a:rPr>
              <a:t>　「新しい認知症観」を踏まえた取組の推進</a:t>
            </a:r>
          </a:p>
        </p:txBody>
      </p:sp>
      <p:sp>
        <p:nvSpPr>
          <p:cNvPr id="38" name="テキスト ボックス 38"/>
          <p:cNvSpPr txBox="1">
            <a:spLocks noChangeArrowheads="1"/>
          </p:cNvSpPr>
          <p:nvPr/>
        </p:nvSpPr>
        <p:spPr bwMode="auto">
          <a:xfrm>
            <a:off x="9729542" y="4189465"/>
            <a:ext cx="6976192" cy="347467"/>
          </a:xfrm>
          <a:prstGeom prst="rect">
            <a:avLst/>
          </a:prstGeom>
          <a:noFill/>
          <a:ln w="9525">
            <a:noFill/>
            <a:miter lim="800000"/>
            <a:headEnd/>
            <a:tailEnd/>
          </a:ln>
        </p:spPr>
        <p:txBody>
          <a:bodyPr wrap="square">
            <a:spAutoFit/>
          </a:bodyPr>
          <a:lstStyle/>
          <a:p>
            <a:pPr defTabSz="1550646" fontAlgn="base">
              <a:spcBef>
                <a:spcPct val="0"/>
              </a:spcBef>
              <a:spcAft>
                <a:spcPct val="0"/>
              </a:spcAft>
              <a:defRPr/>
            </a:pPr>
            <a:r>
              <a:rPr lang="ja-JP" altLang="en-US" sz="1658" dirty="0">
                <a:latin typeface="HG丸ｺﾞｼｯｸM-PRO" pitchFamily="50" charset="-128"/>
                <a:ea typeface="HG丸ｺﾞｼｯｸM-PRO" pitchFamily="50" charset="-128"/>
              </a:rPr>
              <a:t>●「新しい認知症観」の普及啓発や認知症当事者との意見交換の促進</a:t>
            </a:r>
            <a:endParaRPr lang="en-US" altLang="ja-JP" sz="1658" dirty="0">
              <a:latin typeface="HG丸ｺﾞｼｯｸM-PRO" pitchFamily="50" charset="-128"/>
              <a:ea typeface="HG丸ｺﾞｼｯｸM-PRO" pitchFamily="50" charset="-128"/>
            </a:endParaRPr>
          </a:p>
        </p:txBody>
      </p:sp>
      <p:sp>
        <p:nvSpPr>
          <p:cNvPr id="42" name="ホームベース 41"/>
          <p:cNvSpPr/>
          <p:nvPr/>
        </p:nvSpPr>
        <p:spPr>
          <a:xfrm>
            <a:off x="10074028" y="5272459"/>
            <a:ext cx="6152311" cy="334966"/>
          </a:xfrm>
          <a:prstGeom prst="homePlate">
            <a:avLst/>
          </a:prstGeom>
          <a:solidFill>
            <a:schemeClr val="accent1">
              <a:lumMod val="40000"/>
              <a:lumOff val="60000"/>
            </a:schemeClr>
          </a:solidFill>
          <a:ln w="9525">
            <a:solidFill>
              <a:schemeClr val="tx1">
                <a:lumMod val="65000"/>
                <a:lumOff val="35000"/>
              </a:schemeClr>
            </a:solidFill>
          </a:ln>
          <a:effectLst>
            <a:innerShdw blurRad="63500" dist="508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defTabSz="1550646" fontAlgn="base">
              <a:spcBef>
                <a:spcPct val="0"/>
              </a:spcBef>
              <a:spcAft>
                <a:spcPct val="0"/>
              </a:spcAft>
              <a:defRPr/>
            </a:pPr>
            <a:r>
              <a:rPr lang="ja-JP" altLang="en-US" sz="1740" b="1" dirty="0">
                <a:solidFill>
                  <a:prstClr val="black"/>
                </a:solidFill>
                <a:latin typeface="メイリオ" pitchFamily="50" charset="-128"/>
                <a:ea typeface="メイリオ" pitchFamily="50" charset="-128"/>
              </a:rPr>
              <a:t>１</a:t>
            </a:r>
            <a:r>
              <a:rPr lang="en-US" altLang="ja-JP" sz="1740" b="1" dirty="0">
                <a:solidFill>
                  <a:prstClr val="black"/>
                </a:solidFill>
                <a:latin typeface="メイリオ" pitchFamily="50" charset="-128"/>
                <a:ea typeface="メイリオ" pitchFamily="50" charset="-128"/>
              </a:rPr>
              <a:t>.</a:t>
            </a:r>
            <a:r>
              <a:rPr lang="ja-JP" altLang="en-US" sz="1740" b="1" dirty="0">
                <a:solidFill>
                  <a:prstClr val="black"/>
                </a:solidFill>
                <a:latin typeface="メイリオ" pitchFamily="50" charset="-128"/>
                <a:ea typeface="メイリオ" pitchFamily="50" charset="-128"/>
              </a:rPr>
              <a:t>認知症に関する理解促進と本人及び家族等への支援</a:t>
            </a:r>
          </a:p>
        </p:txBody>
      </p:sp>
      <p:sp>
        <p:nvSpPr>
          <p:cNvPr id="45" name="ホームベース 44"/>
          <p:cNvSpPr/>
          <p:nvPr/>
        </p:nvSpPr>
        <p:spPr>
          <a:xfrm>
            <a:off x="10105240" y="7575943"/>
            <a:ext cx="6152311" cy="386484"/>
          </a:xfrm>
          <a:prstGeom prst="homePlate">
            <a:avLst/>
          </a:prstGeom>
          <a:solidFill>
            <a:schemeClr val="accent1">
              <a:lumMod val="40000"/>
              <a:lumOff val="60000"/>
            </a:schemeClr>
          </a:solidFill>
          <a:ln w="9525">
            <a:solidFill>
              <a:schemeClr val="tx1">
                <a:lumMod val="65000"/>
                <a:lumOff val="35000"/>
              </a:schemeClr>
            </a:solidFill>
          </a:ln>
          <a:effectLst>
            <a:innerShdw blurRad="63500" dist="508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defTabSz="1550646" fontAlgn="base">
              <a:spcBef>
                <a:spcPct val="0"/>
              </a:spcBef>
              <a:spcAft>
                <a:spcPct val="0"/>
              </a:spcAft>
              <a:defRPr/>
            </a:pPr>
            <a:r>
              <a:rPr lang="ja-JP" altLang="en-US" sz="1740" b="1" dirty="0">
                <a:solidFill>
                  <a:prstClr val="black"/>
                </a:solidFill>
                <a:latin typeface="メイリオ" pitchFamily="50" charset="-128"/>
                <a:ea typeface="メイリオ" pitchFamily="50" charset="-128"/>
              </a:rPr>
              <a:t>２</a:t>
            </a:r>
            <a:r>
              <a:rPr lang="en-US" altLang="ja-JP" sz="1740" b="1" dirty="0">
                <a:solidFill>
                  <a:prstClr val="black"/>
                </a:solidFill>
                <a:latin typeface="メイリオ" pitchFamily="50" charset="-128"/>
                <a:ea typeface="メイリオ" pitchFamily="50" charset="-128"/>
              </a:rPr>
              <a:t>.</a:t>
            </a:r>
            <a:r>
              <a:rPr lang="ja-JP" altLang="en-US" sz="1740" b="1" dirty="0">
                <a:solidFill>
                  <a:prstClr val="black"/>
                </a:solidFill>
                <a:latin typeface="メイリオ" pitchFamily="50" charset="-128"/>
                <a:ea typeface="メイリオ" pitchFamily="50" charset="-128"/>
              </a:rPr>
              <a:t>早期発見、早期診断及び早期対応に向けた体制の構築</a:t>
            </a:r>
          </a:p>
        </p:txBody>
      </p:sp>
      <p:sp>
        <p:nvSpPr>
          <p:cNvPr id="41" name="正方形/長方形 40"/>
          <p:cNvSpPr/>
          <p:nvPr/>
        </p:nvSpPr>
        <p:spPr>
          <a:xfrm>
            <a:off x="554799" y="6756347"/>
            <a:ext cx="8074982" cy="386311"/>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defTabSz="1550646">
              <a:defRPr/>
            </a:pPr>
            <a:r>
              <a:rPr lang="ja-JP" altLang="en-US" sz="1326" dirty="0">
                <a:solidFill>
                  <a:schemeClr val="tx1"/>
                </a:solidFill>
                <a:latin typeface="Calibri"/>
                <a:ea typeface="ＭＳ Ｐゴシック" panose="020B0600070205080204" pitchFamily="50" charset="-128"/>
              </a:rPr>
              <a:t>県高齢者支援計画「はつらつプラン</a:t>
            </a:r>
            <a:r>
              <a:rPr lang="en-US" altLang="ja-JP" sz="1326" dirty="0">
                <a:solidFill>
                  <a:schemeClr val="tx1"/>
                </a:solidFill>
                <a:latin typeface="Calibri"/>
                <a:ea typeface="ＭＳ Ｐゴシック" panose="020B0600070205080204" pitchFamily="50" charset="-128"/>
              </a:rPr>
              <a:t>21(</a:t>
            </a:r>
            <a:r>
              <a:rPr lang="ja-JP" altLang="en-US" sz="1326" dirty="0">
                <a:solidFill>
                  <a:schemeClr val="tx1"/>
                </a:solidFill>
                <a:latin typeface="Calibri"/>
                <a:ea typeface="ＭＳ Ｐゴシック" panose="020B0600070205080204" pitchFamily="50" charset="-128"/>
              </a:rPr>
              <a:t>九期計画</a:t>
            </a:r>
            <a:r>
              <a:rPr lang="en-US" altLang="ja-JP" sz="1326" dirty="0">
                <a:solidFill>
                  <a:schemeClr val="tx1"/>
                </a:solidFill>
                <a:latin typeface="Calibri"/>
                <a:ea typeface="ＭＳ Ｐゴシック" panose="020B0600070205080204" pitchFamily="50" charset="-128"/>
              </a:rPr>
              <a:t>)</a:t>
            </a:r>
            <a:r>
              <a:rPr lang="ja-JP" altLang="en-US" sz="1326" dirty="0">
                <a:solidFill>
                  <a:schemeClr val="tx1"/>
                </a:solidFill>
                <a:latin typeface="Calibri"/>
                <a:ea typeface="ＭＳ Ｐゴシック" panose="020B0600070205080204" pitchFamily="50" charset="-128"/>
              </a:rPr>
              <a:t>」における各種目標数について</a:t>
            </a:r>
            <a:endParaRPr lang="ja-JP" altLang="ja-JP" sz="1326" dirty="0">
              <a:solidFill>
                <a:schemeClr val="tx1"/>
              </a:solidFill>
              <a:latin typeface="Calibri"/>
              <a:ea typeface="ＭＳ Ｐゴシック" panose="020B0600070205080204" pitchFamily="50" charset="-128"/>
            </a:endParaRPr>
          </a:p>
        </p:txBody>
      </p:sp>
      <p:sp>
        <p:nvSpPr>
          <p:cNvPr id="37" name="正方形/長方形 36"/>
          <p:cNvSpPr/>
          <p:nvPr/>
        </p:nvSpPr>
        <p:spPr>
          <a:xfrm>
            <a:off x="554799" y="2110600"/>
            <a:ext cx="4574221" cy="56832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92453" indent="-992453" algn="ctr" defTabSz="1550646">
              <a:lnSpc>
                <a:spcPts val="3093"/>
              </a:lnSpc>
              <a:defRPr/>
            </a:pPr>
            <a:r>
              <a:rPr lang="ja-JP" altLang="en-US" sz="1311" b="1" dirty="0">
                <a:solidFill>
                  <a:prstClr val="black"/>
                </a:solidFill>
                <a:latin typeface="ＭＳ Ｐゴシック" panose="020B0600070205080204" pitchFamily="50" charset="-128"/>
                <a:ea typeface="ＭＳ Ｐゴシック" panose="020B0600070205080204" pitchFamily="50" charset="-128"/>
              </a:rPr>
              <a:t>全国の高齢者人口に対する認知症高齢者数の将来推計</a:t>
            </a:r>
            <a:endParaRPr lang="en-US" altLang="ja-JP" sz="1311" b="1" dirty="0">
              <a:solidFill>
                <a:prstClr val="black"/>
              </a:solidFill>
              <a:latin typeface="ＭＳ Ｐゴシック" panose="020B0600070205080204" pitchFamily="50" charset="-128"/>
              <a:ea typeface="ＭＳ Ｐゴシック" panose="020B0600070205080204" pitchFamily="50" charset="-128"/>
            </a:endParaRPr>
          </a:p>
          <a:p>
            <a:pPr marL="992453" indent="-992453" defTabSz="1550646">
              <a:lnSpc>
                <a:spcPts val="3093"/>
              </a:lnSpc>
              <a:defRPr/>
            </a:pPr>
            <a:endParaRPr lang="en-US" altLang="ja-JP" sz="5301" dirty="0">
              <a:solidFill>
                <a:prstClr val="black"/>
              </a:solidFill>
              <a:latin typeface="ＭＳ 明朝" pitchFamily="17" charset="-128"/>
              <a:ea typeface="ＭＳ 明朝" pitchFamily="17" charset="-128"/>
            </a:endParaRPr>
          </a:p>
          <a:p>
            <a:pPr marL="992453" indent="-992453" defTabSz="1550646">
              <a:lnSpc>
                <a:spcPts val="3093"/>
              </a:lnSpc>
              <a:defRPr/>
            </a:pPr>
            <a:endParaRPr lang="en-US" altLang="ja-JP" sz="7069" dirty="0">
              <a:solidFill>
                <a:prstClr val="black"/>
              </a:solidFill>
              <a:latin typeface="ＭＳ 明朝" pitchFamily="17" charset="-128"/>
              <a:ea typeface="ＭＳ 明朝" pitchFamily="17" charset="-128"/>
            </a:endParaRPr>
          </a:p>
          <a:p>
            <a:pPr marL="992453" indent="-992453" defTabSz="1550646">
              <a:lnSpc>
                <a:spcPts val="3093"/>
              </a:lnSpc>
              <a:defRPr/>
            </a:pPr>
            <a:endParaRPr lang="en-US" altLang="ja-JP" sz="7069" dirty="0">
              <a:solidFill>
                <a:prstClr val="black"/>
              </a:solidFill>
              <a:latin typeface="ＭＳ 明朝" pitchFamily="17" charset="-128"/>
              <a:ea typeface="ＭＳ 明朝" pitchFamily="17" charset="-128"/>
            </a:endParaRPr>
          </a:p>
          <a:p>
            <a:pPr marL="992453" indent="-992453" defTabSz="1550646">
              <a:lnSpc>
                <a:spcPts val="3093"/>
              </a:lnSpc>
              <a:defRPr/>
            </a:pPr>
            <a:endParaRPr lang="en-US" altLang="ja-JP" sz="7069" dirty="0">
              <a:solidFill>
                <a:prstClr val="black"/>
              </a:solidFill>
              <a:latin typeface="ＭＳ 明朝" pitchFamily="17" charset="-128"/>
              <a:ea typeface="ＭＳ 明朝" pitchFamily="17" charset="-128"/>
            </a:endParaRPr>
          </a:p>
          <a:p>
            <a:pPr marL="992453" indent="-992453" defTabSz="1550646">
              <a:lnSpc>
                <a:spcPts val="3093"/>
              </a:lnSpc>
              <a:defRPr/>
            </a:pPr>
            <a:endParaRPr lang="en-US" altLang="ja-JP" sz="7069" dirty="0">
              <a:solidFill>
                <a:prstClr val="black"/>
              </a:solidFill>
              <a:latin typeface="ＭＳ 明朝" pitchFamily="17" charset="-128"/>
              <a:ea typeface="ＭＳ 明朝" pitchFamily="17" charset="-128"/>
            </a:endParaRPr>
          </a:p>
          <a:p>
            <a:pPr marL="992453" indent="-992453" defTabSz="1550646">
              <a:lnSpc>
                <a:spcPts val="3093"/>
              </a:lnSpc>
              <a:defRPr/>
            </a:pPr>
            <a:endParaRPr lang="en-US" altLang="ja-JP" sz="7069" dirty="0">
              <a:solidFill>
                <a:prstClr val="black"/>
              </a:solidFill>
              <a:latin typeface="ＭＳ 明朝" pitchFamily="17" charset="-128"/>
              <a:ea typeface="ＭＳ 明朝" pitchFamily="17" charset="-128"/>
            </a:endParaRPr>
          </a:p>
          <a:p>
            <a:pPr marL="992453" indent="-992453" defTabSz="1550646">
              <a:lnSpc>
                <a:spcPts val="3093"/>
              </a:lnSpc>
              <a:defRPr/>
            </a:pPr>
            <a:r>
              <a:rPr lang="ja-JP" altLang="en-US" sz="7069" dirty="0">
                <a:solidFill>
                  <a:prstClr val="black"/>
                </a:solidFill>
                <a:latin typeface="ＭＳ 明朝" pitchFamily="17" charset="-128"/>
                <a:ea typeface="ＭＳ 明朝" pitchFamily="17" charset="-128"/>
              </a:rPr>
              <a:t>　</a:t>
            </a:r>
            <a:endParaRPr lang="en-US" altLang="ja-JP" sz="7069" dirty="0">
              <a:solidFill>
                <a:prstClr val="black"/>
              </a:solidFill>
              <a:latin typeface="ＭＳ 明朝" pitchFamily="17" charset="-128"/>
              <a:ea typeface="ＭＳ 明朝" pitchFamily="17" charset="-128"/>
            </a:endParaRPr>
          </a:p>
          <a:p>
            <a:pPr marL="992453" indent="-992453" defTabSz="1550646">
              <a:lnSpc>
                <a:spcPts val="3093"/>
              </a:lnSpc>
              <a:defRPr/>
            </a:pPr>
            <a:r>
              <a:rPr lang="ja-JP" altLang="en-US" sz="1311" dirty="0">
                <a:solidFill>
                  <a:srgbClr val="000000"/>
                </a:solidFill>
                <a:latin typeface="メイリオ" panose="020B0604030504040204" pitchFamily="50" charset="-128"/>
                <a:ea typeface="メイリオ" panose="020B0604030504040204" pitchFamily="50" charset="-128"/>
              </a:rPr>
              <a:t>　　</a:t>
            </a:r>
            <a:endParaRPr lang="en-US" altLang="ja-JP" sz="7069" dirty="0">
              <a:solidFill>
                <a:prstClr val="black"/>
              </a:solidFill>
              <a:latin typeface="ＭＳ 明朝" pitchFamily="17" charset="-128"/>
              <a:ea typeface="ＭＳ 明朝" pitchFamily="17" charset="-128"/>
            </a:endParaRPr>
          </a:p>
        </p:txBody>
      </p:sp>
      <p:sp>
        <p:nvSpPr>
          <p:cNvPr id="40" name="正方形/長方形 39"/>
          <p:cNvSpPr/>
          <p:nvPr/>
        </p:nvSpPr>
        <p:spPr>
          <a:xfrm>
            <a:off x="5355559" y="2126921"/>
            <a:ext cx="3421131" cy="56832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92453" indent="-992453" algn="ctr" defTabSz="1550646">
              <a:lnSpc>
                <a:spcPts val="3093"/>
              </a:lnSpc>
              <a:defRPr/>
            </a:pPr>
            <a:r>
              <a:rPr lang="ja-JP" altLang="en-US" sz="1311" b="1" dirty="0">
                <a:solidFill>
                  <a:prstClr val="black"/>
                </a:solidFill>
                <a:latin typeface="ＭＳ Ｐゴシック" panose="020B0600070205080204" pitchFamily="50" charset="-128"/>
                <a:ea typeface="ＭＳ Ｐゴシック" panose="020B0600070205080204" pitchFamily="50" charset="-128"/>
              </a:rPr>
              <a:t>左記の推計を本県の状況にあてはめたもの</a:t>
            </a:r>
            <a:endParaRPr lang="en-US" altLang="ja-JP" sz="1311" b="1" dirty="0">
              <a:solidFill>
                <a:prstClr val="black"/>
              </a:solidFill>
              <a:latin typeface="ＭＳ Ｐゴシック" panose="020B0600070205080204" pitchFamily="50" charset="-128"/>
              <a:ea typeface="ＭＳ Ｐゴシック" panose="020B0600070205080204" pitchFamily="50" charset="-128"/>
            </a:endParaRPr>
          </a:p>
          <a:p>
            <a:pPr marL="992453" indent="-992453" defTabSz="1550646">
              <a:lnSpc>
                <a:spcPts val="3093"/>
              </a:lnSpc>
              <a:defRPr/>
            </a:pPr>
            <a:endParaRPr lang="en-US" altLang="ja-JP" sz="5301" dirty="0">
              <a:solidFill>
                <a:prstClr val="black"/>
              </a:solidFill>
              <a:latin typeface="ＭＳ 明朝" pitchFamily="17" charset="-128"/>
              <a:ea typeface="ＭＳ 明朝" pitchFamily="17" charset="-128"/>
            </a:endParaRPr>
          </a:p>
          <a:p>
            <a:pPr marL="992453" indent="-992453" defTabSz="1550646">
              <a:lnSpc>
                <a:spcPts val="3093"/>
              </a:lnSpc>
              <a:defRPr/>
            </a:pPr>
            <a:endParaRPr lang="en-US" altLang="ja-JP" sz="7069" dirty="0">
              <a:solidFill>
                <a:prstClr val="black"/>
              </a:solidFill>
              <a:latin typeface="ＭＳ 明朝" pitchFamily="17" charset="-128"/>
              <a:ea typeface="ＭＳ 明朝" pitchFamily="17" charset="-128"/>
            </a:endParaRPr>
          </a:p>
          <a:p>
            <a:pPr marL="992453" indent="-992453" defTabSz="1550646">
              <a:lnSpc>
                <a:spcPts val="3093"/>
              </a:lnSpc>
              <a:defRPr/>
            </a:pPr>
            <a:endParaRPr lang="en-US" altLang="ja-JP" sz="7069" dirty="0">
              <a:solidFill>
                <a:prstClr val="black"/>
              </a:solidFill>
              <a:latin typeface="ＭＳ 明朝" pitchFamily="17" charset="-128"/>
              <a:ea typeface="ＭＳ 明朝" pitchFamily="17" charset="-128"/>
            </a:endParaRPr>
          </a:p>
          <a:p>
            <a:pPr marL="992453" indent="-992453" defTabSz="1550646">
              <a:lnSpc>
                <a:spcPts val="3093"/>
              </a:lnSpc>
              <a:defRPr/>
            </a:pPr>
            <a:endParaRPr lang="en-US" altLang="ja-JP" sz="7069" dirty="0">
              <a:solidFill>
                <a:prstClr val="black"/>
              </a:solidFill>
              <a:latin typeface="ＭＳ 明朝" pitchFamily="17" charset="-128"/>
              <a:ea typeface="ＭＳ 明朝" pitchFamily="17" charset="-128"/>
            </a:endParaRPr>
          </a:p>
          <a:p>
            <a:pPr marL="992453" indent="-992453" defTabSz="1550646">
              <a:lnSpc>
                <a:spcPts val="3093"/>
              </a:lnSpc>
              <a:defRPr/>
            </a:pPr>
            <a:endParaRPr lang="en-US" altLang="ja-JP" sz="7069" dirty="0">
              <a:solidFill>
                <a:prstClr val="black"/>
              </a:solidFill>
              <a:latin typeface="ＭＳ 明朝" pitchFamily="17" charset="-128"/>
              <a:ea typeface="ＭＳ 明朝" pitchFamily="17" charset="-128"/>
            </a:endParaRPr>
          </a:p>
          <a:p>
            <a:pPr marL="992453" indent="-992453" defTabSz="1550646">
              <a:lnSpc>
                <a:spcPts val="3093"/>
              </a:lnSpc>
              <a:defRPr/>
            </a:pPr>
            <a:endParaRPr lang="en-US" altLang="ja-JP" sz="7069" dirty="0">
              <a:solidFill>
                <a:prstClr val="black"/>
              </a:solidFill>
              <a:latin typeface="ＭＳ 明朝" pitchFamily="17" charset="-128"/>
              <a:ea typeface="ＭＳ 明朝" pitchFamily="17" charset="-128"/>
            </a:endParaRPr>
          </a:p>
          <a:p>
            <a:pPr marL="992453" indent="-992453" defTabSz="1550646">
              <a:lnSpc>
                <a:spcPts val="3093"/>
              </a:lnSpc>
              <a:defRPr/>
            </a:pPr>
            <a:r>
              <a:rPr lang="ja-JP" altLang="en-US" sz="7069" dirty="0">
                <a:solidFill>
                  <a:prstClr val="black"/>
                </a:solidFill>
                <a:latin typeface="ＭＳ 明朝" pitchFamily="17" charset="-128"/>
                <a:ea typeface="ＭＳ 明朝" pitchFamily="17" charset="-128"/>
              </a:rPr>
              <a:t>　</a:t>
            </a:r>
            <a:endParaRPr lang="en-US" altLang="ja-JP" sz="7069" dirty="0">
              <a:solidFill>
                <a:prstClr val="black"/>
              </a:solidFill>
              <a:latin typeface="ＭＳ 明朝" pitchFamily="17" charset="-128"/>
              <a:ea typeface="ＭＳ 明朝" pitchFamily="17" charset="-128"/>
            </a:endParaRPr>
          </a:p>
          <a:p>
            <a:pPr marL="992453" indent="-992453" defTabSz="1550646">
              <a:lnSpc>
                <a:spcPts val="3093"/>
              </a:lnSpc>
              <a:defRPr/>
            </a:pPr>
            <a:endParaRPr lang="en-US" altLang="ja-JP" sz="7069" dirty="0">
              <a:solidFill>
                <a:prstClr val="black"/>
              </a:solidFill>
              <a:latin typeface="ＭＳ 明朝" pitchFamily="17" charset="-128"/>
              <a:ea typeface="ＭＳ 明朝" pitchFamily="17" charset="-128"/>
            </a:endParaRPr>
          </a:p>
          <a:p>
            <a:pPr marL="992453" indent="-992453" defTabSz="1550646">
              <a:lnSpc>
                <a:spcPts val="3093"/>
              </a:lnSpc>
              <a:defRPr/>
            </a:pPr>
            <a:endParaRPr lang="en-US" altLang="ja-JP" sz="7069" dirty="0">
              <a:solidFill>
                <a:prstClr val="black"/>
              </a:solidFill>
              <a:latin typeface="ＭＳ 明朝" pitchFamily="17" charset="-128"/>
              <a:ea typeface="ＭＳ 明朝" pitchFamily="17" charset="-128"/>
            </a:endParaRPr>
          </a:p>
        </p:txBody>
      </p:sp>
      <p:graphicFrame>
        <p:nvGraphicFramePr>
          <p:cNvPr id="46" name="表 45"/>
          <p:cNvGraphicFramePr>
            <a:graphicFrameLocks noGrp="1"/>
          </p:cNvGraphicFramePr>
          <p:nvPr/>
        </p:nvGraphicFramePr>
        <p:xfrm>
          <a:off x="629805" y="7100559"/>
          <a:ext cx="8240921" cy="3008976"/>
        </p:xfrm>
        <a:graphic>
          <a:graphicData uri="http://schemas.openxmlformats.org/drawingml/2006/table">
            <a:tbl>
              <a:tblPr>
                <a:tableStyleId>{5C22544A-7EE6-4342-B048-85BDC9FD1C3A}</a:tableStyleId>
              </a:tblPr>
              <a:tblGrid>
                <a:gridCol w="4136409">
                  <a:extLst>
                    <a:ext uri="{9D8B030D-6E8A-4147-A177-3AD203B41FA5}">
                      <a16:colId xmlns:a16="http://schemas.microsoft.com/office/drawing/2014/main" val="20000"/>
                    </a:ext>
                  </a:extLst>
                </a:gridCol>
                <a:gridCol w="2027338">
                  <a:extLst>
                    <a:ext uri="{9D8B030D-6E8A-4147-A177-3AD203B41FA5}">
                      <a16:colId xmlns:a16="http://schemas.microsoft.com/office/drawing/2014/main" val="20001"/>
                    </a:ext>
                  </a:extLst>
                </a:gridCol>
                <a:gridCol w="2077174">
                  <a:extLst>
                    <a:ext uri="{9D8B030D-6E8A-4147-A177-3AD203B41FA5}">
                      <a16:colId xmlns:a16="http://schemas.microsoft.com/office/drawing/2014/main" val="20002"/>
                    </a:ext>
                  </a:extLst>
                </a:gridCol>
              </a:tblGrid>
              <a:tr h="655228">
                <a:tc>
                  <a:txBody>
                    <a:bodyPr/>
                    <a:lstStyle/>
                    <a:p>
                      <a:pPr algn="ctr" fontAlgn="ctr"/>
                      <a:r>
                        <a:rPr lang="ja-JP" altLang="en-US" sz="1500" b="0" i="0" u="none" strike="noStrike" dirty="0">
                          <a:solidFill>
                            <a:schemeClr val="tx1"/>
                          </a:solidFill>
                          <a:effectLst/>
                          <a:latin typeface="ＭＳ Ｐゴシック" panose="020B0600070205080204" pitchFamily="50" charset="-128"/>
                          <a:ea typeface="ＭＳ Ｐゴシック" panose="020B0600070205080204" pitchFamily="50" charset="-128"/>
                        </a:rPr>
                        <a:t>評価指標</a:t>
                      </a:r>
                    </a:p>
                  </a:txBody>
                  <a:tcPr marL="27191" marR="27191" marT="27191" marB="0" anchor="ctr"/>
                </a:tc>
                <a:tc>
                  <a:txBody>
                    <a:bodyPr/>
                    <a:lstStyle/>
                    <a:p>
                      <a:pPr algn="ctr" fontAlgn="ctr"/>
                      <a:r>
                        <a:rPr lang="ja-JP" altLang="en-US" sz="1500" b="0" i="0" u="none" strike="noStrike" dirty="0">
                          <a:solidFill>
                            <a:schemeClr val="tx1"/>
                          </a:solidFill>
                          <a:effectLst/>
                          <a:latin typeface="ＭＳ Ｐゴシック" panose="020B0600070205080204" pitchFamily="50" charset="-128"/>
                          <a:ea typeface="ＭＳ Ｐゴシック" panose="020B0600070205080204" pitchFamily="50" charset="-128"/>
                        </a:rPr>
                        <a:t>目標値（</a:t>
                      </a:r>
                      <a:r>
                        <a:rPr lang="en-US" altLang="ja-JP" sz="1500" b="0" i="0" u="none" strike="noStrike" dirty="0">
                          <a:solidFill>
                            <a:schemeClr val="tx1"/>
                          </a:solidFill>
                          <a:effectLst/>
                          <a:latin typeface="ＭＳ Ｐゴシック" panose="020B0600070205080204" pitchFamily="50" charset="-128"/>
                          <a:ea typeface="ＭＳ Ｐゴシック" panose="020B0600070205080204" pitchFamily="50" charset="-128"/>
                        </a:rPr>
                        <a:t>2026</a:t>
                      </a:r>
                      <a:r>
                        <a:rPr lang="ja-JP" altLang="en-US" sz="1500" b="0" i="0" u="none" strike="noStrike" dirty="0">
                          <a:solidFill>
                            <a:schemeClr val="tx1"/>
                          </a:solidFill>
                          <a:effectLst/>
                          <a:latin typeface="ＭＳ Ｐゴシック" panose="020B0600070205080204" pitchFamily="50" charset="-128"/>
                          <a:ea typeface="ＭＳ Ｐゴシック" panose="020B0600070205080204" pitchFamily="50" charset="-128"/>
                        </a:rPr>
                        <a:t>年度）</a:t>
                      </a:r>
                    </a:p>
                  </a:txBody>
                  <a:tcPr marL="27191" marR="27191" marT="27191" marB="0" anchor="ctr">
                    <a:lnR w="12700" cap="flat" cmpd="sng" algn="ctr">
                      <a:solidFill>
                        <a:schemeClr val="bg1"/>
                      </a:solidFill>
                      <a:prstDash val="solid"/>
                      <a:round/>
                      <a:headEnd type="none" w="med" len="med"/>
                      <a:tailEnd type="none" w="med" len="med"/>
                    </a:lnR>
                  </a:tcPr>
                </a:tc>
                <a:tc>
                  <a:txBody>
                    <a:bodyPr/>
                    <a:lstStyle/>
                    <a:p>
                      <a:pPr algn="ctr" fontAlgn="ctr"/>
                      <a:endParaRPr lang="zh-TW" altLang="en-US" sz="2000" b="0" i="0" u="none" strike="noStrike" baseline="30000" dirty="0">
                        <a:solidFill>
                          <a:schemeClr val="tx1"/>
                        </a:solidFill>
                        <a:effectLst/>
                        <a:latin typeface="ＭＳ Ｐゴシック" panose="020B0600070205080204" pitchFamily="50" charset="-128"/>
                        <a:ea typeface="ＭＳ Ｐゴシック" panose="020B0600070205080204" pitchFamily="50" charset="-128"/>
                      </a:endParaRPr>
                    </a:p>
                    <a:p>
                      <a:pPr marL="0" marR="0" lvl="0" indent="0" algn="ctr" defTabSz="808787" rtl="0" eaLnBrk="1" fontAlgn="ctr" latinLnBrk="0" hangingPunct="1">
                        <a:lnSpc>
                          <a:spcPct val="100000"/>
                        </a:lnSpc>
                        <a:spcBef>
                          <a:spcPts val="0"/>
                        </a:spcBef>
                        <a:spcAft>
                          <a:spcPts val="0"/>
                        </a:spcAft>
                        <a:buClrTx/>
                        <a:buSzTx/>
                        <a:buFontTx/>
                        <a:buNone/>
                        <a:tabLst/>
                        <a:defRPr/>
                      </a:pPr>
                      <a:r>
                        <a:rPr lang="ja-JP" altLang="en-US" sz="1500" b="0" i="0" u="none" strike="noStrike" dirty="0">
                          <a:solidFill>
                            <a:schemeClr val="tx1"/>
                          </a:solidFill>
                          <a:effectLst/>
                          <a:latin typeface="+mn-ea"/>
                          <a:ea typeface="+mn-ea"/>
                        </a:rPr>
                        <a:t>現状値（</a:t>
                      </a:r>
                      <a:r>
                        <a:rPr lang="en-US" altLang="ja-JP" sz="1500" b="0" i="0" u="none" strike="noStrike" dirty="0">
                          <a:solidFill>
                            <a:schemeClr val="tx1"/>
                          </a:solidFill>
                          <a:effectLst/>
                          <a:latin typeface="+mn-ea"/>
                          <a:ea typeface="+mn-ea"/>
                        </a:rPr>
                        <a:t>2023</a:t>
                      </a:r>
                      <a:r>
                        <a:rPr lang="ja-JP" altLang="en-US" sz="1500" b="0" i="0" u="none" strike="noStrike" dirty="0">
                          <a:solidFill>
                            <a:schemeClr val="tx1"/>
                          </a:solidFill>
                          <a:effectLst/>
                          <a:latin typeface="+mn-ea"/>
                          <a:ea typeface="+mn-ea"/>
                        </a:rPr>
                        <a:t>年度）</a:t>
                      </a:r>
                    </a:p>
                    <a:p>
                      <a:pPr algn="ctr" fontAlgn="ctr"/>
                      <a:endParaRPr lang="zh-TW" altLang="en-US" sz="2000" b="0" i="0" u="none" strike="noStrike" baseline="30000" dirty="0">
                        <a:solidFill>
                          <a:schemeClr val="tx1"/>
                        </a:solidFill>
                        <a:effectLst/>
                        <a:latin typeface="ＭＳ Ｐゴシック" panose="020B0600070205080204" pitchFamily="50" charset="-128"/>
                        <a:ea typeface="ＭＳ Ｐゴシック" panose="020B0600070205080204" pitchFamily="50" charset="-128"/>
                      </a:endParaRPr>
                    </a:p>
                  </a:txBody>
                  <a:tcPr marL="27191" marR="27191" marT="27191" marB="0" anchor="ctr">
                    <a:lnL w="127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0001"/>
                  </a:ext>
                </a:extLst>
              </a:tr>
              <a:tr h="398496">
                <a:tc>
                  <a:txBody>
                    <a:bodyPr/>
                    <a:lstStyle/>
                    <a:p>
                      <a:pPr algn="l" fontAlgn="ctr"/>
                      <a:r>
                        <a:rPr lang="ja-JP" altLang="en-US" sz="1500" b="0" i="0" u="none" strike="noStrike" dirty="0">
                          <a:solidFill>
                            <a:schemeClr val="tx1"/>
                          </a:solidFill>
                          <a:effectLst/>
                          <a:latin typeface="ＭＳ Ｐゴシック" panose="020B0600070205080204" pitchFamily="50" charset="-128"/>
                          <a:ea typeface="ＭＳ Ｐゴシック" panose="020B0600070205080204" pitchFamily="50" charset="-128"/>
                        </a:rPr>
                        <a:t> とちぎオレンジドクター登録数</a:t>
                      </a:r>
                    </a:p>
                  </a:txBody>
                  <a:tcPr marL="27191" marR="27191" marT="27191" marB="0" anchor="ctr"/>
                </a:tc>
                <a:tc>
                  <a:txBody>
                    <a:bodyPr/>
                    <a:lstStyle/>
                    <a:p>
                      <a:pPr algn="r" fontAlgn="ctr"/>
                      <a:r>
                        <a:rPr lang="ja-JP" altLang="en-US" sz="1700" u="none" strike="noStrike" dirty="0">
                          <a:solidFill>
                            <a:schemeClr val="tx1"/>
                          </a:solidFill>
                          <a:effectLst/>
                        </a:rPr>
                        <a:t>２７０人</a:t>
                      </a:r>
                      <a:r>
                        <a:rPr lang="en-US" altLang="ja-JP" sz="1700" u="none" strike="noStrike" dirty="0">
                          <a:solidFill>
                            <a:schemeClr val="tx1"/>
                          </a:solidFill>
                          <a:effectLst/>
                        </a:rPr>
                        <a:t> </a:t>
                      </a:r>
                      <a:endParaRPr lang="en-US" altLang="ja-JP" sz="17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27191" marR="27191" marT="27191" marB="0" anchor="ctr">
                    <a:lnR w="12700" cap="flat" cmpd="sng" algn="ctr">
                      <a:solidFill>
                        <a:schemeClr val="bg1"/>
                      </a:solidFill>
                      <a:prstDash val="solid"/>
                      <a:round/>
                      <a:headEnd type="none" w="med" len="med"/>
                      <a:tailEnd type="none" w="med" len="med"/>
                    </a:lnR>
                  </a:tcPr>
                </a:tc>
                <a:tc>
                  <a:txBody>
                    <a:bodyPr/>
                    <a:lstStyle/>
                    <a:p>
                      <a:pPr algn="r" fontAlgn="ctr"/>
                      <a:r>
                        <a:rPr lang="ja-JP" altLang="en-US" sz="1700" u="none" strike="noStrike" dirty="0">
                          <a:solidFill>
                            <a:schemeClr val="tx1"/>
                          </a:solidFill>
                          <a:effectLst/>
                          <a:latin typeface="+mn-ea"/>
                          <a:ea typeface="+mn-ea"/>
                        </a:rPr>
                        <a:t>２２３人</a:t>
                      </a:r>
                      <a:r>
                        <a:rPr lang="en-US" altLang="ja-JP" sz="1700" u="none" strike="noStrike" dirty="0">
                          <a:solidFill>
                            <a:schemeClr val="tx1"/>
                          </a:solidFill>
                          <a:effectLst/>
                        </a:rPr>
                        <a:t> </a:t>
                      </a:r>
                      <a:endParaRPr lang="en-US" altLang="ja-JP" sz="17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27191" marR="27191" marT="27191" marB="0" anchor="ctr">
                    <a:lnL w="127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0003"/>
                  </a:ext>
                </a:extLst>
              </a:tr>
              <a:tr h="337208">
                <a:tc>
                  <a:txBody>
                    <a:bodyPr/>
                    <a:lstStyle/>
                    <a:p>
                      <a:pPr algn="l" fontAlgn="ctr"/>
                      <a:r>
                        <a:rPr lang="ja-JP" altLang="en-US" sz="1500" b="0" i="0" u="none" strike="noStrike" dirty="0">
                          <a:solidFill>
                            <a:schemeClr val="tx1"/>
                          </a:solidFill>
                          <a:effectLst/>
                          <a:latin typeface="ＭＳ Ｐゴシック" panose="020B0600070205080204" pitchFamily="50" charset="-128"/>
                          <a:ea typeface="ＭＳ Ｐゴシック" panose="020B0600070205080204" pitchFamily="50" charset="-128"/>
                        </a:rPr>
                        <a:t> 医療従事者の認知症対応力向上研修修了者数</a:t>
                      </a:r>
                    </a:p>
                  </a:txBody>
                  <a:tcPr marL="27191" marR="27191" marT="27191" marB="0" anchor="ctr"/>
                </a:tc>
                <a:tc>
                  <a:txBody>
                    <a:bodyPr/>
                    <a:lstStyle/>
                    <a:p>
                      <a:pPr algn="r" fontAlgn="ctr"/>
                      <a:r>
                        <a:rPr lang="ja-JP" altLang="en-US" sz="1700" u="none" strike="noStrike" dirty="0">
                          <a:solidFill>
                            <a:schemeClr val="tx1"/>
                          </a:solidFill>
                          <a:effectLst/>
                        </a:rPr>
                        <a:t>７，１７０人</a:t>
                      </a:r>
                      <a:r>
                        <a:rPr lang="en-US" altLang="ja-JP" sz="1700" u="none" strike="noStrike" dirty="0">
                          <a:solidFill>
                            <a:schemeClr val="tx1"/>
                          </a:solidFill>
                          <a:effectLst/>
                        </a:rPr>
                        <a:t> </a:t>
                      </a:r>
                      <a:endParaRPr lang="en-US" altLang="ja-JP" sz="17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27191" marR="27191" marT="27191" marB="0" anchor="ctr"/>
                </a:tc>
                <a:tc>
                  <a:txBody>
                    <a:bodyPr/>
                    <a:lstStyle/>
                    <a:p>
                      <a:pPr algn="r" fontAlgn="ctr"/>
                      <a:r>
                        <a:rPr lang="ja-JP" altLang="en-US" sz="1700" u="none" strike="noStrike" dirty="0">
                          <a:solidFill>
                            <a:schemeClr val="tx1"/>
                          </a:solidFill>
                          <a:effectLst/>
                        </a:rPr>
                        <a:t>６，２４２人</a:t>
                      </a:r>
                      <a:r>
                        <a:rPr lang="en-US" altLang="ja-JP" sz="1700" u="none" strike="noStrike" dirty="0">
                          <a:solidFill>
                            <a:schemeClr val="tx1"/>
                          </a:solidFill>
                          <a:effectLst/>
                        </a:rPr>
                        <a:t> </a:t>
                      </a:r>
                      <a:endParaRPr lang="en-US" altLang="ja-JP" sz="17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27191" marR="27191" marT="27191" marB="0" anchor="ctr"/>
                </a:tc>
                <a:extLst>
                  <a:ext uri="{0D108BD9-81ED-4DB2-BD59-A6C34878D82A}">
                    <a16:rowId xmlns:a16="http://schemas.microsoft.com/office/drawing/2014/main" val="10004"/>
                  </a:ext>
                </a:extLst>
              </a:tr>
              <a:tr h="404650">
                <a:tc>
                  <a:txBody>
                    <a:bodyPr/>
                    <a:lstStyle/>
                    <a:p>
                      <a:pPr algn="l" fontAlgn="ctr"/>
                      <a:r>
                        <a:rPr lang="ja-JP" altLang="en-US" sz="1500" b="0" i="0" u="none" strike="noStrike" dirty="0">
                          <a:solidFill>
                            <a:schemeClr val="tx1"/>
                          </a:solidFill>
                          <a:effectLst/>
                          <a:latin typeface="ＭＳ Ｐゴシック" panose="020B0600070205080204" pitchFamily="50" charset="-128"/>
                          <a:ea typeface="ＭＳ Ｐゴシック" panose="020B0600070205080204" pitchFamily="50" charset="-128"/>
                        </a:rPr>
                        <a:t> 認知症介護研修修了者数</a:t>
                      </a:r>
                    </a:p>
                  </a:txBody>
                  <a:tcPr marL="27191" marR="27191" marT="27191" marB="0" anchor="ctr"/>
                </a:tc>
                <a:tc>
                  <a:txBody>
                    <a:bodyPr/>
                    <a:lstStyle/>
                    <a:p>
                      <a:pPr algn="r" fontAlgn="ctr"/>
                      <a:r>
                        <a:rPr lang="ja-JP" altLang="en-US" sz="1700" u="none" strike="noStrike" dirty="0">
                          <a:solidFill>
                            <a:schemeClr val="tx1"/>
                          </a:solidFill>
                          <a:effectLst/>
                        </a:rPr>
                        <a:t>５，９６２人</a:t>
                      </a:r>
                      <a:r>
                        <a:rPr lang="en-US" altLang="ja-JP" sz="1700" u="none" strike="noStrike" dirty="0">
                          <a:solidFill>
                            <a:schemeClr val="tx1"/>
                          </a:solidFill>
                          <a:effectLst/>
                        </a:rPr>
                        <a:t> </a:t>
                      </a:r>
                      <a:endParaRPr lang="en-US" altLang="ja-JP" sz="17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27191" marR="27191" marT="27191" marB="0" anchor="ctr"/>
                </a:tc>
                <a:tc>
                  <a:txBody>
                    <a:bodyPr/>
                    <a:lstStyle/>
                    <a:p>
                      <a:pPr algn="r" fontAlgn="ctr"/>
                      <a:r>
                        <a:rPr lang="ja-JP" altLang="en-US" sz="1700" u="none" strike="noStrike" dirty="0">
                          <a:solidFill>
                            <a:schemeClr val="tx1"/>
                          </a:solidFill>
                          <a:effectLst/>
                        </a:rPr>
                        <a:t>１１，１３０人</a:t>
                      </a:r>
                      <a:r>
                        <a:rPr lang="en-US" altLang="ja-JP" sz="1700" u="none" strike="noStrike" dirty="0">
                          <a:solidFill>
                            <a:schemeClr val="tx1"/>
                          </a:solidFill>
                          <a:effectLst/>
                        </a:rPr>
                        <a:t> </a:t>
                      </a:r>
                      <a:endParaRPr lang="en-US" altLang="ja-JP" sz="17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27191" marR="27191" marT="27191" marB="0" anchor="ctr"/>
                </a:tc>
                <a:extLst>
                  <a:ext uri="{0D108BD9-81ED-4DB2-BD59-A6C34878D82A}">
                    <a16:rowId xmlns:a16="http://schemas.microsoft.com/office/drawing/2014/main" val="10005"/>
                  </a:ext>
                </a:extLst>
              </a:tr>
              <a:tr h="337208">
                <a:tc>
                  <a:txBody>
                    <a:bodyPr/>
                    <a:lstStyle/>
                    <a:p>
                      <a:pPr algn="l" fontAlgn="ctr"/>
                      <a:r>
                        <a:rPr lang="ja-JP" altLang="en-US" sz="1500" b="0" i="0" u="none" strike="noStrike" dirty="0">
                          <a:solidFill>
                            <a:schemeClr val="tx1"/>
                          </a:solidFill>
                          <a:effectLst/>
                          <a:latin typeface="ＭＳ Ｐゴシック" panose="020B0600070205080204" pitchFamily="50" charset="-128"/>
                          <a:ea typeface="ＭＳ Ｐゴシック" panose="020B0600070205080204" pitchFamily="50" charset="-128"/>
                        </a:rPr>
                        <a:t> チームオレンジ等を整備した市町数</a:t>
                      </a:r>
                    </a:p>
                  </a:txBody>
                  <a:tcPr marL="27191" marR="27191" marT="27191" marB="0" anchor="ctr"/>
                </a:tc>
                <a:tc>
                  <a:txBody>
                    <a:bodyPr/>
                    <a:lstStyle/>
                    <a:p>
                      <a:pPr algn="r" fontAlgn="ctr"/>
                      <a:r>
                        <a:rPr lang="ja-JP" altLang="en-US" sz="1700" b="0" i="0" u="none" strike="noStrike" dirty="0">
                          <a:solidFill>
                            <a:schemeClr val="tx1"/>
                          </a:solidFill>
                          <a:effectLst/>
                          <a:latin typeface="+mn-lt"/>
                          <a:ea typeface="ＭＳ Ｐゴシック" panose="020B0600070205080204" pitchFamily="50" charset="-128"/>
                        </a:rPr>
                        <a:t>２５市町</a:t>
                      </a:r>
                    </a:p>
                  </a:txBody>
                  <a:tcPr marL="27191" marR="27191" marT="27191" marB="0" anchor="ctr"/>
                </a:tc>
                <a:tc>
                  <a:txBody>
                    <a:bodyPr/>
                    <a:lstStyle/>
                    <a:p>
                      <a:pPr algn="r" fontAlgn="ctr"/>
                      <a:r>
                        <a:rPr lang="ja-JP" altLang="en-US" sz="1700" u="none" strike="noStrike" dirty="0">
                          <a:solidFill>
                            <a:schemeClr val="tx1"/>
                          </a:solidFill>
                          <a:effectLst/>
                        </a:rPr>
                        <a:t>２０市町</a:t>
                      </a:r>
                      <a:r>
                        <a:rPr lang="en-US" altLang="ja-JP" sz="1700" u="none" strike="noStrike" dirty="0">
                          <a:solidFill>
                            <a:schemeClr val="tx1"/>
                          </a:solidFill>
                          <a:effectLst/>
                        </a:rPr>
                        <a:t> </a:t>
                      </a:r>
                      <a:endParaRPr lang="en-US" altLang="ja-JP" sz="17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27191" marR="27191" marT="27191" marB="0" anchor="ctr"/>
                </a:tc>
                <a:extLst>
                  <a:ext uri="{0D108BD9-81ED-4DB2-BD59-A6C34878D82A}">
                    <a16:rowId xmlns:a16="http://schemas.microsoft.com/office/drawing/2014/main" val="10006"/>
                  </a:ext>
                </a:extLst>
              </a:tr>
              <a:tr h="384656">
                <a:tc>
                  <a:txBody>
                    <a:bodyPr/>
                    <a:lstStyle/>
                    <a:p>
                      <a:pPr algn="l" fontAlgn="ctr"/>
                      <a:r>
                        <a:rPr lang="ja-JP" altLang="en-US" sz="1500" b="0" i="0" u="none" strike="noStrike" dirty="0">
                          <a:solidFill>
                            <a:schemeClr val="tx1"/>
                          </a:solidFill>
                          <a:effectLst/>
                          <a:latin typeface="ＭＳ Ｐゴシック" panose="020B0600070205080204" pitchFamily="50" charset="-128"/>
                          <a:ea typeface="ＭＳ Ｐゴシック" panose="020B0600070205080204" pitchFamily="50" charset="-128"/>
                        </a:rPr>
                        <a:t> 本人ミーティングを実施している市町数</a:t>
                      </a:r>
                    </a:p>
                  </a:txBody>
                  <a:tcPr marL="27191" marR="27191" marT="27191" marB="0" anchor="ctr"/>
                </a:tc>
                <a:tc>
                  <a:txBody>
                    <a:bodyPr/>
                    <a:lstStyle/>
                    <a:p>
                      <a:pPr algn="r" fontAlgn="ctr"/>
                      <a:r>
                        <a:rPr lang="ja-JP" altLang="en-US" sz="1700" b="0" i="0" u="none" strike="noStrike" dirty="0">
                          <a:solidFill>
                            <a:schemeClr val="tx1"/>
                          </a:solidFill>
                          <a:effectLst/>
                          <a:latin typeface="+mn-lt"/>
                          <a:ea typeface="ＭＳ Ｐゴシック" panose="020B0600070205080204" pitchFamily="50" charset="-128"/>
                        </a:rPr>
                        <a:t>２５市町</a:t>
                      </a:r>
                    </a:p>
                  </a:txBody>
                  <a:tcPr marL="27191" marR="27191" marT="27191" marB="0" anchor="ctr"/>
                </a:tc>
                <a:tc>
                  <a:txBody>
                    <a:bodyPr/>
                    <a:lstStyle/>
                    <a:p>
                      <a:pPr algn="r" fontAlgn="ctr"/>
                      <a:r>
                        <a:rPr lang="ja-JP" altLang="en-US" sz="1700" u="none" strike="noStrike" dirty="0">
                          <a:solidFill>
                            <a:schemeClr val="tx1"/>
                          </a:solidFill>
                          <a:effectLst/>
                        </a:rPr>
                        <a:t>１０市町</a:t>
                      </a:r>
                      <a:r>
                        <a:rPr lang="en-US" altLang="ja-JP" sz="1700" u="none" strike="noStrike" dirty="0">
                          <a:solidFill>
                            <a:schemeClr val="tx1"/>
                          </a:solidFill>
                          <a:effectLst/>
                        </a:rPr>
                        <a:t> </a:t>
                      </a:r>
                      <a:endParaRPr lang="en-US" altLang="ja-JP" sz="17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27191" marR="27191" marT="27191" marB="0" anchor="ctr"/>
                </a:tc>
                <a:extLst>
                  <a:ext uri="{0D108BD9-81ED-4DB2-BD59-A6C34878D82A}">
                    <a16:rowId xmlns:a16="http://schemas.microsoft.com/office/drawing/2014/main" val="10007"/>
                  </a:ext>
                </a:extLst>
              </a:tr>
              <a:tr h="484567">
                <a:tc>
                  <a:txBody>
                    <a:bodyPr/>
                    <a:lstStyle/>
                    <a:p>
                      <a:pPr algn="l" fontAlgn="ctr"/>
                      <a:r>
                        <a:rPr lang="ja-JP" altLang="en-US" sz="1500" b="0" i="0" u="none" strike="noStrike" dirty="0">
                          <a:solidFill>
                            <a:schemeClr val="tx1"/>
                          </a:solidFill>
                          <a:effectLst/>
                          <a:latin typeface="ＭＳ Ｐゴシック" panose="020B0600070205080204" pitchFamily="50" charset="-128"/>
                          <a:ea typeface="ＭＳ Ｐゴシック" panose="020B0600070205080204" pitchFamily="50" charset="-128"/>
                        </a:rPr>
                        <a:t> 認知症地域支援推進員の配置数</a:t>
                      </a:r>
                    </a:p>
                  </a:txBody>
                  <a:tcPr marL="27191" marR="27191" marT="27191" marB="0" anchor="ctr"/>
                </a:tc>
                <a:tc>
                  <a:txBody>
                    <a:bodyPr/>
                    <a:lstStyle/>
                    <a:p>
                      <a:pPr algn="r" fontAlgn="ctr"/>
                      <a:r>
                        <a:rPr lang="ja-JP" altLang="en-US" sz="1700" u="none" strike="noStrike" dirty="0">
                          <a:solidFill>
                            <a:schemeClr val="tx1"/>
                          </a:solidFill>
                          <a:effectLst/>
                        </a:rPr>
                        <a:t>１８５人</a:t>
                      </a:r>
                      <a:r>
                        <a:rPr lang="en-US" altLang="ja-JP" sz="1700" u="none" strike="noStrike" dirty="0">
                          <a:solidFill>
                            <a:schemeClr val="tx1"/>
                          </a:solidFill>
                          <a:effectLst/>
                        </a:rPr>
                        <a:t> </a:t>
                      </a:r>
                      <a:endParaRPr lang="en-US" altLang="ja-JP" sz="17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27191" marR="27191" marT="27191" marB="0" anchor="ctr"/>
                </a:tc>
                <a:tc>
                  <a:txBody>
                    <a:bodyPr/>
                    <a:lstStyle/>
                    <a:p>
                      <a:pPr algn="r" fontAlgn="ctr"/>
                      <a:r>
                        <a:rPr lang="ja-JP" altLang="en-US" sz="1700" b="0" i="0" u="none" strike="noStrike" dirty="0">
                          <a:solidFill>
                            <a:schemeClr val="tx1"/>
                          </a:solidFill>
                          <a:effectLst/>
                          <a:latin typeface="ＭＳ Ｐゴシック" panose="020B0600070205080204" pitchFamily="50" charset="-128"/>
                          <a:ea typeface="ＭＳ Ｐゴシック" panose="020B0600070205080204" pitchFamily="50" charset="-128"/>
                        </a:rPr>
                        <a:t>１５０人</a:t>
                      </a:r>
                      <a:endParaRPr lang="en-US" altLang="ja-JP" sz="17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27191" marR="27191" marT="27191" marB="0" anchor="ctr"/>
                </a:tc>
                <a:extLst>
                  <a:ext uri="{0D108BD9-81ED-4DB2-BD59-A6C34878D82A}">
                    <a16:rowId xmlns:a16="http://schemas.microsoft.com/office/drawing/2014/main" val="10008"/>
                  </a:ext>
                </a:extLst>
              </a:tr>
            </a:tbl>
          </a:graphicData>
        </a:graphic>
      </p:graphicFrame>
      <p:sp>
        <p:nvSpPr>
          <p:cNvPr id="48" name="角丸四角形 47"/>
          <p:cNvSpPr/>
          <p:nvPr/>
        </p:nvSpPr>
        <p:spPr>
          <a:xfrm>
            <a:off x="554800" y="10691001"/>
            <a:ext cx="8440732" cy="1037690"/>
          </a:xfrm>
          <a:prstGeom prst="roundRect">
            <a:avLst>
              <a:gd name="adj" fmla="val 11475"/>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550646">
              <a:defRPr/>
            </a:pPr>
            <a:r>
              <a:rPr lang="ja-JP" altLang="en-US" sz="1491" dirty="0">
                <a:solidFill>
                  <a:schemeClr val="tx1"/>
                </a:solidFill>
                <a:latin typeface="Calibri"/>
                <a:ea typeface="ＭＳ Ｐゴシック" panose="020B0600070205080204" pitchFamily="50" charset="-128"/>
              </a:rPr>
              <a:t>●とちぎオレンジドクターの登録（１６名：２２６名→２４２名）　　　　　　　　　 </a:t>
            </a:r>
            <a:endParaRPr lang="en-US" altLang="ja-JP" sz="1491" dirty="0">
              <a:solidFill>
                <a:schemeClr val="tx1"/>
              </a:solidFill>
              <a:latin typeface="Calibri"/>
              <a:ea typeface="ＭＳ Ｐゴシック" panose="020B0600070205080204" pitchFamily="50" charset="-128"/>
            </a:endParaRPr>
          </a:p>
          <a:p>
            <a:pPr defTabSz="1550646">
              <a:defRPr/>
            </a:pPr>
            <a:r>
              <a:rPr lang="ja-JP" altLang="en-US" sz="1491" dirty="0">
                <a:solidFill>
                  <a:schemeClr val="tx1"/>
                </a:solidFill>
                <a:latin typeface="Calibri"/>
                <a:ea typeface="ＭＳ Ｐゴシック" panose="020B0600070205080204" pitchFamily="50" charset="-128"/>
              </a:rPr>
              <a:t>●認知症サポート医の養成（１９名：２９０名→３０９名）</a:t>
            </a:r>
            <a:endParaRPr lang="en-US" altLang="ja-JP" sz="1491" dirty="0">
              <a:solidFill>
                <a:schemeClr val="tx1"/>
              </a:solidFill>
              <a:latin typeface="Calibri"/>
              <a:ea typeface="ＭＳ Ｐゴシック" panose="020B0600070205080204" pitchFamily="50" charset="-128"/>
            </a:endParaRPr>
          </a:p>
          <a:p>
            <a:pPr defTabSz="1550646">
              <a:defRPr/>
            </a:pPr>
            <a:r>
              <a:rPr lang="ja-JP" altLang="en-US" sz="1491" dirty="0">
                <a:solidFill>
                  <a:schemeClr val="tx1"/>
                </a:solidFill>
                <a:latin typeface="Calibri"/>
                <a:ea typeface="ＭＳ Ｐゴシック" panose="020B0600070205080204" pitchFamily="50" charset="-128"/>
              </a:rPr>
              <a:t>●チームオレンジ設置市町数（１９市町→　２３市町）</a:t>
            </a:r>
            <a:endParaRPr lang="en-US" altLang="ja-JP" sz="1491" dirty="0">
              <a:solidFill>
                <a:schemeClr val="tx1"/>
              </a:solidFill>
              <a:latin typeface="Calibri"/>
              <a:ea typeface="ＭＳ Ｐゴシック" panose="020B0600070205080204" pitchFamily="50" charset="-128"/>
            </a:endParaRPr>
          </a:p>
          <a:p>
            <a:pPr defTabSz="1550646">
              <a:defRPr/>
            </a:pPr>
            <a:r>
              <a:rPr lang="ja-JP" altLang="en-US" sz="1491" dirty="0">
                <a:solidFill>
                  <a:schemeClr val="tx1"/>
                </a:solidFill>
                <a:latin typeface="Calibri"/>
                <a:ea typeface="ＭＳ Ｐゴシック" panose="020B0600070205080204" pitchFamily="50" charset="-128"/>
              </a:rPr>
              <a:t>●認知症対応力向上研修修了者数（６６２名）</a:t>
            </a:r>
            <a:endParaRPr lang="en-US" altLang="ja-JP" sz="1491" dirty="0">
              <a:solidFill>
                <a:schemeClr val="tx1"/>
              </a:solidFill>
              <a:latin typeface="Calibri"/>
              <a:ea typeface="ＭＳ Ｐゴシック" panose="020B0600070205080204" pitchFamily="50" charset="-128"/>
            </a:endParaRPr>
          </a:p>
        </p:txBody>
      </p:sp>
      <p:sp>
        <p:nvSpPr>
          <p:cNvPr id="49" name="ホームベース 48"/>
          <p:cNvSpPr/>
          <p:nvPr/>
        </p:nvSpPr>
        <p:spPr>
          <a:xfrm>
            <a:off x="10056026" y="8981697"/>
            <a:ext cx="4442459" cy="386482"/>
          </a:xfrm>
          <a:prstGeom prst="homePlate">
            <a:avLst/>
          </a:prstGeom>
          <a:solidFill>
            <a:schemeClr val="accent1">
              <a:lumMod val="40000"/>
              <a:lumOff val="60000"/>
            </a:schemeClr>
          </a:solidFill>
          <a:ln w="9525">
            <a:solidFill>
              <a:schemeClr val="tx1">
                <a:lumMod val="65000"/>
                <a:lumOff val="35000"/>
              </a:schemeClr>
            </a:solidFill>
          </a:ln>
          <a:effectLst>
            <a:innerShdw blurRad="63500" dist="508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defTabSz="1550646" fontAlgn="base">
              <a:spcBef>
                <a:spcPct val="0"/>
              </a:spcBef>
              <a:spcAft>
                <a:spcPct val="0"/>
              </a:spcAft>
              <a:defRPr/>
            </a:pPr>
            <a:r>
              <a:rPr lang="ja-JP" altLang="en-US" sz="1740" b="1" dirty="0">
                <a:solidFill>
                  <a:prstClr val="black"/>
                </a:solidFill>
                <a:latin typeface="メイリオ" pitchFamily="50" charset="-128"/>
                <a:ea typeface="メイリオ" pitchFamily="50" charset="-128"/>
              </a:rPr>
              <a:t>３</a:t>
            </a:r>
            <a:r>
              <a:rPr lang="en-US" altLang="ja-JP" sz="1740" b="1" dirty="0">
                <a:solidFill>
                  <a:prstClr val="black"/>
                </a:solidFill>
                <a:latin typeface="メイリオ" pitchFamily="50" charset="-128"/>
                <a:ea typeface="メイリオ" pitchFamily="50" charset="-128"/>
              </a:rPr>
              <a:t>.</a:t>
            </a:r>
            <a:r>
              <a:rPr lang="ja-JP" altLang="en-US" sz="1740" b="1" dirty="0">
                <a:solidFill>
                  <a:prstClr val="black"/>
                </a:solidFill>
                <a:latin typeface="メイリオ" pitchFamily="50" charset="-128"/>
                <a:ea typeface="メイリオ" pitchFamily="50" charset="-128"/>
              </a:rPr>
              <a:t>認知症対応力の向上</a:t>
            </a:r>
          </a:p>
        </p:txBody>
      </p:sp>
      <p:sp>
        <p:nvSpPr>
          <p:cNvPr id="52" name="ホームベース 51"/>
          <p:cNvSpPr/>
          <p:nvPr/>
        </p:nvSpPr>
        <p:spPr>
          <a:xfrm>
            <a:off x="10056550" y="10315396"/>
            <a:ext cx="4442459" cy="386482"/>
          </a:xfrm>
          <a:prstGeom prst="homePlate">
            <a:avLst/>
          </a:prstGeom>
          <a:solidFill>
            <a:schemeClr val="accent1">
              <a:lumMod val="40000"/>
              <a:lumOff val="60000"/>
            </a:schemeClr>
          </a:solidFill>
          <a:ln w="9525">
            <a:solidFill>
              <a:schemeClr val="tx1">
                <a:lumMod val="65000"/>
                <a:lumOff val="35000"/>
              </a:schemeClr>
            </a:solidFill>
          </a:ln>
          <a:effectLst>
            <a:innerShdw blurRad="63500" dist="508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defTabSz="1550646" fontAlgn="base">
              <a:spcBef>
                <a:spcPct val="0"/>
              </a:spcBef>
              <a:spcAft>
                <a:spcPct val="0"/>
              </a:spcAft>
              <a:defRPr/>
            </a:pPr>
            <a:r>
              <a:rPr lang="ja-JP" altLang="en-US" sz="1740" b="1" dirty="0">
                <a:solidFill>
                  <a:prstClr val="black"/>
                </a:solidFill>
                <a:latin typeface="メイリオ" pitchFamily="50" charset="-128"/>
                <a:ea typeface="メイリオ" pitchFamily="50" charset="-128"/>
              </a:rPr>
              <a:t>４</a:t>
            </a:r>
            <a:r>
              <a:rPr lang="en-US" altLang="ja-JP" sz="1740" b="1" dirty="0">
                <a:solidFill>
                  <a:prstClr val="black"/>
                </a:solidFill>
                <a:latin typeface="メイリオ" pitchFamily="50" charset="-128"/>
                <a:ea typeface="メイリオ" pitchFamily="50" charset="-128"/>
              </a:rPr>
              <a:t>.</a:t>
            </a:r>
            <a:r>
              <a:rPr lang="ja-JP" altLang="en-US" sz="1740" b="1" dirty="0">
                <a:solidFill>
                  <a:prstClr val="black"/>
                </a:solidFill>
                <a:latin typeface="メイリオ" pitchFamily="50" charset="-128"/>
                <a:ea typeface="メイリオ" pitchFamily="50" charset="-128"/>
              </a:rPr>
              <a:t>若年性認知症への対応</a:t>
            </a:r>
          </a:p>
        </p:txBody>
      </p:sp>
      <p:pic>
        <p:nvPicPr>
          <p:cNvPr id="7" name="図 6">
            <a:extLst>
              <a:ext uri="{FF2B5EF4-FFF2-40B4-BE49-F238E27FC236}">
                <a16:creationId xmlns:a16="http://schemas.microsoft.com/office/drawing/2014/main" id="{CC7D5514-5785-DE23-5696-442C350ECA2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95919" y="2823162"/>
            <a:ext cx="4179246" cy="2718645"/>
          </a:xfrm>
          <a:prstGeom prst="rect">
            <a:avLst/>
          </a:prstGeom>
        </p:spPr>
      </p:pic>
      <p:sp>
        <p:nvSpPr>
          <p:cNvPr id="8" name="四角形: 角を丸くする 7">
            <a:extLst>
              <a:ext uri="{FF2B5EF4-FFF2-40B4-BE49-F238E27FC236}">
                <a16:creationId xmlns:a16="http://schemas.microsoft.com/office/drawing/2014/main" id="{7F5D7DB6-A8FA-96F2-3C16-BFEB0D6B296C}"/>
              </a:ext>
            </a:extLst>
          </p:cNvPr>
          <p:cNvSpPr/>
          <p:nvPr/>
        </p:nvSpPr>
        <p:spPr>
          <a:xfrm>
            <a:off x="554797" y="5656398"/>
            <a:ext cx="8440730" cy="459245"/>
          </a:xfrm>
          <a:prstGeom prst="round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altLang="ja-JP" sz="1311" dirty="0">
                <a:solidFill>
                  <a:schemeClr val="tx1"/>
                </a:solidFill>
              </a:rPr>
              <a:t>【</a:t>
            </a:r>
            <a:r>
              <a:rPr lang="ja-JP" altLang="en-US" sz="1311" dirty="0">
                <a:solidFill>
                  <a:schemeClr val="tx1"/>
                </a:solidFill>
              </a:rPr>
              <a:t>厚生労働省「「認知症及び軽度認知障害の有病率調査並びに将来推計に関する研究」（令和５年度老人保健事業推進費等補助金九州大学 二宮利治教授）に基づき推計」</a:t>
            </a:r>
            <a:r>
              <a:rPr lang="en-US" altLang="ja-JP" sz="1311" dirty="0">
                <a:solidFill>
                  <a:schemeClr val="tx1"/>
                </a:solidFill>
              </a:rPr>
              <a:t>】</a:t>
            </a:r>
            <a:endParaRPr lang="ja-JP" altLang="en-US" sz="1311" dirty="0">
              <a:solidFill>
                <a:schemeClr val="tx1"/>
              </a:solidFill>
            </a:endParaRPr>
          </a:p>
        </p:txBody>
      </p:sp>
      <p:pic>
        <p:nvPicPr>
          <p:cNvPr id="14" name="図 13">
            <a:extLst>
              <a:ext uri="{FF2B5EF4-FFF2-40B4-BE49-F238E27FC236}">
                <a16:creationId xmlns:a16="http://schemas.microsoft.com/office/drawing/2014/main" id="{ADC26E5B-AD55-3DF8-B3B6-5FD404D99068}"/>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059938" y="2793511"/>
            <a:ext cx="3957950" cy="2702841"/>
          </a:xfrm>
          <a:prstGeom prst="rect">
            <a:avLst/>
          </a:prstGeom>
        </p:spPr>
      </p:pic>
      <p:sp>
        <p:nvSpPr>
          <p:cNvPr id="3" name="テキスト ボックス 38">
            <a:extLst>
              <a:ext uri="{FF2B5EF4-FFF2-40B4-BE49-F238E27FC236}">
                <a16:creationId xmlns:a16="http://schemas.microsoft.com/office/drawing/2014/main" id="{CD43FE11-CA40-C2AD-9482-7089B9A6D374}"/>
              </a:ext>
            </a:extLst>
          </p:cNvPr>
          <p:cNvSpPr txBox="1">
            <a:spLocks noChangeArrowheads="1"/>
          </p:cNvSpPr>
          <p:nvPr/>
        </p:nvSpPr>
        <p:spPr bwMode="auto">
          <a:xfrm>
            <a:off x="9740902" y="2640212"/>
            <a:ext cx="6904953" cy="347467"/>
          </a:xfrm>
          <a:prstGeom prst="rect">
            <a:avLst/>
          </a:prstGeom>
          <a:noFill/>
          <a:ln w="9525">
            <a:noFill/>
            <a:miter lim="800000"/>
            <a:headEnd/>
            <a:tailEnd/>
          </a:ln>
        </p:spPr>
        <p:txBody>
          <a:bodyPr wrap="square">
            <a:spAutoFit/>
          </a:bodyPr>
          <a:lstStyle/>
          <a:p>
            <a:pPr defTabSz="1550646" fontAlgn="base">
              <a:spcBef>
                <a:spcPct val="0"/>
              </a:spcBef>
              <a:spcAft>
                <a:spcPct val="0"/>
              </a:spcAft>
              <a:defRPr/>
            </a:pPr>
            <a:r>
              <a:rPr lang="ja-JP" altLang="en-US" sz="1658" dirty="0">
                <a:solidFill>
                  <a:prstClr val="black"/>
                </a:solidFill>
                <a:latin typeface="HG丸ｺﾞｼｯｸM-PRO" pitchFamily="50" charset="-128"/>
                <a:ea typeface="HG丸ｺﾞｼｯｸM-PRO" pitchFamily="50" charset="-128"/>
              </a:rPr>
              <a:t>●認知症の人が尊厳を保持し希望を持って暮らせる地域づくりの推進</a:t>
            </a:r>
          </a:p>
        </p:txBody>
      </p:sp>
      <p:sp>
        <p:nvSpPr>
          <p:cNvPr id="4" name="フッター プレースホルダー 3">
            <a:extLst>
              <a:ext uri="{FF2B5EF4-FFF2-40B4-BE49-F238E27FC236}">
                <a16:creationId xmlns:a16="http://schemas.microsoft.com/office/drawing/2014/main" id="{EAAB21FB-BEF2-1838-F056-2AA1DEC5C7A6}"/>
              </a:ext>
            </a:extLst>
          </p:cNvPr>
          <p:cNvSpPr>
            <a:spLocks noGrp="1"/>
          </p:cNvSpPr>
          <p:nvPr/>
        </p:nvSpPr>
        <p:spPr>
          <a:xfrm>
            <a:off x="6496462" y="11423420"/>
            <a:ext cx="5780792" cy="683941"/>
          </a:xfrm>
          <a:prstGeom prst="rect">
            <a:avLst/>
          </a:prstGeom>
        </p:spPr>
        <p:txBody>
          <a:bodyPr vert="horz" lIns="171283" tIns="85641" rIns="171283" bIns="85641"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ja-JP" altLang="en-US" sz="2622">
                <a:solidFill>
                  <a:schemeClr val="bg2">
                    <a:lumMod val="10000"/>
                  </a:schemeClr>
                </a:solidFill>
                <a:latin typeface="ＭＳ ゴシック" panose="020B0609070205080204" pitchFamily="49" charset="-128"/>
                <a:ea typeface="ＭＳ ゴシック" panose="020B0609070205080204" pitchFamily="49" charset="-128"/>
              </a:rPr>
              <a:t>３</a:t>
            </a:r>
            <a:endParaRPr lang="ja-JP" altLang="en-US" sz="2622" dirty="0">
              <a:solidFill>
                <a:schemeClr val="bg2">
                  <a:lumMod val="10000"/>
                </a:schemeClr>
              </a:solidFill>
              <a:latin typeface="ＭＳ ゴシック" panose="020B0609070205080204" pitchFamily="49" charset="-128"/>
              <a:ea typeface="ＭＳ ゴシック" panose="020B0609070205080204" pitchFamily="49" charset="-128"/>
            </a:endParaRPr>
          </a:p>
        </p:txBody>
      </p:sp>
      <p:sp>
        <p:nvSpPr>
          <p:cNvPr id="2" name="スライド番号プレースホルダー 3">
            <a:extLst>
              <a:ext uri="{FF2B5EF4-FFF2-40B4-BE49-F238E27FC236}">
                <a16:creationId xmlns:a16="http://schemas.microsoft.com/office/drawing/2014/main" id="{6829E3DF-91DD-0D44-29D0-ED81AE187289}"/>
              </a:ext>
            </a:extLst>
          </p:cNvPr>
          <p:cNvSpPr>
            <a:spLocks noGrp="1"/>
          </p:cNvSpPr>
          <p:nvPr>
            <p:ph type="sldNum" sz="quarter" idx="12"/>
          </p:nvPr>
        </p:nvSpPr>
        <p:spPr>
          <a:xfrm>
            <a:off x="15735200" y="11865194"/>
            <a:ext cx="480160" cy="681567"/>
          </a:xfrm>
        </p:spPr>
        <p:txBody>
          <a:bodyPr/>
          <a:lstStyle/>
          <a:p>
            <a:pPr marL="0" marR="0" lvl="0" indent="0" algn="r" defTabSz="1280160" rtl="0" eaLnBrk="1" fontAlgn="auto" latinLnBrk="0" hangingPunct="1">
              <a:lnSpc>
                <a:spcPct val="100000"/>
              </a:lnSpc>
              <a:spcBef>
                <a:spcPts val="0"/>
              </a:spcBef>
              <a:spcAft>
                <a:spcPts val="0"/>
              </a:spcAft>
              <a:buClrTx/>
              <a:buSzTx/>
              <a:buFontTx/>
              <a:buNone/>
              <a:tabLst/>
              <a:defRPr/>
            </a:pPr>
            <a:r>
              <a:rPr kumimoji="1" lang="en-US" altLang="ja-JP" sz="3200" b="0" i="0" u="none" strike="noStrike" kern="1200" cap="none" spc="0" normalizeH="0" baseline="0" noProof="0" dirty="0">
                <a:ln>
                  <a:noFill/>
                </a:ln>
                <a:solidFill>
                  <a:schemeClr val="tx1"/>
                </a:solidFill>
                <a:effectLst/>
                <a:uLnTx/>
                <a:uFillTx/>
                <a:latin typeface="Arial" panose="020B0604020202020204" pitchFamily="34" charset="0"/>
                <a:ea typeface="ＭＳ Ｐゴシック" panose="020B0600070205080204" pitchFamily="50" charset="-128"/>
                <a:cs typeface="Arial" panose="020B0604020202020204" pitchFamily="34" charset="0"/>
              </a:rPr>
              <a:t>5</a:t>
            </a:r>
            <a:endParaRPr kumimoji="1" lang="ja-JP" altLang="en-US" sz="3200" b="0" i="0" u="none" strike="noStrike" kern="1200" cap="none" spc="0" normalizeH="0" baseline="0" noProof="0" dirty="0">
              <a:ln>
                <a:noFill/>
              </a:ln>
              <a:solidFill>
                <a:schemeClr val="tx1"/>
              </a:solidFill>
              <a:effectLst/>
              <a:uLnTx/>
              <a:uFillTx/>
              <a:latin typeface="Arial" panose="020B0604020202020204" pitchFamily="34" charset="0"/>
              <a:ea typeface="ＭＳ Ｐゴシック" panose="020B0600070205080204" pitchFamily="50" charset="-128"/>
              <a:cs typeface="Arial" panose="020B0604020202020204" pitchFamily="34" charset="0"/>
            </a:endParaRPr>
          </a:p>
        </p:txBody>
      </p:sp>
    </p:spTree>
    <p:extLst>
      <p:ext uri="{BB962C8B-B14F-4D97-AF65-F5344CB8AC3E}">
        <p14:creationId xmlns:p14="http://schemas.microsoft.com/office/powerpoint/2010/main" val="2755769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テキスト ボックス 10"/>
          <p:cNvSpPr txBox="1"/>
          <p:nvPr/>
        </p:nvSpPr>
        <p:spPr>
          <a:xfrm>
            <a:off x="888488" y="1254099"/>
            <a:ext cx="15662733" cy="9941183"/>
          </a:xfrm>
          <a:prstGeom prst="rect">
            <a:avLst/>
          </a:prstGeom>
          <a:noFill/>
        </p:spPr>
        <p:txBody>
          <a:bodyPr wrap="square" rtlCol="0">
            <a:spAutoFit/>
          </a:bodyPr>
          <a:lstStyle/>
          <a:p>
            <a:pPr hangingPunct="0"/>
            <a:endParaRPr lang="en-US" altLang="ja-JP" sz="3200" dirty="0">
              <a:latin typeface="HGSｺﾞｼｯｸE" panose="020B0900000000000000" pitchFamily="50" charset="-128"/>
              <a:ea typeface="HGSｺﾞｼｯｸE" panose="020B0900000000000000" pitchFamily="50" charset="-128"/>
            </a:endParaRPr>
          </a:p>
          <a:p>
            <a:pPr hangingPunct="0"/>
            <a:r>
              <a:rPr kumimoji="1" lang="ja-JP" altLang="en-US" sz="3200" dirty="0">
                <a:latin typeface="HGSｺﾞｼｯｸE" panose="020B0900000000000000" pitchFamily="50" charset="-128"/>
                <a:ea typeface="HGSｺﾞｼｯｸE" panose="020B0900000000000000" pitchFamily="50" charset="-128"/>
              </a:rPr>
              <a:t>① 認知症電話相談の実施</a:t>
            </a:r>
            <a:endParaRPr kumimoji="1" lang="en-US" altLang="ja-JP" sz="3200" dirty="0">
              <a:latin typeface="HGSｺﾞｼｯｸE" panose="020B0900000000000000" pitchFamily="50" charset="-128"/>
              <a:ea typeface="HGSｺﾞｼｯｸE" panose="020B0900000000000000" pitchFamily="50" charset="-128"/>
            </a:endParaRPr>
          </a:p>
          <a:p>
            <a:pPr hangingPunct="0"/>
            <a:r>
              <a:rPr kumimoji="1" lang="ja-JP" altLang="en-US" sz="3200" dirty="0">
                <a:latin typeface="HGSｺﾞｼｯｸE" panose="020B0900000000000000" pitchFamily="50" charset="-128"/>
                <a:ea typeface="HGSｺﾞｼｯｸE" panose="020B0900000000000000" pitchFamily="50" charset="-128"/>
              </a:rPr>
              <a:t>　　認知症の人や家族が抱える悩みや不安、介護に関する相談等に</a:t>
            </a:r>
            <a:endParaRPr kumimoji="1" lang="en-US" altLang="ja-JP" sz="3200" dirty="0">
              <a:latin typeface="HGSｺﾞｼｯｸE" panose="020B0900000000000000" pitchFamily="50" charset="-128"/>
              <a:ea typeface="HGSｺﾞｼｯｸE" panose="020B0900000000000000" pitchFamily="50" charset="-128"/>
            </a:endParaRPr>
          </a:p>
          <a:p>
            <a:pPr hangingPunct="0"/>
            <a:r>
              <a:rPr kumimoji="1" lang="ja-JP" altLang="en-US" sz="3200" dirty="0">
                <a:latin typeface="HGSｺﾞｼｯｸE" panose="020B0900000000000000" pitchFamily="50" charset="-128"/>
                <a:ea typeface="HGSｺﾞｼｯｸE" panose="020B0900000000000000" pitchFamily="50" charset="-128"/>
              </a:rPr>
              <a:t>　対応する電話相談及び来所相談の実施</a:t>
            </a:r>
            <a:endParaRPr kumimoji="1" lang="en-US" altLang="ja-JP" sz="3200" dirty="0">
              <a:latin typeface="HGSｺﾞｼｯｸE" panose="020B0900000000000000" pitchFamily="50" charset="-128"/>
              <a:ea typeface="HGSｺﾞｼｯｸE" panose="020B0900000000000000" pitchFamily="50" charset="-128"/>
            </a:endParaRPr>
          </a:p>
          <a:p>
            <a:pPr hangingPunct="0"/>
            <a:r>
              <a:rPr lang="ja-JP" altLang="en-US" sz="3200" dirty="0">
                <a:latin typeface="HGSｺﾞｼｯｸE" panose="020B0900000000000000" pitchFamily="50" charset="-128"/>
                <a:ea typeface="HGSｺﾞｼｯｸE" panose="020B0900000000000000" pitchFamily="50" charset="-128"/>
              </a:rPr>
              <a:t>　</a:t>
            </a:r>
            <a:r>
              <a:rPr lang="en-US" altLang="ja-JP" sz="3200" dirty="0">
                <a:latin typeface="HGSｺﾞｼｯｸE" panose="020B0900000000000000" pitchFamily="50" charset="-128"/>
                <a:ea typeface="HGSｺﾞｼｯｸE" panose="020B0900000000000000" pitchFamily="50" charset="-128"/>
              </a:rPr>
              <a:t>〔</a:t>
            </a:r>
            <a:r>
              <a:rPr lang="ja-JP" altLang="en-US" sz="3200" dirty="0">
                <a:latin typeface="HGSｺﾞｼｯｸE" panose="020B0900000000000000" pitchFamily="50" charset="-128"/>
                <a:ea typeface="HGSｺﾞｼｯｸE" panose="020B0900000000000000" pitchFamily="50" charset="-128"/>
              </a:rPr>
              <a:t>委託先</a:t>
            </a:r>
            <a:r>
              <a:rPr lang="en-US" altLang="ja-JP" sz="3200" dirty="0">
                <a:latin typeface="HGSｺﾞｼｯｸE" panose="020B0900000000000000" pitchFamily="50" charset="-128"/>
                <a:ea typeface="HGSｺﾞｼｯｸE" panose="020B0900000000000000" pitchFamily="50" charset="-128"/>
              </a:rPr>
              <a:t>〕(</a:t>
            </a:r>
            <a:r>
              <a:rPr lang="ja-JP" altLang="en-US" sz="3200" dirty="0">
                <a:latin typeface="HGSｺﾞｼｯｸE" panose="020B0900000000000000" pitchFamily="50" charset="-128"/>
                <a:ea typeface="HGSｺﾞｼｯｸE" panose="020B0900000000000000" pitchFamily="50" charset="-128"/>
              </a:rPr>
              <a:t>公社</a:t>
            </a:r>
            <a:r>
              <a:rPr lang="en-US" altLang="ja-JP" sz="3200" dirty="0">
                <a:latin typeface="HGSｺﾞｼｯｸE" panose="020B0900000000000000" pitchFamily="50" charset="-128"/>
                <a:ea typeface="HGSｺﾞｼｯｸE" panose="020B0900000000000000" pitchFamily="50" charset="-128"/>
              </a:rPr>
              <a:t>)</a:t>
            </a:r>
            <a:r>
              <a:rPr lang="ja-JP" altLang="en-US" sz="3200" dirty="0">
                <a:latin typeface="HGSｺﾞｼｯｸE" panose="020B0900000000000000" pitchFamily="50" charset="-128"/>
                <a:ea typeface="HGSｺﾞｼｯｸE" panose="020B0900000000000000" pitchFamily="50" charset="-128"/>
              </a:rPr>
              <a:t>認知症の人と家族の会栃木県支部　　</a:t>
            </a:r>
            <a:endParaRPr lang="en-US" altLang="ja-JP" sz="3200" dirty="0">
              <a:latin typeface="HGSｺﾞｼｯｸE" panose="020B0900000000000000" pitchFamily="50" charset="-128"/>
              <a:ea typeface="HGSｺﾞｼｯｸE" panose="020B0900000000000000" pitchFamily="50" charset="-128"/>
            </a:endParaRPr>
          </a:p>
          <a:p>
            <a:pPr hangingPunct="0"/>
            <a:r>
              <a:rPr kumimoji="1" lang="ja-JP" altLang="en-US" sz="3200" dirty="0">
                <a:latin typeface="HGSｺﾞｼｯｸE" panose="020B0900000000000000" pitchFamily="50" charset="-128"/>
                <a:ea typeface="HGSｺﾞｼｯｸE" panose="020B0900000000000000" pitchFamily="50" charset="-128"/>
              </a:rPr>
              <a:t>　　</a:t>
            </a:r>
            <a:endParaRPr kumimoji="1" lang="en-US" altLang="ja-JP" sz="3200" dirty="0">
              <a:latin typeface="HGSｺﾞｼｯｸE" panose="020B0900000000000000" pitchFamily="50" charset="-128"/>
              <a:ea typeface="HGSｺﾞｼｯｸE" panose="020B0900000000000000" pitchFamily="50" charset="-128"/>
            </a:endParaRPr>
          </a:p>
          <a:p>
            <a:pPr hangingPunct="0"/>
            <a:r>
              <a:rPr kumimoji="1" lang="ja-JP" altLang="en-US" sz="3200" dirty="0">
                <a:latin typeface="HGSｺﾞｼｯｸE" panose="020B0900000000000000" pitchFamily="50" charset="-128"/>
                <a:ea typeface="HGSｺﾞｼｯｸE" panose="020B0900000000000000" pitchFamily="50" charset="-128"/>
              </a:rPr>
              <a:t>　　電話相談：毎週月～金　　　</a:t>
            </a:r>
            <a:r>
              <a:rPr kumimoji="1" lang="en-US" altLang="ja-JP" sz="3200" dirty="0">
                <a:latin typeface="HGSｺﾞｼｯｸE" panose="020B0900000000000000" pitchFamily="50" charset="-128"/>
                <a:ea typeface="HGSｺﾞｼｯｸE" panose="020B0900000000000000" pitchFamily="50" charset="-128"/>
              </a:rPr>
              <a:t>13:30</a:t>
            </a:r>
            <a:r>
              <a:rPr kumimoji="1" lang="ja-JP" altLang="en-US" sz="3200" dirty="0">
                <a:latin typeface="HGSｺﾞｼｯｸE" panose="020B0900000000000000" pitchFamily="50" charset="-128"/>
                <a:ea typeface="HGSｺﾞｼｯｸE" panose="020B0900000000000000" pitchFamily="50" charset="-128"/>
              </a:rPr>
              <a:t>～</a:t>
            </a:r>
            <a:r>
              <a:rPr kumimoji="1" lang="en-US" altLang="ja-JP" sz="3200" dirty="0">
                <a:latin typeface="HGSｺﾞｼｯｸE" panose="020B0900000000000000" pitchFamily="50" charset="-128"/>
                <a:ea typeface="HGSｺﾞｼｯｸE" panose="020B0900000000000000" pitchFamily="50" charset="-128"/>
              </a:rPr>
              <a:t>16:00</a:t>
            </a:r>
            <a:r>
              <a:rPr kumimoji="1" lang="ja-JP" altLang="en-US" sz="3200" dirty="0">
                <a:latin typeface="HGSｺﾞｼｯｸE" panose="020B0900000000000000" pitchFamily="50" charset="-128"/>
                <a:ea typeface="HGSｺﾞｼｯｸE" panose="020B0900000000000000" pitchFamily="50" charset="-128"/>
              </a:rPr>
              <a:t>　</a:t>
            </a:r>
            <a:r>
              <a:rPr kumimoji="1" lang="en-US" altLang="ja-JP" sz="3200" i="1" u="sng" dirty="0">
                <a:latin typeface="HGSｺﾞｼｯｸE" panose="020B0900000000000000" pitchFamily="50" charset="-128"/>
                <a:ea typeface="HGSｺﾞｼｯｸE" panose="020B0900000000000000" pitchFamily="50" charset="-128"/>
              </a:rPr>
              <a:t>R6</a:t>
            </a:r>
            <a:r>
              <a:rPr kumimoji="1" lang="ja-JP" altLang="en-US" sz="3200" i="1" u="sng" dirty="0">
                <a:latin typeface="HGSｺﾞｼｯｸE" panose="020B0900000000000000" pitchFamily="50" charset="-128"/>
                <a:ea typeface="HGSｺﾞｼｯｸE" panose="020B0900000000000000" pitchFamily="50" charset="-128"/>
              </a:rPr>
              <a:t>実績：</a:t>
            </a:r>
            <a:r>
              <a:rPr kumimoji="1" lang="en-US" altLang="ja-JP" sz="3200" i="1" u="sng" dirty="0">
                <a:latin typeface="HGSｺﾞｼｯｸE" panose="020B0900000000000000" pitchFamily="50" charset="-128"/>
                <a:ea typeface="HGSｺﾞｼｯｸE" panose="020B0900000000000000" pitchFamily="50" charset="-128"/>
              </a:rPr>
              <a:t>106</a:t>
            </a:r>
            <a:r>
              <a:rPr kumimoji="1" lang="ja-JP" altLang="en-US" sz="3200" i="1" u="sng" dirty="0">
                <a:latin typeface="HGSｺﾞｼｯｸE" panose="020B0900000000000000" pitchFamily="50" charset="-128"/>
                <a:ea typeface="HGSｺﾞｼｯｸE" panose="020B0900000000000000" pitchFamily="50" charset="-128"/>
              </a:rPr>
              <a:t>件</a:t>
            </a:r>
            <a:endParaRPr kumimoji="1" lang="en-US" altLang="ja-JP" sz="3200" i="1" u="sng" dirty="0">
              <a:highlight>
                <a:srgbClr val="FFFF00"/>
              </a:highlight>
              <a:latin typeface="HGSｺﾞｼｯｸE" panose="020B0900000000000000" pitchFamily="50" charset="-128"/>
              <a:ea typeface="HGSｺﾞｼｯｸE" panose="020B0900000000000000" pitchFamily="50" charset="-128"/>
            </a:endParaRPr>
          </a:p>
          <a:p>
            <a:pPr hangingPunct="0"/>
            <a:r>
              <a:rPr kumimoji="1" lang="ja-JP" altLang="en-US" sz="3200" dirty="0">
                <a:latin typeface="HGSｺﾞｼｯｸE" panose="020B0900000000000000" pitchFamily="50" charset="-128"/>
                <a:ea typeface="HGSｺﾞｼｯｸE" panose="020B0900000000000000" pitchFamily="50" charset="-128"/>
              </a:rPr>
              <a:t>　　来所相談：毎月第４水曜日　</a:t>
            </a:r>
            <a:r>
              <a:rPr kumimoji="1" lang="en-US" altLang="ja-JP" sz="3200" dirty="0">
                <a:latin typeface="HGSｺﾞｼｯｸE" panose="020B0900000000000000" pitchFamily="50" charset="-128"/>
                <a:ea typeface="HGSｺﾞｼｯｸE" panose="020B0900000000000000" pitchFamily="50" charset="-128"/>
              </a:rPr>
              <a:t>13:30</a:t>
            </a:r>
            <a:r>
              <a:rPr kumimoji="1" lang="ja-JP" altLang="en-US" sz="3200" dirty="0">
                <a:latin typeface="HGSｺﾞｼｯｸE" panose="020B0900000000000000" pitchFamily="50" charset="-128"/>
                <a:ea typeface="HGSｺﾞｼｯｸE" panose="020B0900000000000000" pitchFamily="50" charset="-128"/>
              </a:rPr>
              <a:t>～</a:t>
            </a:r>
            <a:r>
              <a:rPr kumimoji="1" lang="en-US" altLang="ja-JP" sz="3200" dirty="0">
                <a:latin typeface="HGSｺﾞｼｯｸE" panose="020B0900000000000000" pitchFamily="50" charset="-128"/>
                <a:ea typeface="HGSｺﾞｼｯｸE" panose="020B0900000000000000" pitchFamily="50" charset="-128"/>
              </a:rPr>
              <a:t>16:00</a:t>
            </a:r>
            <a:r>
              <a:rPr kumimoji="1" lang="ja-JP" altLang="en-US" sz="3200" dirty="0">
                <a:latin typeface="HGSｺﾞｼｯｸE" panose="020B0900000000000000" pitchFamily="50" charset="-128"/>
                <a:ea typeface="HGSｺﾞｼｯｸE" panose="020B0900000000000000" pitchFamily="50" charset="-128"/>
              </a:rPr>
              <a:t>　</a:t>
            </a:r>
            <a:r>
              <a:rPr kumimoji="1" lang="en-US" altLang="ja-JP" sz="3200" i="1" u="sng" dirty="0">
                <a:latin typeface="HGSｺﾞｼｯｸE" panose="020B0900000000000000" pitchFamily="50" charset="-128"/>
                <a:ea typeface="HGSｺﾞｼｯｸE" panose="020B0900000000000000" pitchFamily="50" charset="-128"/>
              </a:rPr>
              <a:t>R6</a:t>
            </a:r>
            <a:r>
              <a:rPr kumimoji="1" lang="ja-JP" altLang="en-US" sz="3200" i="1" u="sng" dirty="0">
                <a:latin typeface="HGSｺﾞｼｯｸE" panose="020B0900000000000000" pitchFamily="50" charset="-128"/>
                <a:ea typeface="HGSｺﾞｼｯｸE" panose="020B0900000000000000" pitchFamily="50" charset="-128"/>
              </a:rPr>
              <a:t>実績：  </a:t>
            </a:r>
            <a:r>
              <a:rPr kumimoji="1" lang="en-US" altLang="ja-JP" sz="3200" i="1" u="sng" dirty="0">
                <a:latin typeface="HGSｺﾞｼｯｸE" panose="020B0900000000000000" pitchFamily="50" charset="-128"/>
                <a:ea typeface="HGSｺﾞｼｯｸE" panose="020B0900000000000000" pitchFamily="50" charset="-128"/>
              </a:rPr>
              <a:t>97</a:t>
            </a:r>
            <a:r>
              <a:rPr kumimoji="1" lang="ja-JP" altLang="en-US" sz="3200" i="1" u="sng" dirty="0">
                <a:latin typeface="HGSｺﾞｼｯｸE" panose="020B0900000000000000" pitchFamily="50" charset="-128"/>
                <a:ea typeface="HGSｺﾞｼｯｸE" panose="020B0900000000000000" pitchFamily="50" charset="-128"/>
              </a:rPr>
              <a:t>件</a:t>
            </a:r>
            <a:endParaRPr kumimoji="1" lang="en-US" altLang="ja-JP" sz="3200" i="1" u="sng" dirty="0">
              <a:latin typeface="HGSｺﾞｼｯｸE" panose="020B0900000000000000" pitchFamily="50" charset="-128"/>
              <a:ea typeface="HGSｺﾞｼｯｸE" panose="020B0900000000000000" pitchFamily="50" charset="-128"/>
            </a:endParaRPr>
          </a:p>
          <a:p>
            <a:pPr hangingPunct="0"/>
            <a:endParaRPr lang="en-US" altLang="ja-JP" sz="3200" i="1" u="sng" dirty="0">
              <a:latin typeface="HGSｺﾞｼｯｸE" panose="020B0900000000000000" pitchFamily="50" charset="-128"/>
              <a:ea typeface="HGSｺﾞｼｯｸE" panose="020B0900000000000000" pitchFamily="50" charset="-128"/>
            </a:endParaRPr>
          </a:p>
          <a:p>
            <a:pPr hangingPunct="0"/>
            <a:r>
              <a:rPr kumimoji="1" lang="ja-JP" altLang="en-US" sz="3200" dirty="0">
                <a:latin typeface="HGSｺﾞｼｯｸE" panose="020B0900000000000000" pitchFamily="50" charset="-128"/>
                <a:ea typeface="HGSｺﾞｼｯｸE" panose="020B0900000000000000" pitchFamily="50" charset="-128"/>
              </a:rPr>
              <a:t>　・子からの相談：</a:t>
            </a:r>
            <a:r>
              <a:rPr kumimoji="1" lang="en-US" altLang="ja-JP" sz="3200" dirty="0">
                <a:latin typeface="HGSｺﾞｼｯｸE" panose="020B0900000000000000" pitchFamily="50" charset="-128"/>
                <a:ea typeface="HGSｺﾞｼｯｸE" panose="020B0900000000000000" pitchFamily="50" charset="-128"/>
              </a:rPr>
              <a:t>58</a:t>
            </a:r>
            <a:r>
              <a:rPr kumimoji="1" lang="ja-JP" altLang="en-US" sz="3200" dirty="0">
                <a:latin typeface="HGSｺﾞｼｯｸE" panose="020B0900000000000000" pitchFamily="50" charset="-128"/>
                <a:ea typeface="HGSｺﾞｼｯｸE" panose="020B0900000000000000" pitchFamily="50" charset="-128"/>
              </a:rPr>
              <a:t>件　　対象者の年齢：</a:t>
            </a:r>
            <a:r>
              <a:rPr kumimoji="1" lang="en-US" altLang="ja-JP" sz="3200" dirty="0">
                <a:latin typeface="HGSｺﾞｼｯｸE" panose="020B0900000000000000" pitchFamily="50" charset="-128"/>
                <a:ea typeface="HGSｺﾞｼｯｸE" panose="020B0900000000000000" pitchFamily="50" charset="-128"/>
              </a:rPr>
              <a:t>70</a:t>
            </a:r>
            <a:r>
              <a:rPr kumimoji="1" lang="ja-JP" altLang="en-US" sz="3200" dirty="0">
                <a:latin typeface="HGSｺﾞｼｯｸE" panose="020B0900000000000000" pitchFamily="50" charset="-128"/>
                <a:ea typeface="HGSｺﾞｼｯｸE" panose="020B0900000000000000" pitchFamily="50" charset="-128"/>
              </a:rPr>
              <a:t>～</a:t>
            </a:r>
            <a:r>
              <a:rPr kumimoji="1" lang="en-US" altLang="ja-JP" sz="3200" dirty="0">
                <a:latin typeface="HGSｺﾞｼｯｸE" panose="020B0900000000000000" pitchFamily="50" charset="-128"/>
                <a:ea typeface="HGSｺﾞｼｯｸE" panose="020B0900000000000000" pitchFamily="50" charset="-128"/>
              </a:rPr>
              <a:t>79</a:t>
            </a:r>
            <a:r>
              <a:rPr kumimoji="1" lang="ja-JP" altLang="en-US" sz="3200" dirty="0">
                <a:latin typeface="HGSｺﾞｼｯｸE" panose="020B0900000000000000" pitchFamily="50" charset="-128"/>
                <a:ea typeface="HGSｺﾞｼｯｸE" panose="020B0900000000000000" pitchFamily="50" charset="-128"/>
              </a:rPr>
              <a:t>歳が</a:t>
            </a:r>
            <a:r>
              <a:rPr kumimoji="1" lang="en-US" altLang="ja-JP" sz="3200" dirty="0">
                <a:latin typeface="HGSｺﾞｼｯｸE" panose="020B0900000000000000" pitchFamily="50" charset="-128"/>
                <a:ea typeface="HGSｺﾞｼｯｸE" panose="020B0900000000000000" pitchFamily="50" charset="-128"/>
              </a:rPr>
              <a:t>38</a:t>
            </a:r>
            <a:r>
              <a:rPr kumimoji="1" lang="ja-JP" altLang="en-US" sz="3200" dirty="0">
                <a:latin typeface="HGSｺﾞｼｯｸE" panose="020B0900000000000000" pitchFamily="50" charset="-128"/>
                <a:ea typeface="HGSｺﾞｼｯｸE" panose="020B0900000000000000" pitchFamily="50" charset="-128"/>
              </a:rPr>
              <a:t>件、</a:t>
            </a:r>
            <a:r>
              <a:rPr kumimoji="1" lang="en-US" altLang="ja-JP" sz="3200" dirty="0">
                <a:latin typeface="HGSｺﾞｼｯｸE" panose="020B0900000000000000" pitchFamily="50" charset="-128"/>
                <a:ea typeface="HGSｺﾞｼｯｸE" panose="020B0900000000000000" pitchFamily="50" charset="-128"/>
              </a:rPr>
              <a:t>80</a:t>
            </a:r>
            <a:r>
              <a:rPr kumimoji="1" lang="ja-JP" altLang="en-US" sz="3200" dirty="0">
                <a:latin typeface="HGSｺﾞｼｯｸE" panose="020B0900000000000000" pitchFamily="50" charset="-128"/>
                <a:ea typeface="HGSｺﾞｼｯｸE" panose="020B0900000000000000" pitchFamily="50" charset="-128"/>
              </a:rPr>
              <a:t>～</a:t>
            </a:r>
            <a:r>
              <a:rPr kumimoji="1" lang="en-US" altLang="ja-JP" sz="3200" dirty="0">
                <a:latin typeface="HGSｺﾞｼｯｸE" panose="020B0900000000000000" pitchFamily="50" charset="-128"/>
                <a:ea typeface="HGSｺﾞｼｯｸE" panose="020B0900000000000000" pitchFamily="50" charset="-128"/>
              </a:rPr>
              <a:t>89</a:t>
            </a:r>
            <a:r>
              <a:rPr kumimoji="1" lang="ja-JP" altLang="en-US" sz="3200" dirty="0">
                <a:latin typeface="HGSｺﾞｼｯｸE" panose="020B0900000000000000" pitchFamily="50" charset="-128"/>
                <a:ea typeface="HGSｺﾞｼｯｸE" panose="020B0900000000000000" pitchFamily="50" charset="-128"/>
              </a:rPr>
              <a:t>歳が</a:t>
            </a:r>
            <a:r>
              <a:rPr kumimoji="1" lang="en-US" altLang="ja-JP" sz="3200" dirty="0">
                <a:latin typeface="HGSｺﾞｼｯｸE" panose="020B0900000000000000" pitchFamily="50" charset="-128"/>
                <a:ea typeface="HGSｺﾞｼｯｸE" panose="020B0900000000000000" pitchFamily="50" charset="-128"/>
              </a:rPr>
              <a:t>23</a:t>
            </a:r>
            <a:r>
              <a:rPr kumimoji="1" lang="ja-JP" altLang="en-US" sz="3200" dirty="0">
                <a:latin typeface="HGSｺﾞｼｯｸE" panose="020B0900000000000000" pitchFamily="50" charset="-128"/>
                <a:ea typeface="HGSｺﾞｼｯｸE" panose="020B0900000000000000" pitchFamily="50" charset="-128"/>
              </a:rPr>
              <a:t>件</a:t>
            </a:r>
            <a:endParaRPr kumimoji="1" lang="en-US" altLang="ja-JP" sz="3200" dirty="0">
              <a:latin typeface="HGSｺﾞｼｯｸE" panose="020B0900000000000000" pitchFamily="50" charset="-128"/>
              <a:ea typeface="HGSｺﾞｼｯｸE" panose="020B0900000000000000" pitchFamily="50" charset="-128"/>
            </a:endParaRPr>
          </a:p>
          <a:p>
            <a:pPr hangingPunct="0"/>
            <a:r>
              <a:rPr lang="ja-JP" altLang="en-US" sz="3200" dirty="0">
                <a:latin typeface="HGSｺﾞｼｯｸE" panose="020B0900000000000000" pitchFamily="50" charset="-128"/>
                <a:ea typeface="HGSｺﾞｼｯｸE" panose="020B0900000000000000" pitchFamily="50" charset="-128"/>
              </a:rPr>
              <a:t>　・相談の概要：症状の問い合わせ、家族・人間関係、医療相談、等</a:t>
            </a:r>
            <a:endParaRPr lang="en-US" altLang="ja-JP" sz="3200" dirty="0">
              <a:latin typeface="HGSｺﾞｼｯｸE" panose="020B0900000000000000" pitchFamily="50" charset="-128"/>
              <a:ea typeface="HGSｺﾞｼｯｸE" panose="020B0900000000000000" pitchFamily="50" charset="-128"/>
            </a:endParaRPr>
          </a:p>
          <a:p>
            <a:pPr hangingPunct="0"/>
            <a:endParaRPr lang="en-US" altLang="ja-JP" sz="3200" dirty="0">
              <a:latin typeface="HGSｺﾞｼｯｸE" panose="020B0900000000000000" pitchFamily="50" charset="-128"/>
              <a:ea typeface="HGSｺﾞｼｯｸE" panose="020B0900000000000000" pitchFamily="50" charset="-128"/>
            </a:endParaRPr>
          </a:p>
          <a:p>
            <a:pPr hangingPunct="0"/>
            <a:r>
              <a:rPr kumimoji="1" lang="ja-JP" altLang="en-US" sz="3200" dirty="0">
                <a:latin typeface="HGSｺﾞｼｯｸE" panose="020B0900000000000000" pitchFamily="50" charset="-128"/>
                <a:ea typeface="HGSｺﾞｼｯｸE" panose="020B0900000000000000" pitchFamily="50" charset="-128"/>
              </a:rPr>
              <a:t>② 認知症サポーター</a:t>
            </a:r>
            <a:r>
              <a:rPr lang="ja-JP" altLang="ja-JP" sz="3200" dirty="0">
                <a:latin typeface="HGSｺﾞｼｯｸE" panose="020B0900000000000000" pitchFamily="50" charset="-128"/>
                <a:ea typeface="HGSｺﾞｼｯｸE" panose="020B0900000000000000" pitchFamily="50" charset="-128"/>
              </a:rPr>
              <a:t>養成講座</a:t>
            </a:r>
            <a:r>
              <a:rPr lang="ja-JP" altLang="en-US" sz="3200" dirty="0">
                <a:latin typeface="HGSｺﾞｼｯｸE" panose="020B0900000000000000" pitchFamily="50" charset="-128"/>
                <a:ea typeface="HGSｺﾞｼｯｸE" panose="020B0900000000000000" pitchFamily="50" charset="-128"/>
              </a:rPr>
              <a:t>等</a:t>
            </a:r>
            <a:r>
              <a:rPr lang="ja-JP" altLang="ja-JP" sz="3200" dirty="0">
                <a:latin typeface="HGSｺﾞｼｯｸE" panose="020B0900000000000000" pitchFamily="50" charset="-128"/>
                <a:ea typeface="HGSｺﾞｼｯｸE" panose="020B0900000000000000" pitchFamily="50" charset="-128"/>
              </a:rPr>
              <a:t>の開催</a:t>
            </a:r>
            <a:endParaRPr lang="en-US" altLang="ja-JP" sz="3200" dirty="0">
              <a:latin typeface="HGSｺﾞｼｯｸE" panose="020B0900000000000000" pitchFamily="50" charset="-128"/>
              <a:ea typeface="HGSｺﾞｼｯｸE" panose="020B0900000000000000" pitchFamily="50" charset="-128"/>
            </a:endParaRPr>
          </a:p>
          <a:p>
            <a:pPr hangingPunct="0"/>
            <a:r>
              <a:rPr lang="ja-JP" altLang="en-US" sz="3200" dirty="0">
                <a:latin typeface="HGSｺﾞｼｯｸE" panose="020B0900000000000000" pitchFamily="50" charset="-128"/>
                <a:ea typeface="HGSｺﾞｼｯｸE" panose="020B0900000000000000" pitchFamily="50" charset="-128"/>
              </a:rPr>
              <a:t>　・広域の各種団体からの依頼に基づく、認知症サポーター養成講座の開催</a:t>
            </a:r>
            <a:endParaRPr lang="en-US" altLang="ja-JP" sz="3200" dirty="0">
              <a:latin typeface="HGSｺﾞｼｯｸE" panose="020B0900000000000000" pitchFamily="50" charset="-128"/>
              <a:ea typeface="HGSｺﾞｼｯｸE" panose="020B0900000000000000" pitchFamily="50" charset="-128"/>
            </a:endParaRPr>
          </a:p>
          <a:p>
            <a:pPr hangingPunct="0"/>
            <a:r>
              <a:rPr lang="ja-JP" altLang="en-US" sz="3200" dirty="0">
                <a:latin typeface="HGSｺﾞｼｯｸE" panose="020B0900000000000000" pitchFamily="50" charset="-128"/>
                <a:ea typeface="HGSｺﾞｼｯｸE" panose="020B0900000000000000" pitchFamily="50" charset="-128"/>
              </a:rPr>
              <a:t>　　　　　　　　</a:t>
            </a:r>
            <a:r>
              <a:rPr lang="en-US" altLang="ja-JP" sz="3200" i="1" u="sng" dirty="0">
                <a:latin typeface="HGSｺﾞｼｯｸE" panose="020B0900000000000000" pitchFamily="50" charset="-128"/>
                <a:ea typeface="HGSｺﾞｼｯｸE" panose="020B0900000000000000" pitchFamily="50" charset="-128"/>
              </a:rPr>
              <a:t>R</a:t>
            </a:r>
            <a:r>
              <a:rPr lang="ja-JP" altLang="en-US" sz="3200" i="1" u="sng" dirty="0">
                <a:latin typeface="HGSｺﾞｼｯｸE" panose="020B0900000000000000" pitchFamily="50" charset="-128"/>
                <a:ea typeface="HGSｺﾞｼｯｸE" panose="020B0900000000000000" pitchFamily="50" charset="-128"/>
              </a:rPr>
              <a:t>６実績：サポーター</a:t>
            </a:r>
            <a:r>
              <a:rPr lang="en-US" altLang="ja-JP" sz="3200" i="1" u="sng" dirty="0">
                <a:latin typeface="HGSｺﾞｼｯｸE" panose="020B0900000000000000" pitchFamily="50" charset="-128"/>
                <a:ea typeface="HGSｺﾞｼｯｸE" panose="020B0900000000000000" pitchFamily="50" charset="-128"/>
              </a:rPr>
              <a:t>…748</a:t>
            </a:r>
            <a:r>
              <a:rPr lang="ja-JP" altLang="en-US" sz="3200" i="1" u="sng" dirty="0">
                <a:latin typeface="HGSｺﾞｼｯｸE" panose="020B0900000000000000" pitchFamily="50" charset="-128"/>
                <a:ea typeface="HGSｺﾞｼｯｸE" panose="020B0900000000000000" pitchFamily="50" charset="-128"/>
              </a:rPr>
              <a:t>名　キャラバン・メイト</a:t>
            </a:r>
            <a:r>
              <a:rPr lang="en-US" altLang="ja-JP" sz="3200" i="1" u="sng" dirty="0">
                <a:latin typeface="HGSｺﾞｼｯｸE" panose="020B0900000000000000" pitchFamily="50" charset="-128"/>
                <a:ea typeface="HGSｺﾞｼｯｸE" panose="020B0900000000000000" pitchFamily="50" charset="-128"/>
              </a:rPr>
              <a:t>…92</a:t>
            </a:r>
            <a:r>
              <a:rPr lang="ja-JP" altLang="en-US" sz="3200" i="1" u="sng" dirty="0">
                <a:latin typeface="HGSｺﾞｼｯｸE" panose="020B0900000000000000" pitchFamily="50" charset="-128"/>
                <a:ea typeface="HGSｺﾞｼｯｸE" panose="020B0900000000000000" pitchFamily="50" charset="-128"/>
              </a:rPr>
              <a:t>名</a:t>
            </a:r>
            <a:endParaRPr lang="en-US" altLang="ja-JP" sz="3200" i="1" u="sng" dirty="0">
              <a:latin typeface="HGSｺﾞｼｯｸE" panose="020B0900000000000000" pitchFamily="50" charset="-128"/>
              <a:ea typeface="HGSｺﾞｼｯｸE" panose="020B0900000000000000" pitchFamily="50" charset="-128"/>
            </a:endParaRPr>
          </a:p>
          <a:p>
            <a:pPr hangingPunct="0"/>
            <a:endParaRPr lang="en-US" altLang="ja-JP" sz="3200" i="1" u="sng" dirty="0">
              <a:latin typeface="HGSｺﾞｼｯｸE" panose="020B0900000000000000" pitchFamily="50" charset="-128"/>
              <a:ea typeface="HGSｺﾞｼｯｸE" panose="020B0900000000000000" pitchFamily="50" charset="-128"/>
            </a:endParaRPr>
          </a:p>
          <a:p>
            <a:pPr hangingPunct="0"/>
            <a:r>
              <a:rPr lang="ja-JP" altLang="en-US" sz="3200" dirty="0">
                <a:latin typeface="HGSｺﾞｼｯｸE" panose="020B0900000000000000" pitchFamily="50" charset="-128"/>
                <a:ea typeface="HGSｺﾞｼｯｸE" panose="020B0900000000000000" pitchFamily="50" charset="-128"/>
              </a:rPr>
              <a:t>③ 認知症の本人の声を聞く取組の実施</a:t>
            </a:r>
            <a:endParaRPr lang="en-US" altLang="ja-JP" sz="3200" dirty="0">
              <a:latin typeface="HGSｺﾞｼｯｸE" panose="020B0900000000000000" pitchFamily="50" charset="-128"/>
              <a:ea typeface="HGSｺﾞｼｯｸE" panose="020B0900000000000000" pitchFamily="50" charset="-128"/>
            </a:endParaRPr>
          </a:p>
          <a:p>
            <a:pPr marL="449263" indent="-449263" hangingPunct="0"/>
            <a:r>
              <a:rPr kumimoji="1" lang="ja-JP" altLang="en-US" sz="3200" i="1" dirty="0">
                <a:latin typeface="HGSｺﾞｼｯｸE" panose="020B0900000000000000" pitchFamily="50" charset="-128"/>
                <a:ea typeface="HGSｺﾞｼｯｸE" panose="020B0900000000000000" pitchFamily="50" charset="-128"/>
              </a:rPr>
              <a:t>　　</a:t>
            </a:r>
            <a:r>
              <a:rPr kumimoji="1" lang="zh-TW" altLang="en-US" sz="3200" dirty="0">
                <a:latin typeface="HGSｺﾞｼｯｸE" panose="020B0900000000000000" pitchFamily="50" charset="-128"/>
                <a:ea typeface="HGSｺﾞｼｯｸE" panose="020B0900000000000000" pitchFamily="50" charset="-128"/>
              </a:rPr>
              <a:t>県認知症施策推進計画</a:t>
            </a:r>
            <a:r>
              <a:rPr kumimoji="1" lang="ja-JP" altLang="en-US" sz="3200" dirty="0">
                <a:latin typeface="HGSｺﾞｼｯｸE" panose="020B0900000000000000" pitchFamily="50" charset="-128"/>
                <a:ea typeface="HGSｺﾞｼｯｸE" panose="020B0900000000000000" pitchFamily="50" charset="-128"/>
              </a:rPr>
              <a:t>策定準備のため、認知症カフェ、介護施設等に県職員が出向き、診断を受けた際の気持ちや、生活上の困り事など、認知症の本人の声を聞く取組を実施　</a:t>
            </a:r>
          </a:p>
        </p:txBody>
      </p:sp>
      <p:pic>
        <p:nvPicPr>
          <p:cNvPr id="2" name="図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3326018" y="3088432"/>
            <a:ext cx="3118104" cy="1002792"/>
          </a:xfrm>
          <a:prstGeom prst="rect">
            <a:avLst/>
          </a:prstGeom>
        </p:spPr>
      </p:pic>
      <p:sp>
        <p:nvSpPr>
          <p:cNvPr id="7" name="タイトル 1">
            <a:extLst>
              <a:ext uri="{FF2B5EF4-FFF2-40B4-BE49-F238E27FC236}">
                <a16:creationId xmlns:a16="http://schemas.microsoft.com/office/drawing/2014/main" id="{B9BA48EE-BF4D-73A7-8178-7A4D9787B6FD}"/>
              </a:ext>
            </a:extLst>
          </p:cNvPr>
          <p:cNvSpPr>
            <a:spLocks noGrp="1"/>
          </p:cNvSpPr>
          <p:nvPr>
            <p:ph type="title"/>
          </p:nvPr>
        </p:nvSpPr>
        <p:spPr>
          <a:xfrm>
            <a:off x="757536" y="424136"/>
            <a:ext cx="15662733" cy="834749"/>
          </a:xfrm>
          <a:solidFill>
            <a:srgbClr val="FFC000"/>
          </a:solidFill>
          <a:ln>
            <a:solidFill>
              <a:srgbClr val="FF9900"/>
            </a:solidFill>
            <a:bevel/>
          </a:ln>
        </p:spPr>
        <p:txBody>
          <a:bodyPr>
            <a:noAutofit/>
          </a:bodyPr>
          <a:lstStyle/>
          <a:p>
            <a:pPr marL="491922" indent="-491922">
              <a:lnSpc>
                <a:spcPts val="5600"/>
              </a:lnSpc>
              <a:spcBef>
                <a:spcPts val="1120"/>
              </a:spcBef>
            </a:pPr>
            <a:r>
              <a:rPr lang="ja-JP" altLang="en-US" sz="4800" dirty="0">
                <a:latin typeface="ＭＳ ゴシック" panose="020B0609070205080204" pitchFamily="49" charset="-128"/>
                <a:ea typeface="ＭＳ ゴシック" panose="020B0609070205080204" pitchFamily="49" charset="-128"/>
              </a:rPr>
              <a:t>１．</a:t>
            </a:r>
            <a:r>
              <a:rPr lang="ja-JP" altLang="en-US" sz="4800" dirty="0">
                <a:solidFill>
                  <a:prstClr val="black"/>
                </a:solidFill>
                <a:latin typeface="ＭＳ ゴシック" panose="020B0609070205080204" pitchFamily="49" charset="-128"/>
                <a:ea typeface="ＭＳ ゴシック" panose="020B0609070205080204" pitchFamily="49" charset="-128"/>
                <a:cs typeface="Meiryo UI" panose="020B0604030504040204" pitchFamily="50" charset="-128"/>
              </a:rPr>
              <a:t>認知症に関する理解の促進と本人・家族への支援</a:t>
            </a:r>
            <a:endParaRPr lang="en-US" altLang="ja-JP" sz="4800" dirty="0">
              <a:solidFill>
                <a:prstClr val="black"/>
              </a:solidFill>
              <a:latin typeface="ＭＳ ゴシック" panose="020B0609070205080204" pitchFamily="49" charset="-128"/>
              <a:ea typeface="ＭＳ ゴシック" panose="020B0609070205080204" pitchFamily="49" charset="-128"/>
              <a:cs typeface="Meiryo UI" panose="020B0604030504040204" pitchFamily="50" charset="-128"/>
            </a:endParaRPr>
          </a:p>
        </p:txBody>
      </p:sp>
      <p:sp>
        <p:nvSpPr>
          <p:cNvPr id="3" name="スライド番号プレースホルダー 3">
            <a:extLst>
              <a:ext uri="{FF2B5EF4-FFF2-40B4-BE49-F238E27FC236}">
                <a16:creationId xmlns:a16="http://schemas.microsoft.com/office/drawing/2014/main" id="{891C5992-896A-2FC2-C780-0D79E6A7E722}"/>
              </a:ext>
            </a:extLst>
          </p:cNvPr>
          <p:cNvSpPr txBox="1">
            <a:spLocks/>
          </p:cNvSpPr>
          <p:nvPr/>
        </p:nvSpPr>
        <p:spPr>
          <a:xfrm>
            <a:off x="12566848" y="11764734"/>
            <a:ext cx="3982720" cy="681567"/>
          </a:xfrm>
          <a:prstGeom prst="rect">
            <a:avLst/>
          </a:prstGeom>
        </p:spPr>
        <p:txBody>
          <a:bodyPr vert="horz" lIns="91440" tIns="45720" rIns="91440" bIns="45720" rtlCol="0" anchor="ctr"/>
          <a:lstStyle>
            <a:defPPr>
              <a:defRPr lang="ja-JP"/>
            </a:defPPr>
            <a:lvl1pPr marL="0" algn="r" defTabSz="914400" rtl="0" eaLnBrk="1" latinLnBrk="0" hangingPunct="1">
              <a:defRPr kumimoji="1" sz="168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defTabSz="1280160">
              <a:defRPr/>
            </a:pPr>
            <a:r>
              <a:rPr lang="ja-JP" altLang="en-US" sz="3200" dirty="0">
                <a:solidFill>
                  <a:schemeClr val="tx1"/>
                </a:solidFill>
                <a:latin typeface="Arial" panose="020B0604020202020204" pitchFamily="34" charset="0"/>
                <a:ea typeface="ＭＳ Ｐゴシック" panose="020B0600070205080204" pitchFamily="50" charset="-128"/>
                <a:cs typeface="Arial" panose="020B0604020202020204" pitchFamily="34" charset="0"/>
              </a:rPr>
              <a:t>６</a:t>
            </a:r>
          </a:p>
        </p:txBody>
      </p:sp>
    </p:spTree>
    <p:extLst>
      <p:ext uri="{BB962C8B-B14F-4D97-AF65-F5344CB8AC3E}">
        <p14:creationId xmlns:p14="http://schemas.microsoft.com/office/powerpoint/2010/main" val="11589434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テキスト ボックス 10"/>
          <p:cNvSpPr txBox="1"/>
          <p:nvPr/>
        </p:nvSpPr>
        <p:spPr>
          <a:xfrm>
            <a:off x="796003" y="2080320"/>
            <a:ext cx="15753565" cy="11910953"/>
          </a:xfrm>
          <a:prstGeom prst="rect">
            <a:avLst/>
          </a:prstGeom>
          <a:noFill/>
        </p:spPr>
        <p:txBody>
          <a:bodyPr wrap="square" rtlCol="0">
            <a:spAutoFit/>
          </a:bodyPr>
          <a:lstStyle/>
          <a:p>
            <a:pPr hangingPunct="0"/>
            <a:r>
              <a:rPr kumimoji="1" lang="ja-JP" altLang="en-US" sz="3200" dirty="0">
                <a:latin typeface="HGSｺﾞｼｯｸE" panose="020B0900000000000000" pitchFamily="50" charset="-128"/>
                <a:ea typeface="HGSｺﾞｼｯｸE" panose="020B0900000000000000" pitchFamily="50" charset="-128"/>
              </a:rPr>
              <a:t>④ 出張どこでも認知症カフェの開催</a:t>
            </a:r>
            <a:endParaRPr lang="en-US" altLang="ja-JP" sz="3200" dirty="0">
              <a:latin typeface="HGSｺﾞｼｯｸE" panose="020B0900000000000000" pitchFamily="50" charset="-128"/>
              <a:ea typeface="HGSｺﾞｼｯｸE" panose="020B0900000000000000" pitchFamily="50" charset="-128"/>
            </a:endParaRPr>
          </a:p>
          <a:p>
            <a:pPr hangingPunct="0"/>
            <a:r>
              <a:rPr lang="ja-JP" altLang="en-US" sz="3200" dirty="0">
                <a:latin typeface="HGSｺﾞｼｯｸE" panose="020B0900000000000000" pitchFamily="50" charset="-128"/>
                <a:ea typeface="HGSｺﾞｼｯｸE" panose="020B0900000000000000" pitchFamily="50" charset="-128"/>
              </a:rPr>
              <a:t>　　各市町で実施する認知症カフェにて、</a:t>
            </a:r>
            <a:endParaRPr lang="en-US" altLang="ja-JP" sz="3200" dirty="0">
              <a:latin typeface="HGSｺﾞｼｯｸE" panose="020B0900000000000000" pitchFamily="50" charset="-128"/>
              <a:ea typeface="HGSｺﾞｼｯｸE" panose="020B0900000000000000" pitchFamily="50" charset="-128"/>
            </a:endParaRPr>
          </a:p>
          <a:p>
            <a:pPr hangingPunct="0"/>
            <a:r>
              <a:rPr lang="ja-JP" altLang="en-US" sz="3200" dirty="0">
                <a:latin typeface="HGSｺﾞｼｯｸE" panose="020B0900000000000000" pitchFamily="50" charset="-128"/>
                <a:ea typeface="HGSｺﾞｼｯｸE" panose="020B0900000000000000" pitchFamily="50" charset="-128"/>
              </a:rPr>
              <a:t>　　認知症の人と家族の会栃木県支部が</a:t>
            </a:r>
            <a:endParaRPr lang="en-US" altLang="ja-JP" sz="3200" dirty="0">
              <a:latin typeface="HGSｺﾞｼｯｸE" panose="020B0900000000000000" pitchFamily="50" charset="-128"/>
              <a:ea typeface="HGSｺﾞｼｯｸE" panose="020B0900000000000000" pitchFamily="50" charset="-128"/>
            </a:endParaRPr>
          </a:p>
          <a:p>
            <a:pPr hangingPunct="0"/>
            <a:r>
              <a:rPr lang="ja-JP" altLang="en-US" sz="3200" dirty="0">
                <a:latin typeface="HGSｺﾞｼｯｸE" panose="020B0900000000000000" pitchFamily="50" charset="-128"/>
                <a:ea typeface="HGSｺﾞｼｯｸE" panose="020B0900000000000000" pitchFamily="50" charset="-128"/>
              </a:rPr>
              <a:t>　　運営を支援</a:t>
            </a:r>
            <a:endParaRPr lang="en-US" altLang="ja-JP" sz="3200" dirty="0">
              <a:latin typeface="HGSｺﾞｼｯｸE" panose="020B0900000000000000" pitchFamily="50" charset="-128"/>
              <a:ea typeface="HGSｺﾞｼｯｸE" panose="020B0900000000000000" pitchFamily="50" charset="-128"/>
            </a:endParaRPr>
          </a:p>
          <a:p>
            <a:pPr hangingPunct="0"/>
            <a:r>
              <a:rPr lang="ja-JP" altLang="en-US" sz="3200" dirty="0">
                <a:latin typeface="HGSｺﾞｼｯｸE" panose="020B0900000000000000" pitchFamily="50" charset="-128"/>
                <a:ea typeface="HGSｺﾞｼｯｸE" panose="020B0900000000000000" pitchFamily="50" charset="-128"/>
              </a:rPr>
              <a:t>　　</a:t>
            </a:r>
            <a:endParaRPr lang="en-US" altLang="ja-JP" sz="3200" dirty="0">
              <a:latin typeface="HGSｺﾞｼｯｸE" panose="020B0900000000000000" pitchFamily="50" charset="-128"/>
              <a:ea typeface="HGSｺﾞｼｯｸE" panose="020B0900000000000000" pitchFamily="50" charset="-128"/>
            </a:endParaRPr>
          </a:p>
          <a:p>
            <a:pPr hangingPunct="0"/>
            <a:r>
              <a:rPr lang="ja-JP" altLang="en-US" sz="3200" dirty="0">
                <a:latin typeface="HGSｺﾞｼｯｸE" panose="020B0900000000000000" pitchFamily="50" charset="-128"/>
                <a:ea typeface="HGSｺﾞｼｯｸE" panose="020B0900000000000000" pitchFamily="50" charset="-128"/>
              </a:rPr>
              <a:t> 　</a:t>
            </a:r>
            <a:r>
              <a:rPr lang="en-US" altLang="ja-JP" sz="3200" dirty="0">
                <a:latin typeface="HGSｺﾞｼｯｸE" panose="020B0900000000000000" pitchFamily="50" charset="-128"/>
                <a:ea typeface="HGSｺﾞｼｯｸE" panose="020B0900000000000000" pitchFamily="50" charset="-128"/>
              </a:rPr>
              <a:t>〔</a:t>
            </a:r>
            <a:r>
              <a:rPr lang="ja-JP" altLang="en-US" sz="3200" dirty="0">
                <a:latin typeface="HGSｺﾞｼｯｸE" panose="020B0900000000000000" pitchFamily="50" charset="-128"/>
                <a:ea typeface="HGSｺﾞｼｯｸE" panose="020B0900000000000000" pitchFamily="50" charset="-128"/>
              </a:rPr>
              <a:t>委託先</a:t>
            </a:r>
            <a:r>
              <a:rPr lang="en-US" altLang="ja-JP" sz="3200" dirty="0">
                <a:latin typeface="HGSｺﾞｼｯｸE" panose="020B0900000000000000" pitchFamily="50" charset="-128"/>
                <a:ea typeface="HGSｺﾞｼｯｸE" panose="020B0900000000000000" pitchFamily="50" charset="-128"/>
              </a:rPr>
              <a:t>〕</a:t>
            </a:r>
            <a:r>
              <a:rPr lang="ja-JP" altLang="en-US" sz="3200" dirty="0">
                <a:latin typeface="HGSｺﾞｼｯｸE" panose="020B0900000000000000" pitchFamily="50" charset="-128"/>
                <a:ea typeface="HGSｺﾞｼｯｸE" panose="020B0900000000000000" pitchFamily="50" charset="-128"/>
              </a:rPr>
              <a:t>認知症の人と家族の会栃木県支部</a:t>
            </a:r>
            <a:endParaRPr lang="en-US" altLang="ja-JP" sz="3200" dirty="0">
              <a:latin typeface="HGSｺﾞｼｯｸE" panose="020B0900000000000000" pitchFamily="50" charset="-128"/>
              <a:ea typeface="HGSｺﾞｼｯｸE" panose="020B0900000000000000" pitchFamily="50" charset="-128"/>
            </a:endParaRPr>
          </a:p>
          <a:p>
            <a:pPr hangingPunct="0"/>
            <a:r>
              <a:rPr lang="ja-JP" altLang="en-US" sz="3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a:t>
            </a:r>
            <a:endParaRPr lang="en-US" altLang="ja-JP" sz="3200" dirty="0">
              <a:latin typeface="HGSｺﾞｼｯｸE" panose="020B0900000000000000" pitchFamily="50" charset="-128"/>
              <a:ea typeface="HGSｺﾞｼｯｸE" panose="020B0900000000000000" pitchFamily="50" charset="-128"/>
            </a:endParaRPr>
          </a:p>
          <a:p>
            <a:pPr hangingPunct="0"/>
            <a:r>
              <a:rPr kumimoji="1" lang="ja-JP" altLang="en-US" sz="3200" dirty="0">
                <a:latin typeface="HGSｺﾞｼｯｸE" panose="020B0900000000000000" pitchFamily="50" charset="-128"/>
                <a:ea typeface="HGSｺﾞｼｯｸE" panose="020B0900000000000000" pitchFamily="50" charset="-128"/>
              </a:rPr>
              <a:t>　　</a:t>
            </a:r>
            <a:r>
              <a:rPr kumimoji="1" lang="en-US" altLang="ja-JP" sz="3200" i="1" u="sng" dirty="0">
                <a:latin typeface="HGSｺﾞｼｯｸE" panose="020B0900000000000000" pitchFamily="50" charset="-128"/>
                <a:ea typeface="HGSｺﾞｼｯｸE" panose="020B0900000000000000" pitchFamily="50" charset="-128"/>
              </a:rPr>
              <a:t>R6</a:t>
            </a:r>
            <a:r>
              <a:rPr kumimoji="1" lang="ja-JP" altLang="en-US" sz="3200" i="1" u="sng" dirty="0">
                <a:latin typeface="HGSｺﾞｼｯｸE" panose="020B0900000000000000" pitchFamily="50" charset="-128"/>
                <a:ea typeface="HGSｺﾞｼｯｸE" panose="020B0900000000000000" pitchFamily="50" charset="-128"/>
              </a:rPr>
              <a:t>実績：下野市、日光市、益子町で開催</a:t>
            </a:r>
            <a:endParaRPr kumimoji="1" lang="en-US" altLang="ja-JP" sz="3200" i="1" u="sng" dirty="0">
              <a:latin typeface="HGSｺﾞｼｯｸE" panose="020B0900000000000000" pitchFamily="50" charset="-128"/>
              <a:ea typeface="HGSｺﾞｼｯｸE" panose="020B0900000000000000" pitchFamily="50" charset="-128"/>
            </a:endParaRPr>
          </a:p>
          <a:p>
            <a:pPr hangingPunct="0"/>
            <a:r>
              <a:rPr kumimoji="1" lang="ja-JP" altLang="en-US" sz="3200" i="1" dirty="0">
                <a:latin typeface="HGSｺﾞｼｯｸE" panose="020B0900000000000000" pitchFamily="50" charset="-128"/>
                <a:ea typeface="HGSｺﾞｼｯｸE" panose="020B0900000000000000" pitchFamily="50" charset="-128"/>
              </a:rPr>
              <a:t>　　　　　　</a:t>
            </a:r>
            <a:r>
              <a:rPr kumimoji="1" lang="ja-JP" altLang="en-US" sz="3200" i="1" u="sng" dirty="0">
                <a:latin typeface="HGSｺﾞｼｯｸE" panose="020B0900000000000000" pitchFamily="50" charset="-128"/>
                <a:ea typeface="HGSｺﾞｼｯｸE" panose="020B0900000000000000" pitchFamily="50" charset="-128"/>
              </a:rPr>
              <a:t>参加者</a:t>
            </a:r>
            <a:r>
              <a:rPr kumimoji="1" lang="en-US" altLang="ja-JP" sz="3200" i="1" u="sng" dirty="0">
                <a:latin typeface="HGSｺﾞｼｯｸE" panose="020B0900000000000000" pitchFamily="50" charset="-128"/>
                <a:ea typeface="HGSｺﾞｼｯｸE" panose="020B0900000000000000" pitchFamily="50" charset="-128"/>
              </a:rPr>
              <a:t>65</a:t>
            </a:r>
            <a:r>
              <a:rPr kumimoji="1" lang="ja-JP" altLang="en-US" sz="3200" i="1" u="sng" dirty="0">
                <a:latin typeface="HGSｺﾞｼｯｸE" panose="020B0900000000000000" pitchFamily="50" charset="-128"/>
                <a:ea typeface="HGSｺﾞｼｯｸE" panose="020B0900000000000000" pitchFamily="50" charset="-128"/>
              </a:rPr>
              <a:t>名　</a:t>
            </a:r>
            <a:endParaRPr kumimoji="1" lang="en-US" altLang="ja-JP" sz="3200" i="1" u="sng" dirty="0">
              <a:latin typeface="HGSｺﾞｼｯｸE" panose="020B0900000000000000" pitchFamily="50" charset="-128"/>
              <a:ea typeface="HGSｺﾞｼｯｸE" panose="020B0900000000000000" pitchFamily="50" charset="-128"/>
            </a:endParaRPr>
          </a:p>
          <a:p>
            <a:pPr hangingPunct="0"/>
            <a:endParaRPr kumimoji="1" lang="en-US" altLang="ja-JP" sz="3200" dirty="0">
              <a:latin typeface="HGSｺﾞｼｯｸE" panose="020B0900000000000000" pitchFamily="50" charset="-128"/>
              <a:ea typeface="HGSｺﾞｼｯｸE" panose="020B0900000000000000" pitchFamily="50" charset="-128"/>
            </a:endParaRPr>
          </a:p>
          <a:p>
            <a:pPr hangingPunct="0"/>
            <a:r>
              <a:rPr lang="ja-JP" altLang="en-US" sz="3200" dirty="0">
                <a:latin typeface="HGSｺﾞｼｯｸE" panose="020B0900000000000000" pitchFamily="50" charset="-128"/>
                <a:ea typeface="HGSｺﾞｼｯｸE" panose="020B0900000000000000" pitchFamily="50" charset="-128"/>
              </a:rPr>
              <a:t>　</a:t>
            </a:r>
            <a:endParaRPr lang="en-US" altLang="ja-JP" sz="3200" dirty="0">
              <a:latin typeface="HGSｺﾞｼｯｸE" panose="020B0900000000000000" pitchFamily="50" charset="-128"/>
              <a:ea typeface="HGSｺﾞｼｯｸE" panose="020B0900000000000000" pitchFamily="50" charset="-128"/>
            </a:endParaRPr>
          </a:p>
          <a:p>
            <a:pPr hangingPunct="0"/>
            <a:endParaRPr kumimoji="1" lang="en-US" altLang="ja-JP" sz="3200" dirty="0">
              <a:latin typeface="HGSｺﾞｼｯｸE" panose="020B0900000000000000" pitchFamily="50" charset="-128"/>
              <a:ea typeface="HGSｺﾞｼｯｸE" panose="020B0900000000000000" pitchFamily="50" charset="-128"/>
            </a:endParaRPr>
          </a:p>
          <a:p>
            <a:pPr hangingPunct="0"/>
            <a:endParaRPr kumimoji="1" lang="en-US" altLang="ja-JP" sz="3200" dirty="0">
              <a:latin typeface="HGSｺﾞｼｯｸE" panose="020B0900000000000000" pitchFamily="50" charset="-128"/>
              <a:ea typeface="HGSｺﾞｼｯｸE" panose="020B0900000000000000" pitchFamily="50" charset="-128"/>
            </a:endParaRPr>
          </a:p>
          <a:p>
            <a:pPr hangingPunct="0"/>
            <a:r>
              <a:rPr kumimoji="1" lang="ja-JP" altLang="en-US" sz="3200" dirty="0">
                <a:latin typeface="HGSｺﾞｼｯｸE" panose="020B0900000000000000" pitchFamily="50" charset="-128"/>
                <a:ea typeface="HGSｺﾞｼｯｸE" panose="020B0900000000000000" pitchFamily="50" charset="-128"/>
              </a:rPr>
              <a:t>⑤　若年性認知症支援事業</a:t>
            </a:r>
            <a:endParaRPr kumimoji="1" lang="en-US" altLang="ja-JP" sz="3200" dirty="0">
              <a:latin typeface="HGSｺﾞｼｯｸE" panose="020B0900000000000000" pitchFamily="50" charset="-128"/>
              <a:ea typeface="HGSｺﾞｼｯｸE" panose="020B0900000000000000" pitchFamily="50" charset="-128"/>
            </a:endParaRPr>
          </a:p>
          <a:p>
            <a:pPr marL="355600" indent="-355600" hangingPunct="0"/>
            <a:r>
              <a:rPr lang="ja-JP" altLang="en-US" sz="3200" dirty="0">
                <a:latin typeface="HGSｺﾞｼｯｸE" panose="020B0900000000000000" pitchFamily="50" charset="-128"/>
                <a:ea typeface="HGSｺﾞｼｯｸE" panose="020B0900000000000000" pitchFamily="50" charset="-128"/>
              </a:rPr>
              <a:t>　　若年性認知症の一人ひとりの状態やその変化に応じた適切な支援を行う相談体</a:t>
            </a:r>
          </a:p>
          <a:p>
            <a:pPr marL="355600" indent="-355600" hangingPunct="0"/>
            <a:r>
              <a:rPr lang="ja-JP" altLang="en-US" sz="3200" dirty="0">
                <a:latin typeface="HGSｺﾞｼｯｸE" panose="020B0900000000000000" pitchFamily="50" charset="-128"/>
                <a:ea typeface="HGSｺﾞｼｯｸE" panose="020B0900000000000000" pitchFamily="50" charset="-128"/>
              </a:rPr>
              <a:t>　　制を構築</a:t>
            </a:r>
            <a:endParaRPr lang="en-US" altLang="ja-JP" sz="3200" dirty="0">
              <a:latin typeface="HGSｺﾞｼｯｸE" panose="020B0900000000000000" pitchFamily="50" charset="-128"/>
              <a:ea typeface="HGSｺﾞｼｯｸE" panose="020B0900000000000000" pitchFamily="50" charset="-128"/>
            </a:endParaRPr>
          </a:p>
          <a:p>
            <a:pPr marL="355600" indent="-355600" hangingPunct="0"/>
            <a:r>
              <a:rPr lang="ja-JP" altLang="en-US" sz="3200" dirty="0">
                <a:latin typeface="HGSｺﾞｼｯｸE" panose="020B0900000000000000" pitchFamily="50" charset="-128"/>
                <a:ea typeface="HGSｺﾞｼｯｸE" panose="020B0900000000000000" pitchFamily="50" charset="-128"/>
              </a:rPr>
              <a:t>　　①若年性認知症支援コーディネーターの配置</a:t>
            </a:r>
          </a:p>
          <a:p>
            <a:pPr marL="355600" indent="-355600" hangingPunct="0"/>
            <a:r>
              <a:rPr lang="ja-JP" altLang="en-US" sz="3200" dirty="0">
                <a:latin typeface="HGSｺﾞｼｯｸE" panose="020B0900000000000000" pitchFamily="50" charset="-128"/>
                <a:ea typeface="HGSｺﾞｼｯｸE" panose="020B0900000000000000" pitchFamily="50" charset="-128"/>
              </a:rPr>
              <a:t>　　　（</a:t>
            </a:r>
            <a:r>
              <a:rPr lang="en-US" altLang="ja-JP" sz="3200" dirty="0">
                <a:latin typeface="HGSｺﾞｼｯｸE" panose="020B0900000000000000" pitchFamily="50" charset="-128"/>
                <a:ea typeface="HGSｺﾞｼｯｸE" panose="020B0900000000000000" pitchFamily="50" charset="-128"/>
              </a:rPr>
              <a:t>NPO</a:t>
            </a:r>
            <a:r>
              <a:rPr lang="ja-JP" altLang="en-US" sz="3200" dirty="0">
                <a:latin typeface="HGSｺﾞｼｯｸE" panose="020B0900000000000000" pitchFamily="50" charset="-128"/>
                <a:ea typeface="HGSｺﾞｼｯｸE" panose="020B0900000000000000" pitchFamily="50" charset="-128"/>
              </a:rPr>
              <a:t>法人福聚会　ソーシャルワーク事務所そえしあ　松本　祐司　氏）</a:t>
            </a:r>
            <a:endParaRPr lang="en-US" altLang="ja-JP" sz="3200" dirty="0">
              <a:latin typeface="HGSｺﾞｼｯｸE" panose="020B0900000000000000" pitchFamily="50" charset="-128"/>
              <a:ea typeface="HGSｺﾞｼｯｸE" panose="020B0900000000000000" pitchFamily="50" charset="-128"/>
            </a:endParaRPr>
          </a:p>
          <a:p>
            <a:pPr marL="355600" indent="-355600" hangingPunct="0"/>
            <a:r>
              <a:rPr lang="ja-JP" altLang="en-US" sz="3200" dirty="0">
                <a:latin typeface="HGSｺﾞｼｯｸE" panose="020B0900000000000000" pitchFamily="50" charset="-128"/>
                <a:ea typeface="HGSｺﾞｼｯｸE" panose="020B0900000000000000" pitchFamily="50" charset="-128"/>
              </a:rPr>
              <a:t>　　②電話相談　　</a:t>
            </a:r>
            <a:r>
              <a:rPr lang="zh-TW" altLang="en-US" sz="3200" dirty="0">
                <a:latin typeface="HGSｺﾞｼｯｸE" panose="020B0900000000000000" pitchFamily="50" charset="-128"/>
                <a:ea typeface="HGSｺﾞｼｯｸE" panose="020B0900000000000000" pitchFamily="50" charset="-128"/>
              </a:rPr>
              <a:t>毎週土曜日</a:t>
            </a:r>
            <a:r>
              <a:rPr lang="en-US" altLang="zh-TW" sz="3200" dirty="0">
                <a:latin typeface="HGSｺﾞｼｯｸE" panose="020B0900000000000000" pitchFamily="50" charset="-128"/>
                <a:ea typeface="HGSｺﾞｼｯｸE" panose="020B0900000000000000" pitchFamily="50" charset="-128"/>
              </a:rPr>
              <a:t>13:30</a:t>
            </a:r>
            <a:r>
              <a:rPr lang="zh-TW" altLang="en-US" sz="3200" dirty="0">
                <a:latin typeface="HGSｺﾞｼｯｸE" panose="020B0900000000000000" pitchFamily="50" charset="-128"/>
                <a:ea typeface="HGSｺﾞｼｯｸE" panose="020B0900000000000000" pitchFamily="50" charset="-128"/>
              </a:rPr>
              <a:t>～</a:t>
            </a:r>
            <a:r>
              <a:rPr lang="en-US" altLang="zh-TW" sz="3200" dirty="0">
                <a:latin typeface="HGSｺﾞｼｯｸE" panose="020B0900000000000000" pitchFamily="50" charset="-128"/>
                <a:ea typeface="HGSｺﾞｼｯｸE" panose="020B0900000000000000" pitchFamily="50" charset="-128"/>
              </a:rPr>
              <a:t>16:00</a:t>
            </a:r>
            <a:r>
              <a:rPr lang="ja-JP" altLang="en-US" sz="3200" dirty="0">
                <a:latin typeface="HGSｺﾞｼｯｸE" panose="020B0900000000000000" pitchFamily="50" charset="-128"/>
                <a:ea typeface="HGSｺﾞｼｯｸE" panose="020B0900000000000000" pitchFamily="50" charset="-128"/>
              </a:rPr>
              <a:t>　　</a:t>
            </a:r>
            <a:r>
              <a:rPr kumimoji="1" lang="en-US" altLang="ja-JP" sz="3200" i="1" u="sng" dirty="0">
                <a:latin typeface="HGSｺﾞｼｯｸE" panose="020B0900000000000000" pitchFamily="50" charset="-128"/>
                <a:ea typeface="HGSｺﾞｼｯｸE" panose="020B0900000000000000" pitchFamily="50" charset="-128"/>
              </a:rPr>
              <a:t>R6</a:t>
            </a:r>
            <a:r>
              <a:rPr kumimoji="1" lang="ja-JP" altLang="en-US" sz="3200" i="1" u="sng" dirty="0">
                <a:latin typeface="HGSｺﾞｼｯｸE" panose="020B0900000000000000" pitchFamily="50" charset="-128"/>
                <a:ea typeface="HGSｺﾞｼｯｸE" panose="020B0900000000000000" pitchFamily="50" charset="-128"/>
              </a:rPr>
              <a:t>実績：</a:t>
            </a:r>
            <a:r>
              <a:rPr kumimoji="1" lang="en-US" altLang="ja-JP" sz="3200" i="1" u="sng" dirty="0">
                <a:latin typeface="HGSｺﾞｼｯｸE" panose="020B0900000000000000" pitchFamily="50" charset="-128"/>
                <a:ea typeface="HGSｺﾞｼｯｸE" panose="020B0900000000000000" pitchFamily="50" charset="-128"/>
              </a:rPr>
              <a:t>21</a:t>
            </a:r>
            <a:r>
              <a:rPr kumimoji="1" lang="ja-JP" altLang="en-US" sz="3200" i="1" u="sng" dirty="0">
                <a:latin typeface="HGSｺﾞｼｯｸE" panose="020B0900000000000000" pitchFamily="50" charset="-128"/>
                <a:ea typeface="HGSｺﾞｼｯｸE" panose="020B0900000000000000" pitchFamily="50" charset="-128"/>
              </a:rPr>
              <a:t>件</a:t>
            </a:r>
            <a:endParaRPr lang="en-US" altLang="ja-JP" sz="3200" dirty="0">
              <a:latin typeface="HGSｺﾞｼｯｸE" panose="020B0900000000000000" pitchFamily="50" charset="-128"/>
              <a:ea typeface="HGSｺﾞｼｯｸE" panose="020B0900000000000000" pitchFamily="50" charset="-128"/>
            </a:endParaRPr>
          </a:p>
          <a:p>
            <a:pPr marL="355600" indent="-355600" hangingPunct="0"/>
            <a:r>
              <a:rPr lang="ja-JP" altLang="en-US" sz="3200" dirty="0">
                <a:latin typeface="HGSｺﾞｼｯｸE" panose="020B0900000000000000" pitchFamily="50" charset="-128"/>
                <a:ea typeface="HGSｺﾞｼｯｸE" panose="020B0900000000000000" pitchFamily="50" charset="-128"/>
              </a:rPr>
              <a:t>　　その他、市町職員向け研修、若年性支援認知症ネットワーク会議の開催</a:t>
            </a:r>
            <a:endParaRPr lang="en-US" altLang="ja-JP" sz="3200" dirty="0">
              <a:latin typeface="HGSｺﾞｼｯｸE" panose="020B0900000000000000" pitchFamily="50" charset="-128"/>
              <a:ea typeface="HGSｺﾞｼｯｸE" panose="020B0900000000000000" pitchFamily="50" charset="-128"/>
            </a:endParaRPr>
          </a:p>
          <a:p>
            <a:pPr marL="355600" indent="-355600" hangingPunct="0"/>
            <a:r>
              <a:rPr lang="ja-JP" altLang="en-US" sz="3200" dirty="0">
                <a:latin typeface="HGSｺﾞｼｯｸE" panose="020B0900000000000000" pitchFamily="50" charset="-128"/>
                <a:ea typeface="HGSｺﾞｼｯｸE" panose="020B0900000000000000" pitchFamily="50" charset="-128"/>
              </a:rPr>
              <a:t>　</a:t>
            </a:r>
            <a:r>
              <a:rPr lang="en-US" altLang="ja-JP" sz="3200" dirty="0">
                <a:latin typeface="HGSｺﾞｼｯｸE" panose="020B0900000000000000" pitchFamily="50" charset="-128"/>
                <a:ea typeface="HGSｺﾞｼｯｸE" panose="020B0900000000000000" pitchFamily="50" charset="-128"/>
              </a:rPr>
              <a:t> 〔</a:t>
            </a:r>
            <a:r>
              <a:rPr lang="ja-JP" altLang="en-US" sz="3200" dirty="0">
                <a:latin typeface="HGSｺﾞｼｯｸE" panose="020B0900000000000000" pitchFamily="50" charset="-128"/>
                <a:ea typeface="HGSｺﾞｼｯｸE" panose="020B0900000000000000" pitchFamily="50" charset="-128"/>
              </a:rPr>
              <a:t>委託先</a:t>
            </a:r>
            <a:r>
              <a:rPr lang="en-US" altLang="ja-JP" sz="3200" dirty="0">
                <a:latin typeface="HGSｺﾞｼｯｸE" panose="020B0900000000000000" pitchFamily="50" charset="-128"/>
                <a:ea typeface="HGSｺﾞｼｯｸE" panose="020B0900000000000000" pitchFamily="50" charset="-128"/>
              </a:rPr>
              <a:t>〕</a:t>
            </a:r>
            <a:r>
              <a:rPr lang="ja-JP" altLang="en-US" sz="3200" dirty="0">
                <a:latin typeface="HGSｺﾞｼｯｸE" panose="020B0900000000000000" pitchFamily="50" charset="-128"/>
                <a:ea typeface="HGSｺﾞｼｯｸE" panose="020B0900000000000000" pitchFamily="50" charset="-128"/>
              </a:rPr>
              <a:t>認知症の人と家族の会栃木県支部</a:t>
            </a:r>
            <a:endParaRPr lang="en-US" altLang="ja-JP" sz="3200" dirty="0">
              <a:latin typeface="HGSｺﾞｼｯｸE" panose="020B0900000000000000" pitchFamily="50" charset="-128"/>
              <a:ea typeface="HGSｺﾞｼｯｸE" panose="020B0900000000000000" pitchFamily="50" charset="-128"/>
            </a:endParaRPr>
          </a:p>
          <a:p>
            <a:pPr hangingPunct="0"/>
            <a:endParaRPr lang="en-US" altLang="ja-JP" sz="3200" dirty="0">
              <a:latin typeface="HGSｺﾞｼｯｸE" panose="020B0900000000000000" pitchFamily="50" charset="-128"/>
              <a:ea typeface="HGSｺﾞｼｯｸE" panose="020B0900000000000000" pitchFamily="50" charset="-128"/>
            </a:endParaRPr>
          </a:p>
          <a:p>
            <a:pPr hangingPunct="0"/>
            <a:r>
              <a:rPr lang="ja-JP" altLang="en-US" sz="3200" dirty="0">
                <a:latin typeface="HGSｺﾞｼｯｸE" panose="020B0900000000000000" pitchFamily="50" charset="-128"/>
                <a:ea typeface="HGSｺﾞｼｯｸE" panose="020B0900000000000000" pitchFamily="50" charset="-128"/>
              </a:rPr>
              <a:t>　　</a:t>
            </a:r>
            <a:endParaRPr lang="en-US" altLang="ja-JP" sz="3200" dirty="0">
              <a:latin typeface="HGSｺﾞｼｯｸE" panose="020B0900000000000000" pitchFamily="50" charset="-128"/>
              <a:ea typeface="HGSｺﾞｼｯｸE" panose="020B0900000000000000" pitchFamily="50" charset="-128"/>
            </a:endParaRPr>
          </a:p>
          <a:p>
            <a:pPr hangingPunct="0"/>
            <a:endParaRPr lang="en-US" altLang="ja-JP" sz="3200" dirty="0">
              <a:latin typeface="HGSｺﾞｼｯｸE" panose="020B0900000000000000" pitchFamily="50" charset="-128"/>
              <a:ea typeface="HGSｺﾞｼｯｸE" panose="020B0900000000000000" pitchFamily="50" charset="-128"/>
            </a:endParaRPr>
          </a:p>
        </p:txBody>
      </p:sp>
      <p:pic>
        <p:nvPicPr>
          <p:cNvPr id="9" name="図 8" descr="天井, 屋内, 人, 立つ が含まれている画像&#10;&#10;自動的に生成された説明">
            <a:extLst>
              <a:ext uri="{FF2B5EF4-FFF2-40B4-BE49-F238E27FC236}">
                <a16:creationId xmlns:a16="http://schemas.microsoft.com/office/drawing/2014/main" id="{BF33A8C6-1CDF-E94A-7699-BFD0475062C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2323586" y="4556508"/>
            <a:ext cx="4096683" cy="3072512"/>
          </a:xfrm>
          <a:prstGeom prst="rect">
            <a:avLst/>
          </a:prstGeom>
        </p:spPr>
      </p:pic>
      <p:pic>
        <p:nvPicPr>
          <p:cNvPr id="7" name="図 6" descr="レストランで食事をしている人達&#10;&#10;中程度の精度で自動的に生成された説明">
            <a:extLst>
              <a:ext uri="{FF2B5EF4-FFF2-40B4-BE49-F238E27FC236}">
                <a16:creationId xmlns:a16="http://schemas.microsoft.com/office/drawing/2014/main" id="{3A2C1E92-648D-5844-84AE-6863DF2A07B9}"/>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614520" y="1875020"/>
            <a:ext cx="4223172" cy="2956703"/>
          </a:xfrm>
          <a:prstGeom prst="rect">
            <a:avLst/>
          </a:prstGeom>
        </p:spPr>
      </p:pic>
      <p:sp>
        <p:nvSpPr>
          <p:cNvPr id="13" name="タイトル 1">
            <a:extLst>
              <a:ext uri="{FF2B5EF4-FFF2-40B4-BE49-F238E27FC236}">
                <a16:creationId xmlns:a16="http://schemas.microsoft.com/office/drawing/2014/main" id="{9D49220B-C5AA-BE85-4A18-430F7CD4C56C}"/>
              </a:ext>
            </a:extLst>
          </p:cNvPr>
          <p:cNvSpPr>
            <a:spLocks noGrp="1"/>
          </p:cNvSpPr>
          <p:nvPr>
            <p:ph type="title"/>
          </p:nvPr>
        </p:nvSpPr>
        <p:spPr>
          <a:xfrm>
            <a:off x="757536" y="424136"/>
            <a:ext cx="15662733" cy="834749"/>
          </a:xfrm>
          <a:solidFill>
            <a:srgbClr val="FFC000"/>
          </a:solidFill>
          <a:ln>
            <a:solidFill>
              <a:srgbClr val="FF9900"/>
            </a:solidFill>
            <a:bevel/>
          </a:ln>
        </p:spPr>
        <p:txBody>
          <a:bodyPr>
            <a:noAutofit/>
          </a:bodyPr>
          <a:lstStyle/>
          <a:p>
            <a:pPr marL="491922" indent="-491922">
              <a:lnSpc>
                <a:spcPts val="5600"/>
              </a:lnSpc>
              <a:spcBef>
                <a:spcPts val="1120"/>
              </a:spcBef>
            </a:pPr>
            <a:r>
              <a:rPr lang="ja-JP" altLang="en-US" sz="4800" dirty="0">
                <a:latin typeface="ＭＳ ゴシック" panose="020B0609070205080204" pitchFamily="49" charset="-128"/>
                <a:ea typeface="ＭＳ ゴシック" panose="020B0609070205080204" pitchFamily="49" charset="-128"/>
              </a:rPr>
              <a:t>１．</a:t>
            </a:r>
            <a:r>
              <a:rPr lang="ja-JP" altLang="en-US" sz="4800" dirty="0">
                <a:solidFill>
                  <a:prstClr val="black"/>
                </a:solidFill>
                <a:latin typeface="ＭＳ ゴシック" panose="020B0609070205080204" pitchFamily="49" charset="-128"/>
                <a:ea typeface="ＭＳ ゴシック" panose="020B0609070205080204" pitchFamily="49" charset="-128"/>
                <a:cs typeface="Meiryo UI" panose="020B0604030504040204" pitchFamily="50" charset="-128"/>
              </a:rPr>
              <a:t>認知症に関する理解の促進と本人・家族への支援</a:t>
            </a:r>
            <a:endParaRPr lang="en-US" altLang="ja-JP" sz="4800" dirty="0">
              <a:solidFill>
                <a:prstClr val="black"/>
              </a:solidFill>
              <a:latin typeface="ＭＳ ゴシック" panose="020B0609070205080204" pitchFamily="49" charset="-128"/>
              <a:ea typeface="ＭＳ ゴシック" panose="020B0609070205080204" pitchFamily="49" charset="-128"/>
              <a:cs typeface="Meiryo UI" panose="020B0604030504040204" pitchFamily="50" charset="-128"/>
            </a:endParaRPr>
          </a:p>
        </p:txBody>
      </p:sp>
      <p:sp>
        <p:nvSpPr>
          <p:cNvPr id="2" name="スライド番号プレースホルダー 3">
            <a:extLst>
              <a:ext uri="{FF2B5EF4-FFF2-40B4-BE49-F238E27FC236}">
                <a16:creationId xmlns:a16="http://schemas.microsoft.com/office/drawing/2014/main" id="{08F6FFFB-5D84-2968-1AC0-95933AC670F5}"/>
              </a:ext>
            </a:extLst>
          </p:cNvPr>
          <p:cNvSpPr txBox="1">
            <a:spLocks/>
          </p:cNvSpPr>
          <p:nvPr/>
        </p:nvSpPr>
        <p:spPr>
          <a:xfrm>
            <a:off x="12583888" y="11832378"/>
            <a:ext cx="3982720" cy="681567"/>
          </a:xfrm>
          <a:prstGeom prst="rect">
            <a:avLst/>
          </a:prstGeom>
        </p:spPr>
        <p:txBody>
          <a:bodyPr vert="horz" lIns="91440" tIns="45720" rIns="91440" bIns="45720" rtlCol="0" anchor="ctr"/>
          <a:lstStyle>
            <a:defPPr>
              <a:defRPr lang="ja-JP"/>
            </a:defPPr>
            <a:lvl1pPr marL="0" algn="r" defTabSz="914400" rtl="0" eaLnBrk="1" latinLnBrk="0" hangingPunct="1">
              <a:defRPr kumimoji="1" sz="168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defTabSz="1280160">
              <a:defRPr/>
            </a:pPr>
            <a:r>
              <a:rPr lang="ja-JP" altLang="en-US" sz="2800" dirty="0">
                <a:solidFill>
                  <a:schemeClr val="tx1"/>
                </a:solidFill>
                <a:latin typeface="Arial" panose="020B0604020202020204" pitchFamily="34" charset="0"/>
                <a:ea typeface="ＭＳ Ｐゴシック" panose="020B0600070205080204" pitchFamily="50" charset="-128"/>
                <a:cs typeface="Arial" panose="020B0604020202020204" pitchFamily="34" charset="0"/>
              </a:rPr>
              <a:t>７</a:t>
            </a:r>
          </a:p>
        </p:txBody>
      </p:sp>
    </p:spTree>
    <p:extLst>
      <p:ext uri="{BB962C8B-B14F-4D97-AF65-F5344CB8AC3E}">
        <p14:creationId xmlns:p14="http://schemas.microsoft.com/office/powerpoint/2010/main" val="11839178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テキスト ボックス 10"/>
          <p:cNvSpPr txBox="1"/>
          <p:nvPr/>
        </p:nvSpPr>
        <p:spPr>
          <a:xfrm>
            <a:off x="746961" y="1430208"/>
            <a:ext cx="15662733" cy="10310515"/>
          </a:xfrm>
          <a:prstGeom prst="rect">
            <a:avLst/>
          </a:prstGeom>
          <a:noFill/>
        </p:spPr>
        <p:txBody>
          <a:bodyPr wrap="square" rtlCol="0">
            <a:spAutoFit/>
          </a:bodyPr>
          <a:lstStyle/>
          <a:p>
            <a:pPr hangingPunct="0"/>
            <a:r>
              <a:rPr kumimoji="1" lang="ja-JP" altLang="en-US" sz="3200" dirty="0">
                <a:latin typeface="HGSｺﾞｼｯｸE" panose="020B0900000000000000" pitchFamily="50" charset="-128"/>
                <a:ea typeface="HGSｺﾞｼｯｸE" panose="020B0900000000000000" pitchFamily="50" charset="-128"/>
              </a:rPr>
              <a:t>① 認知症疾患医療センターの設置・運営</a:t>
            </a:r>
            <a:endParaRPr kumimoji="1" lang="en-US" altLang="ja-JP" sz="3200" dirty="0">
              <a:latin typeface="HGSｺﾞｼｯｸE" panose="020B0900000000000000" pitchFamily="50" charset="-128"/>
              <a:ea typeface="HGSｺﾞｼｯｸE" panose="020B0900000000000000" pitchFamily="50" charset="-128"/>
            </a:endParaRPr>
          </a:p>
          <a:p>
            <a:pPr hangingPunct="0"/>
            <a:r>
              <a:rPr lang="ja-JP" altLang="en-US" sz="3200" dirty="0">
                <a:latin typeface="HGSｺﾞｼｯｸE" panose="020B0900000000000000" pitchFamily="50" charset="-128"/>
                <a:ea typeface="HGSｺﾞｼｯｸE" panose="020B0900000000000000" pitchFamily="50" charset="-128"/>
              </a:rPr>
              <a:t>　　県内</a:t>
            </a:r>
            <a:r>
              <a:rPr lang="en-US" altLang="ja-JP" sz="3200" dirty="0">
                <a:latin typeface="HGSｺﾞｼｯｸE" panose="020B0900000000000000" pitchFamily="50" charset="-128"/>
                <a:ea typeface="HGSｺﾞｼｯｸE" panose="020B0900000000000000" pitchFamily="50" charset="-128"/>
              </a:rPr>
              <a:t>10</a:t>
            </a:r>
            <a:r>
              <a:rPr lang="ja-JP" altLang="en-US" sz="3200" dirty="0">
                <a:latin typeface="HGSｺﾞｼｯｸE" panose="020B0900000000000000" pitchFamily="50" charset="-128"/>
                <a:ea typeface="HGSｺﾞｼｯｸE" panose="020B0900000000000000" pitchFamily="50" charset="-128"/>
              </a:rPr>
              <a:t>箇所の病院に認知症疾患医療センターを設置し、下記業務を委</a:t>
            </a:r>
            <a:endParaRPr lang="en-US" altLang="ja-JP" sz="3200" dirty="0">
              <a:latin typeface="HGSｺﾞｼｯｸE" panose="020B0900000000000000" pitchFamily="50" charset="-128"/>
              <a:ea typeface="HGSｺﾞｼｯｸE" panose="020B0900000000000000" pitchFamily="50" charset="-128"/>
            </a:endParaRPr>
          </a:p>
          <a:p>
            <a:pPr hangingPunct="0"/>
            <a:r>
              <a:rPr lang="ja-JP" altLang="en-US" sz="3200" dirty="0">
                <a:latin typeface="HGSｺﾞｼｯｸE" panose="020B0900000000000000" pitchFamily="50" charset="-128"/>
                <a:ea typeface="HGSｺﾞｼｯｸE" panose="020B0900000000000000" pitchFamily="50" charset="-128"/>
              </a:rPr>
              <a:t>　託により実施。</a:t>
            </a:r>
            <a:endParaRPr lang="en-US" altLang="ja-JP" sz="3200" dirty="0">
              <a:latin typeface="HGSｺﾞｼｯｸE" panose="020B0900000000000000" pitchFamily="50" charset="-128"/>
              <a:ea typeface="HGSｺﾞｼｯｸE" panose="020B0900000000000000" pitchFamily="50" charset="-128"/>
            </a:endParaRPr>
          </a:p>
          <a:p>
            <a:pPr hangingPunct="0"/>
            <a:r>
              <a:rPr lang="ja-JP" altLang="en-US" sz="3600" dirty="0">
                <a:latin typeface="HGSｺﾞｼｯｸE" panose="020B0900000000000000" pitchFamily="50" charset="-128"/>
                <a:ea typeface="HGSｺﾞｼｯｸE" panose="020B0900000000000000" pitchFamily="50" charset="-128"/>
              </a:rPr>
              <a:t>　</a:t>
            </a:r>
            <a:r>
              <a:rPr lang="en-US" altLang="ja-JP" sz="2800" dirty="0">
                <a:latin typeface="HGSｺﾞｼｯｸE" panose="020B0900000000000000" pitchFamily="50" charset="-128"/>
                <a:ea typeface="HGSｺﾞｼｯｸE" panose="020B0900000000000000" pitchFamily="50" charset="-128"/>
              </a:rPr>
              <a:t>〔</a:t>
            </a:r>
            <a:r>
              <a:rPr lang="ja-JP" altLang="en-US" sz="2800" dirty="0">
                <a:latin typeface="HGSｺﾞｼｯｸE" panose="020B0900000000000000" pitchFamily="50" charset="-128"/>
                <a:ea typeface="HGSｺﾞｼｯｸE" panose="020B0900000000000000" pitchFamily="50" charset="-128"/>
              </a:rPr>
              <a:t>委託内容</a:t>
            </a:r>
            <a:r>
              <a:rPr lang="en-US" altLang="ja-JP" sz="2800" dirty="0">
                <a:latin typeface="HGSｺﾞｼｯｸE" panose="020B0900000000000000" pitchFamily="50" charset="-128"/>
                <a:ea typeface="HGSｺﾞｼｯｸE" panose="020B0900000000000000" pitchFamily="50" charset="-128"/>
              </a:rPr>
              <a:t>〕</a:t>
            </a:r>
          </a:p>
          <a:p>
            <a:pPr hangingPunct="0"/>
            <a:r>
              <a:rPr lang="ja-JP" altLang="en-US" sz="2800" dirty="0">
                <a:latin typeface="HGSｺﾞｼｯｸE" panose="020B0900000000000000" pitchFamily="50" charset="-128"/>
                <a:ea typeface="HGSｺﾞｼｯｸE" panose="020B0900000000000000" pitchFamily="50" charset="-128"/>
              </a:rPr>
              <a:t>　　　専門医療相談、鑑別診断、研修会等の開催、認知症疾患医療連携協議会の開催、</a:t>
            </a:r>
            <a:endParaRPr lang="en-US" altLang="ja-JP" sz="2800" dirty="0">
              <a:latin typeface="HGSｺﾞｼｯｸE" panose="020B0900000000000000" pitchFamily="50" charset="-128"/>
              <a:ea typeface="HGSｺﾞｼｯｸE" panose="020B0900000000000000" pitchFamily="50" charset="-128"/>
            </a:endParaRPr>
          </a:p>
          <a:p>
            <a:pPr hangingPunct="0"/>
            <a:r>
              <a:rPr lang="ja-JP" altLang="en-US" sz="2800" dirty="0">
                <a:latin typeface="HGSｺﾞｼｯｸE" panose="020B0900000000000000" pitchFamily="50" charset="-128"/>
                <a:ea typeface="HGSｺﾞｼｯｸE" panose="020B0900000000000000" pitchFamily="50" charset="-128"/>
              </a:rPr>
              <a:t>　　　診断後の認知症の人や家族に対する相談支援等の実施など</a:t>
            </a:r>
            <a:endParaRPr lang="en-US" altLang="ja-JP" sz="2800" dirty="0">
              <a:latin typeface="HGSｺﾞｼｯｸE" panose="020B0900000000000000" pitchFamily="50" charset="-128"/>
              <a:ea typeface="HGSｺﾞｼｯｸE" panose="020B0900000000000000" pitchFamily="50" charset="-128"/>
            </a:endParaRPr>
          </a:p>
          <a:p>
            <a:pPr hangingPunct="0"/>
            <a:r>
              <a:rPr lang="ja-JP" altLang="en-US" sz="2800" dirty="0">
                <a:latin typeface="HGSｺﾞｼｯｸE" panose="020B0900000000000000" pitchFamily="50" charset="-128"/>
                <a:ea typeface="HGSｺﾞｼｯｸE" panose="020B0900000000000000" pitchFamily="50" charset="-128"/>
              </a:rPr>
              <a:t>　　</a:t>
            </a:r>
            <a:endParaRPr lang="en-US" altLang="ja-JP" sz="2800" dirty="0">
              <a:latin typeface="HGSｺﾞｼｯｸE" panose="020B0900000000000000" pitchFamily="50" charset="-128"/>
              <a:ea typeface="HGSｺﾞｼｯｸE" panose="020B0900000000000000" pitchFamily="50" charset="-128"/>
            </a:endParaRPr>
          </a:p>
          <a:p>
            <a:pPr hangingPunct="0"/>
            <a:r>
              <a:rPr kumimoji="1" lang="ja-JP" altLang="en-US" sz="2800" i="1" dirty="0">
                <a:latin typeface="HGSｺﾞｼｯｸE" panose="020B0900000000000000" pitchFamily="50" charset="-128"/>
                <a:ea typeface="HGSｺﾞｼｯｸE" panose="020B0900000000000000" pitchFamily="50" charset="-128"/>
              </a:rPr>
              <a:t>　</a:t>
            </a:r>
            <a:r>
              <a:rPr kumimoji="1" lang="en-US" altLang="ja-JP" sz="2800" i="1" u="sng" dirty="0">
                <a:latin typeface="HGSｺﾞｼｯｸE" panose="020B0900000000000000" pitchFamily="50" charset="-128"/>
                <a:ea typeface="HGSｺﾞｼｯｸE" panose="020B0900000000000000" pitchFamily="50" charset="-128"/>
              </a:rPr>
              <a:t>R6</a:t>
            </a:r>
            <a:r>
              <a:rPr kumimoji="1" lang="ja-JP" altLang="en-US" sz="2800" i="1" u="sng" dirty="0">
                <a:latin typeface="HGSｺﾞｼｯｸE" panose="020B0900000000000000" pitchFamily="50" charset="-128"/>
                <a:ea typeface="HGSｺﾞｼｯｸE" panose="020B0900000000000000" pitchFamily="50" charset="-128"/>
              </a:rPr>
              <a:t>実績：認知症疾患に係る外来件数（うち鑑別診断件数）</a:t>
            </a:r>
            <a:r>
              <a:rPr kumimoji="1" lang="en-US" altLang="ja-JP" sz="2800" i="1" u="sng" dirty="0">
                <a:latin typeface="HGSｺﾞｼｯｸE" panose="020B0900000000000000" pitchFamily="50" charset="-128"/>
                <a:ea typeface="HGSｺﾞｼｯｸE" panose="020B0900000000000000" pitchFamily="50" charset="-128"/>
              </a:rPr>
              <a:t>20,622</a:t>
            </a:r>
            <a:r>
              <a:rPr kumimoji="1" lang="ja-JP" altLang="en-US" sz="2800" i="1" u="sng" dirty="0">
                <a:latin typeface="HGSｺﾞｼｯｸE" panose="020B0900000000000000" pitchFamily="50" charset="-128"/>
                <a:ea typeface="HGSｺﾞｼｯｸE" panose="020B0900000000000000" pitchFamily="50" charset="-128"/>
              </a:rPr>
              <a:t>件（</a:t>
            </a:r>
            <a:r>
              <a:rPr kumimoji="1" lang="en-US" altLang="ja-JP" sz="2800" i="1" u="sng" dirty="0">
                <a:latin typeface="HGSｺﾞｼｯｸE" panose="020B0900000000000000" pitchFamily="50" charset="-128"/>
                <a:ea typeface="HGSｺﾞｼｯｸE" panose="020B0900000000000000" pitchFamily="50" charset="-128"/>
              </a:rPr>
              <a:t>2,367</a:t>
            </a:r>
            <a:r>
              <a:rPr kumimoji="1" lang="ja-JP" altLang="en-US" sz="2800" i="1" u="sng" dirty="0">
                <a:latin typeface="HGSｺﾞｼｯｸE" panose="020B0900000000000000" pitchFamily="50" charset="-128"/>
                <a:ea typeface="HGSｺﾞｼｯｸE" panose="020B0900000000000000" pitchFamily="50" charset="-128"/>
              </a:rPr>
              <a:t>件）</a:t>
            </a:r>
            <a:endParaRPr kumimoji="1" lang="en-US" altLang="ja-JP" sz="2800" i="1" u="sng" dirty="0">
              <a:latin typeface="HGSｺﾞｼｯｸE" panose="020B0900000000000000" pitchFamily="50" charset="-128"/>
              <a:ea typeface="HGSｺﾞｼｯｸE" panose="020B0900000000000000" pitchFamily="50" charset="-128"/>
            </a:endParaRPr>
          </a:p>
          <a:p>
            <a:pPr hangingPunct="0"/>
            <a:r>
              <a:rPr kumimoji="1" lang="ja-JP" altLang="en-US" sz="2800" i="1" dirty="0">
                <a:latin typeface="HGSｺﾞｼｯｸE" panose="020B0900000000000000" pitchFamily="50" charset="-128"/>
                <a:ea typeface="HGSｺﾞｼｯｸE" panose="020B0900000000000000" pitchFamily="50" charset="-128"/>
              </a:rPr>
              <a:t>　　　　　</a:t>
            </a:r>
            <a:r>
              <a:rPr kumimoji="1" lang="zh-TW" altLang="en-US" sz="2800" i="1" u="sng" dirty="0">
                <a:latin typeface="HGSｺﾞｼｯｸE" panose="020B0900000000000000" pitchFamily="50" charset="-128"/>
                <a:ea typeface="HGSｺﾞｼｯｸE" panose="020B0900000000000000" pitchFamily="50" charset="-128"/>
              </a:rPr>
              <a:t>専門医療相談相談件数　　</a:t>
            </a:r>
            <a:r>
              <a:rPr kumimoji="1" lang="en-US" altLang="zh-TW" sz="2800" i="1" u="sng" dirty="0">
                <a:latin typeface="HGSｺﾞｼｯｸE" panose="020B0900000000000000" pitchFamily="50" charset="-128"/>
                <a:ea typeface="HGSｺﾞｼｯｸE" panose="020B0900000000000000" pitchFamily="50" charset="-128"/>
              </a:rPr>
              <a:t>7,076</a:t>
            </a:r>
            <a:r>
              <a:rPr kumimoji="1" lang="zh-TW" altLang="en-US" sz="2800" i="1" u="sng" dirty="0">
                <a:latin typeface="HGSｺﾞｼｯｸE" panose="020B0900000000000000" pitchFamily="50" charset="-128"/>
                <a:ea typeface="HGSｺﾞｼｯｸE" panose="020B0900000000000000" pitchFamily="50" charset="-128"/>
              </a:rPr>
              <a:t>件</a:t>
            </a:r>
            <a:endParaRPr kumimoji="1" lang="en-US" altLang="ja-JP" sz="2800" i="1" u="sng" dirty="0">
              <a:latin typeface="HGSｺﾞｼｯｸE" panose="020B0900000000000000" pitchFamily="50" charset="-128"/>
              <a:ea typeface="HGSｺﾞｼｯｸE" panose="020B0900000000000000" pitchFamily="50" charset="-128"/>
            </a:endParaRPr>
          </a:p>
          <a:p>
            <a:pPr hangingPunct="0"/>
            <a:endParaRPr lang="en-US" altLang="ja-JP" sz="3600" dirty="0">
              <a:latin typeface="HGSｺﾞｼｯｸE" panose="020B0900000000000000" pitchFamily="50" charset="-128"/>
              <a:ea typeface="HGSｺﾞｼｯｸE" panose="020B0900000000000000" pitchFamily="50" charset="-128"/>
            </a:endParaRPr>
          </a:p>
          <a:p>
            <a:pPr hangingPunct="0"/>
            <a:r>
              <a:rPr lang="ja-JP" altLang="en-US" sz="3200" dirty="0">
                <a:latin typeface="HGSｺﾞｼｯｸE" panose="020B0900000000000000" pitchFamily="50" charset="-128"/>
                <a:ea typeface="HGSｺﾞｼｯｸE" panose="020B0900000000000000" pitchFamily="50" charset="-128"/>
              </a:rPr>
              <a:t>② </a:t>
            </a:r>
            <a:r>
              <a:rPr kumimoji="1" lang="ja-JP" altLang="en-US" sz="3200" dirty="0">
                <a:latin typeface="HGSｺﾞｼｯｸE" panose="020B0900000000000000" pitchFamily="50" charset="-128"/>
                <a:ea typeface="HGSｺﾞｼｯｸE" panose="020B0900000000000000" pitchFamily="50" charset="-128"/>
              </a:rPr>
              <a:t>認知症初期集中支援チーム員研修事業</a:t>
            </a:r>
            <a:endParaRPr kumimoji="1" lang="en-US" altLang="ja-JP" sz="3200" dirty="0">
              <a:latin typeface="HGSｺﾞｼｯｸE" panose="020B0900000000000000" pitchFamily="50" charset="-128"/>
              <a:ea typeface="HGSｺﾞｼｯｸE" panose="020B0900000000000000" pitchFamily="50" charset="-128"/>
            </a:endParaRPr>
          </a:p>
          <a:p>
            <a:pPr hangingPunct="0"/>
            <a:r>
              <a:rPr kumimoji="1" lang="ja-JP" altLang="en-US" sz="3200" dirty="0">
                <a:latin typeface="HGSｺﾞｼｯｸE" panose="020B0900000000000000" pitchFamily="50" charset="-128"/>
                <a:ea typeface="HGSｺﾞｼｯｸE" panose="020B0900000000000000" pitchFamily="50" charset="-128"/>
              </a:rPr>
              <a:t>　　認知症の人の早期診断・早期対応に向けて各市町が設置する認</a:t>
            </a:r>
            <a:endParaRPr kumimoji="1" lang="en-US" altLang="ja-JP" sz="3200" dirty="0">
              <a:latin typeface="HGSｺﾞｼｯｸE" panose="020B0900000000000000" pitchFamily="50" charset="-128"/>
              <a:ea typeface="HGSｺﾞｼｯｸE" panose="020B0900000000000000" pitchFamily="50" charset="-128"/>
            </a:endParaRPr>
          </a:p>
          <a:p>
            <a:pPr hangingPunct="0"/>
            <a:r>
              <a:rPr kumimoji="1" lang="ja-JP" altLang="en-US" sz="3200" dirty="0">
                <a:latin typeface="HGSｺﾞｼｯｸE" panose="020B0900000000000000" pitchFamily="50" charset="-128"/>
                <a:ea typeface="HGSｺﾞｼｯｸE" panose="020B0900000000000000" pitchFamily="50" charset="-128"/>
              </a:rPr>
              <a:t>　知症初期集中支援チームのチーム員として必要な知識を習得する</a:t>
            </a:r>
            <a:endParaRPr kumimoji="1" lang="en-US" altLang="ja-JP" sz="3200" dirty="0">
              <a:latin typeface="HGSｺﾞｼｯｸE" panose="020B0900000000000000" pitchFamily="50" charset="-128"/>
              <a:ea typeface="HGSｺﾞｼｯｸE" panose="020B0900000000000000" pitchFamily="50" charset="-128"/>
            </a:endParaRPr>
          </a:p>
          <a:p>
            <a:pPr hangingPunct="0"/>
            <a:r>
              <a:rPr kumimoji="1" lang="ja-JP" altLang="en-US" sz="3200" dirty="0">
                <a:latin typeface="HGSｺﾞｼｯｸE" panose="020B0900000000000000" pitchFamily="50" charset="-128"/>
                <a:ea typeface="HGSｺﾞｼｯｸE" panose="020B0900000000000000" pitchFamily="50" charset="-128"/>
              </a:rPr>
              <a:t>　ための研修参加受講料を負担</a:t>
            </a:r>
            <a:endParaRPr kumimoji="1" lang="en-US" altLang="ja-JP" sz="3200" dirty="0">
              <a:latin typeface="HGSｺﾞｼｯｸE" panose="020B0900000000000000" pitchFamily="50" charset="-128"/>
              <a:ea typeface="HGSｺﾞｼｯｸE" panose="020B0900000000000000" pitchFamily="50" charset="-128"/>
            </a:endParaRPr>
          </a:p>
          <a:p>
            <a:pPr hangingPunct="0"/>
            <a:r>
              <a:rPr kumimoji="1" lang="ja-JP" altLang="en-US" sz="3200" dirty="0">
                <a:latin typeface="HGSｺﾞｼｯｸE" panose="020B0900000000000000" pitchFamily="50" charset="-128"/>
                <a:ea typeface="HGSｺﾞｼｯｸE" panose="020B0900000000000000" pitchFamily="50" charset="-128"/>
              </a:rPr>
              <a:t>　　</a:t>
            </a:r>
            <a:r>
              <a:rPr kumimoji="1" lang="en-US" altLang="ja-JP" sz="3200" i="1" u="sng" dirty="0">
                <a:latin typeface="HGSｺﾞｼｯｸE" panose="020B0900000000000000" pitchFamily="50" charset="-128"/>
                <a:ea typeface="HGSｺﾞｼｯｸE" panose="020B0900000000000000" pitchFamily="50" charset="-128"/>
              </a:rPr>
              <a:t>R6</a:t>
            </a:r>
            <a:r>
              <a:rPr kumimoji="1" lang="ja-JP" altLang="en-US" sz="3200" i="1" u="sng" dirty="0">
                <a:latin typeface="HGSｺﾞｼｯｸE" panose="020B0900000000000000" pitchFamily="50" charset="-128"/>
                <a:ea typeface="HGSｺﾞｼｯｸE" panose="020B0900000000000000" pitchFamily="50" charset="-128"/>
              </a:rPr>
              <a:t>実績：</a:t>
            </a:r>
            <a:r>
              <a:rPr kumimoji="1" lang="en-US" altLang="ja-JP" sz="3200" i="1" u="sng" dirty="0">
                <a:latin typeface="HGSｺﾞｼｯｸE" panose="020B0900000000000000" pitchFamily="50" charset="-128"/>
                <a:ea typeface="HGSｺﾞｼｯｸE" panose="020B0900000000000000" pitchFamily="50" charset="-128"/>
              </a:rPr>
              <a:t>22</a:t>
            </a:r>
            <a:r>
              <a:rPr kumimoji="1" lang="ja-JP" altLang="en-US" sz="3200" i="1" u="sng" dirty="0">
                <a:latin typeface="HGSｺﾞｼｯｸE" panose="020B0900000000000000" pitchFamily="50" charset="-128"/>
                <a:ea typeface="HGSｺﾞｼｯｸE" panose="020B0900000000000000" pitchFamily="50" charset="-128"/>
              </a:rPr>
              <a:t>名</a:t>
            </a:r>
            <a:endParaRPr lang="en-US" altLang="ja-JP" sz="3200" i="1" u="sng" dirty="0">
              <a:latin typeface="HGSｺﾞｼｯｸE" panose="020B0900000000000000" pitchFamily="50" charset="-128"/>
              <a:ea typeface="HGSｺﾞｼｯｸE" panose="020B0900000000000000" pitchFamily="50" charset="-128"/>
            </a:endParaRPr>
          </a:p>
          <a:p>
            <a:pPr hangingPunct="0"/>
            <a:endParaRPr lang="en-US" altLang="ja-JP" sz="3600" dirty="0">
              <a:latin typeface="HGSｺﾞｼｯｸE" panose="020B0900000000000000" pitchFamily="50" charset="-128"/>
              <a:ea typeface="HGSｺﾞｼｯｸE" panose="020B0900000000000000" pitchFamily="50" charset="-128"/>
            </a:endParaRPr>
          </a:p>
          <a:p>
            <a:pPr hangingPunct="0"/>
            <a:r>
              <a:rPr lang="ja-JP" altLang="en-US" sz="3200" dirty="0">
                <a:latin typeface="HGSｺﾞｼｯｸE" panose="020B0900000000000000" pitchFamily="50" charset="-128"/>
                <a:ea typeface="HGSｺﾞｼｯｸE" panose="020B0900000000000000" pitchFamily="50" charset="-128"/>
              </a:rPr>
              <a:t>③ </a:t>
            </a:r>
            <a:r>
              <a:rPr kumimoji="1" lang="ja-JP" altLang="en-US" sz="3200" dirty="0">
                <a:latin typeface="HGSｺﾞｼｯｸE" panose="020B0900000000000000" pitchFamily="50" charset="-128"/>
                <a:ea typeface="HGSｺﾞｼｯｸE" panose="020B0900000000000000" pitchFamily="50" charset="-128"/>
              </a:rPr>
              <a:t>認知症地域支援推進員研修事業</a:t>
            </a:r>
            <a:endParaRPr kumimoji="1" lang="en-US" altLang="ja-JP" sz="3200" dirty="0">
              <a:latin typeface="HGSｺﾞｼｯｸE" panose="020B0900000000000000" pitchFamily="50" charset="-128"/>
              <a:ea typeface="HGSｺﾞｼｯｸE" panose="020B0900000000000000" pitchFamily="50" charset="-128"/>
            </a:endParaRPr>
          </a:p>
          <a:p>
            <a:pPr hangingPunct="0"/>
            <a:r>
              <a:rPr lang="ja-JP" altLang="en-US" sz="3200" dirty="0">
                <a:latin typeface="HGSｺﾞｼｯｸE" panose="020B0900000000000000" pitchFamily="50" charset="-128"/>
                <a:ea typeface="HGSｺﾞｼｯｸE" panose="020B0900000000000000" pitchFamily="50" charset="-128"/>
              </a:rPr>
              <a:t>　　市町が配置する認知症地域支援推進員に対し、その役割を果た</a:t>
            </a:r>
            <a:endParaRPr lang="en-US" altLang="ja-JP" sz="3200" dirty="0">
              <a:latin typeface="HGSｺﾞｼｯｸE" panose="020B0900000000000000" pitchFamily="50" charset="-128"/>
              <a:ea typeface="HGSｺﾞｼｯｸE" panose="020B0900000000000000" pitchFamily="50" charset="-128"/>
            </a:endParaRPr>
          </a:p>
          <a:p>
            <a:pPr hangingPunct="0"/>
            <a:r>
              <a:rPr lang="ja-JP" altLang="en-US" sz="3200" dirty="0">
                <a:latin typeface="HGSｺﾞｼｯｸE" panose="020B0900000000000000" pitchFamily="50" charset="-128"/>
                <a:ea typeface="HGSｺﾞｼｯｸE" panose="020B0900000000000000" pitchFamily="50" charset="-128"/>
              </a:rPr>
              <a:t>　すための知識・技術の習得及び向上を目的に開催される研修参加</a:t>
            </a:r>
            <a:endParaRPr lang="en-US" altLang="ja-JP" sz="3200" dirty="0">
              <a:latin typeface="HGSｺﾞｼｯｸE" panose="020B0900000000000000" pitchFamily="50" charset="-128"/>
              <a:ea typeface="HGSｺﾞｼｯｸE" panose="020B0900000000000000" pitchFamily="50" charset="-128"/>
            </a:endParaRPr>
          </a:p>
          <a:p>
            <a:pPr hangingPunct="0"/>
            <a:r>
              <a:rPr lang="ja-JP" altLang="en-US" sz="3200" dirty="0">
                <a:latin typeface="HGSｺﾞｼｯｸE" panose="020B0900000000000000" pitchFamily="50" charset="-128"/>
                <a:ea typeface="HGSｺﾞｼｯｸE" panose="020B0900000000000000" pitchFamily="50" charset="-128"/>
              </a:rPr>
              <a:t>　受講料を負担。推進員は認知症予防の普及啓発や相談受付等を行っている。</a:t>
            </a:r>
            <a:endParaRPr lang="en-US" altLang="ja-JP" sz="3200" dirty="0">
              <a:latin typeface="HGSｺﾞｼｯｸE" panose="020B0900000000000000" pitchFamily="50" charset="-128"/>
              <a:ea typeface="HGSｺﾞｼｯｸE" panose="020B0900000000000000" pitchFamily="50" charset="-128"/>
            </a:endParaRPr>
          </a:p>
          <a:p>
            <a:pPr hangingPunct="0"/>
            <a:r>
              <a:rPr lang="ja-JP" altLang="en-US" sz="3200" dirty="0">
                <a:latin typeface="HGSｺﾞｼｯｸE" panose="020B0900000000000000" pitchFamily="50" charset="-128"/>
                <a:ea typeface="HGSｺﾞｼｯｸE" panose="020B0900000000000000" pitchFamily="50" charset="-128"/>
              </a:rPr>
              <a:t>　　</a:t>
            </a:r>
            <a:r>
              <a:rPr kumimoji="1" lang="en-US" altLang="ja-JP" sz="3200" dirty="0">
                <a:latin typeface="HGSｺﾞｼｯｸE" panose="020B0900000000000000" pitchFamily="50" charset="-128"/>
                <a:ea typeface="HGSｺﾞｼｯｸE" panose="020B0900000000000000" pitchFamily="50" charset="-128"/>
              </a:rPr>
              <a:t> </a:t>
            </a:r>
            <a:r>
              <a:rPr kumimoji="1" lang="en-US" altLang="ja-JP" sz="3200" i="1" u="sng" dirty="0">
                <a:latin typeface="HGSｺﾞｼｯｸE" panose="020B0900000000000000" pitchFamily="50" charset="-128"/>
                <a:ea typeface="HGSｺﾞｼｯｸE" panose="020B0900000000000000" pitchFamily="50" charset="-128"/>
              </a:rPr>
              <a:t>R6</a:t>
            </a:r>
            <a:r>
              <a:rPr kumimoji="1" lang="ja-JP" altLang="en-US" sz="3200" i="1" u="sng" dirty="0">
                <a:latin typeface="HGSｺﾞｼｯｸE" panose="020B0900000000000000" pitchFamily="50" charset="-128"/>
                <a:ea typeface="HGSｺﾞｼｯｸE" panose="020B0900000000000000" pitchFamily="50" charset="-128"/>
              </a:rPr>
              <a:t>実績：</a:t>
            </a:r>
            <a:r>
              <a:rPr kumimoji="1" lang="en-US" altLang="ja-JP" sz="3200" i="1" u="sng" dirty="0">
                <a:latin typeface="HGSｺﾞｼｯｸE" panose="020B0900000000000000" pitchFamily="50" charset="-128"/>
                <a:ea typeface="HGSｺﾞｼｯｸE" panose="020B0900000000000000" pitchFamily="50" charset="-128"/>
              </a:rPr>
              <a:t>30</a:t>
            </a:r>
            <a:r>
              <a:rPr kumimoji="1" lang="ja-JP" altLang="en-US" sz="3200" i="1" u="sng" dirty="0">
                <a:latin typeface="HGSｺﾞｼｯｸE" panose="020B0900000000000000" pitchFamily="50" charset="-128"/>
                <a:ea typeface="HGSｺﾞｼｯｸE" panose="020B0900000000000000" pitchFamily="50" charset="-128"/>
              </a:rPr>
              <a:t>名</a:t>
            </a:r>
            <a:endParaRPr lang="en-US" altLang="ja-JP" sz="3200" i="1" u="sng" dirty="0">
              <a:latin typeface="HGSｺﾞｼｯｸE" panose="020B0900000000000000" pitchFamily="50" charset="-128"/>
              <a:ea typeface="HGSｺﾞｼｯｸE" panose="020B0900000000000000" pitchFamily="50" charset="-128"/>
            </a:endParaRPr>
          </a:p>
        </p:txBody>
      </p:sp>
      <p:sp>
        <p:nvSpPr>
          <p:cNvPr id="5" name="タイトル 1">
            <a:extLst>
              <a:ext uri="{FF2B5EF4-FFF2-40B4-BE49-F238E27FC236}">
                <a16:creationId xmlns:a16="http://schemas.microsoft.com/office/drawing/2014/main" id="{CF6D43E2-88CC-8740-AEE7-CAD7FD965AD6}"/>
              </a:ext>
            </a:extLst>
          </p:cNvPr>
          <p:cNvSpPr txBox="1">
            <a:spLocks/>
          </p:cNvSpPr>
          <p:nvPr/>
        </p:nvSpPr>
        <p:spPr>
          <a:xfrm>
            <a:off x="746961" y="207726"/>
            <a:ext cx="15662733" cy="834749"/>
          </a:xfrm>
          <a:prstGeom prst="rect">
            <a:avLst/>
          </a:prstGeom>
          <a:solidFill>
            <a:srgbClr val="FFC000"/>
          </a:solidFill>
          <a:ln>
            <a:solidFill>
              <a:srgbClr val="FF9900"/>
            </a:solidFill>
            <a:bevel/>
          </a:ln>
        </p:spPr>
        <p:txBody>
          <a:bodyPr vert="horz" lIns="128016" tIns="64008" rIns="128016" bIns="64008" rtlCol="0" anchor="ctr">
            <a:noAutofit/>
          </a:bodyPr>
          <a:lstStyle>
            <a:lvl1pPr algn="ctr" defTabSz="1706837" rtl="0" eaLnBrk="1" latinLnBrk="0" hangingPunct="1">
              <a:spcBef>
                <a:spcPct val="0"/>
              </a:spcBef>
              <a:buNone/>
              <a:defRPr kumimoji="1" sz="8266" kern="1200">
                <a:solidFill>
                  <a:schemeClr val="tx1"/>
                </a:solidFill>
                <a:latin typeface="+mj-lt"/>
                <a:ea typeface="+mj-ea"/>
                <a:cs typeface="+mj-cs"/>
              </a:defRPr>
            </a:lvl1pPr>
          </a:lstStyle>
          <a:p>
            <a:pPr marL="491922" indent="-491922">
              <a:lnSpc>
                <a:spcPts val="5600"/>
              </a:lnSpc>
              <a:spcBef>
                <a:spcPts val="1120"/>
              </a:spcBef>
            </a:pPr>
            <a:r>
              <a:rPr lang="ja-JP" altLang="en-US" sz="4800" dirty="0">
                <a:latin typeface="ＭＳ ゴシック" panose="020B0609070205080204" pitchFamily="49" charset="-128"/>
                <a:ea typeface="ＭＳ ゴシック" panose="020B0609070205080204" pitchFamily="49" charset="-128"/>
              </a:rPr>
              <a:t>２．認知症の早期発見・早期治療に向けた体制の構築</a:t>
            </a:r>
            <a:endParaRPr lang="en-US" altLang="ja-JP" sz="4800" dirty="0">
              <a:solidFill>
                <a:prstClr val="black"/>
              </a:solidFill>
              <a:latin typeface="ＭＳ ゴシック" panose="020B0609070205080204" pitchFamily="49" charset="-128"/>
              <a:ea typeface="ＭＳ ゴシック" panose="020B0609070205080204" pitchFamily="49" charset="-128"/>
              <a:cs typeface="Meiryo UI" panose="020B0604030504040204" pitchFamily="50" charset="-128"/>
            </a:endParaRPr>
          </a:p>
        </p:txBody>
      </p:sp>
      <p:sp>
        <p:nvSpPr>
          <p:cNvPr id="2" name="スライド番号プレースホルダー 3">
            <a:extLst>
              <a:ext uri="{FF2B5EF4-FFF2-40B4-BE49-F238E27FC236}">
                <a16:creationId xmlns:a16="http://schemas.microsoft.com/office/drawing/2014/main" id="{1D164496-5AB9-154E-1795-EAD7B27A8655}"/>
              </a:ext>
            </a:extLst>
          </p:cNvPr>
          <p:cNvSpPr txBox="1">
            <a:spLocks/>
          </p:cNvSpPr>
          <p:nvPr/>
        </p:nvSpPr>
        <p:spPr>
          <a:xfrm>
            <a:off x="12583888" y="11832378"/>
            <a:ext cx="3982720" cy="681567"/>
          </a:xfrm>
          <a:prstGeom prst="rect">
            <a:avLst/>
          </a:prstGeom>
        </p:spPr>
        <p:txBody>
          <a:bodyPr vert="horz" lIns="91440" tIns="45720" rIns="91440" bIns="45720" rtlCol="0" anchor="ctr"/>
          <a:lstStyle>
            <a:defPPr>
              <a:defRPr lang="ja-JP"/>
            </a:defPPr>
            <a:lvl1pPr marL="0" algn="r" defTabSz="914400" rtl="0" eaLnBrk="1" latinLnBrk="0" hangingPunct="1">
              <a:defRPr kumimoji="1" sz="168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defTabSz="1280160">
              <a:defRPr/>
            </a:pPr>
            <a:r>
              <a:rPr lang="ja-JP" altLang="en-US" sz="2800" dirty="0">
                <a:solidFill>
                  <a:schemeClr val="tx1"/>
                </a:solidFill>
                <a:latin typeface="Arial" panose="020B0604020202020204" pitchFamily="34" charset="0"/>
                <a:ea typeface="ＭＳ Ｐゴシック" panose="020B0600070205080204" pitchFamily="50" charset="-128"/>
                <a:cs typeface="Arial" panose="020B0604020202020204" pitchFamily="34" charset="0"/>
              </a:rPr>
              <a:t>８</a:t>
            </a:r>
          </a:p>
        </p:txBody>
      </p:sp>
    </p:spTree>
    <p:extLst>
      <p:ext uri="{BB962C8B-B14F-4D97-AF65-F5344CB8AC3E}">
        <p14:creationId xmlns:p14="http://schemas.microsoft.com/office/powerpoint/2010/main" val="302742910"/>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50000" t="50000" r="50000" b="50000"/>
          </a:path>
          <a:tileRect/>
        </a:gradFill>
        <a:ln w="3175">
          <a:noFill/>
        </a:ln>
      </a:spPr>
      <a:bodyPr rtlCol="0" anchor="ctr"/>
      <a:lstStyle>
        <a:defPPr algn="ctr">
          <a:defRPr sz="3333"/>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3.xml><?xml version="1.0" encoding="utf-8"?>
<a:theme xmlns:a="http://schemas.openxmlformats.org/drawingml/2006/main" name="9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13740</TotalTime>
  <Words>3269</Words>
  <Application>Microsoft Office PowerPoint</Application>
  <PresentationFormat>ユーザー設定</PresentationFormat>
  <Paragraphs>370</Paragraphs>
  <Slides>11</Slides>
  <Notes>10</Notes>
  <HiddenSlides>0</HiddenSlides>
  <MMClips>0</MMClips>
  <ScaleCrop>false</ScaleCrop>
  <HeadingPairs>
    <vt:vector size="6" baseType="variant">
      <vt:variant>
        <vt:lpstr>使用されているフォント</vt:lpstr>
      </vt:variant>
      <vt:variant>
        <vt:i4>12</vt:i4>
      </vt:variant>
      <vt:variant>
        <vt:lpstr>テーマ</vt:lpstr>
      </vt:variant>
      <vt:variant>
        <vt:i4>3</vt:i4>
      </vt:variant>
      <vt:variant>
        <vt:lpstr>スライド タイトル</vt:lpstr>
      </vt:variant>
      <vt:variant>
        <vt:i4>11</vt:i4>
      </vt:variant>
    </vt:vector>
  </HeadingPairs>
  <TitlesOfParts>
    <vt:vector size="26" baseType="lpstr">
      <vt:lpstr>BIZ UDPゴシック</vt:lpstr>
      <vt:lpstr>HGSｺﾞｼｯｸE</vt:lpstr>
      <vt:lpstr>HG丸ｺﾞｼｯｸM-PRO</vt:lpstr>
      <vt:lpstr>Meiryo UI</vt:lpstr>
      <vt:lpstr>ＭＳ Ｐゴシック</vt:lpstr>
      <vt:lpstr>ＭＳ ゴシック</vt:lpstr>
      <vt:lpstr>ＭＳ 明朝</vt:lpstr>
      <vt:lpstr>メイリオ</vt:lpstr>
      <vt:lpstr>游ゴシック</vt:lpstr>
      <vt:lpstr>游ゴシック Light</vt:lpstr>
      <vt:lpstr>Arial</vt:lpstr>
      <vt:lpstr>Calibri</vt:lpstr>
      <vt:lpstr>Office テーマ</vt:lpstr>
      <vt:lpstr>1_Office テーマ</vt:lpstr>
      <vt:lpstr>9_Office テーマ</vt:lpstr>
      <vt:lpstr>PowerPoint プレゼンテーション</vt:lpstr>
      <vt:lpstr>PowerPoint プレゼンテーション</vt:lpstr>
      <vt:lpstr>PowerPoint プレゼンテーション</vt:lpstr>
      <vt:lpstr>PowerPoint プレゼンテーション</vt:lpstr>
      <vt:lpstr>栃木県認知症施策の体系</vt:lpstr>
      <vt:lpstr>PowerPoint プレゼンテーション</vt:lpstr>
      <vt:lpstr>１．認知症に関する理解の促進と本人・家族への支援</vt:lpstr>
      <vt:lpstr>１．認知症に関する理解の促進と本人・家族への支援</vt:lpstr>
      <vt:lpstr>PowerPoint プレゼンテーション</vt:lpstr>
      <vt:lpstr>PowerPoint プレゼンテーション</vt:lpstr>
      <vt:lpstr>３．認知症対応力の向上</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佐瀬　学</dc:creator>
  <cp:lastModifiedBy>佐藤　美記子</cp:lastModifiedBy>
  <cp:revision>1082</cp:revision>
  <cp:lastPrinted>2025-08-31T22:57:48Z</cp:lastPrinted>
  <dcterms:created xsi:type="dcterms:W3CDTF">2014-10-29T00:31:36Z</dcterms:created>
  <dcterms:modified xsi:type="dcterms:W3CDTF">2025-09-02T06:26:05Z</dcterms:modified>
</cp:coreProperties>
</file>