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varScale="1">
        <p:scale>
          <a:sx n="80" d="100"/>
          <a:sy n="80" d="100"/>
        </p:scale>
        <p:origin x="3642" y="96"/>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2019/8/26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endParaRPr kumimoji="1" lang="ja-JP" altLang="en-US" sz="105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a16="http://schemas.microsoft.com/office/drawing/2014/main" val="2921428443"/>
                    </a:ext>
                  </a:extLst>
                </a:gridCol>
                <a:gridCol w="4559744">
                  <a:extLst>
                    <a:ext uri="{9D8B030D-6E8A-4147-A177-3AD203B41FA5}">
                      <a16:colId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者</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誕生日が</a:t>
                      </a:r>
                      <a:endParaRPr lang="en-US" altLang="ja-JP"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誕生日が</a:t>
                      </a:r>
                      <a:endParaRPr lang="en-US" altLang="ja-JP"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幼稚園、保育所、認定こども園等と、上記サービスの両方を利用する場合は、両方とも無償化の対象となります。</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・児童発達支援　　　　　　・福祉型障害児入所施設</a:t>
            </a: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a:solidFill>
                  <a:schemeClr val="bg1"/>
                </a:solidFill>
                <a:latin typeface="メイリオ" panose="020B0604030504040204" pitchFamily="50" charset="-128"/>
                <a:ea typeface="メイリオ" panose="020B0604030504040204" pitchFamily="50" charset="-128"/>
              </a:rPr>
              <a:t>３歳から５歳までの障害のある子どもたちのための</a:t>
            </a:r>
            <a:endParaRPr lang="en-US" altLang="ja-JP" b="1" dirty="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a:solidFill>
                  <a:schemeClr val="bg1"/>
                </a:solidFill>
                <a:latin typeface="メイリオ" panose="020B0604030504040204" pitchFamily="50" charset="-128"/>
                <a:ea typeface="メイリオ" panose="020B0604030504040204" pitchFamily="50" charset="-128"/>
              </a:rPr>
              <a:t>児童発達支援</a:t>
            </a:r>
            <a:r>
              <a:rPr lang="ja-JP" altLang="en-US" sz="1700" b="1" dirty="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a:solidFill>
                  <a:schemeClr val="bg1"/>
                </a:solidFill>
                <a:latin typeface="メイリオ" panose="020B0604030504040204" pitchFamily="50" charset="-128"/>
                <a:ea typeface="メイリオ" panose="020B0604030504040204" pitchFamily="50" charset="-128"/>
              </a:rPr>
              <a:t>無償化</a:t>
            </a:r>
            <a:r>
              <a:rPr lang="ja-JP" altLang="en-US" sz="1700" b="1" dirty="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a:solidFill>
                  <a:schemeClr val="bg1"/>
                </a:solidFill>
                <a:latin typeface="メイリオ" panose="020B0604030504040204" pitchFamily="50" charset="-128"/>
                <a:ea typeface="メイリオ" panose="020B0604030504040204" pitchFamily="50" charset="-128"/>
              </a:rPr>
              <a:t>2019</a:t>
            </a:r>
            <a:r>
              <a:rPr lang="ja-JP" altLang="en-US" sz="2400" b="1" dirty="0">
                <a:solidFill>
                  <a:schemeClr val="bg1"/>
                </a:solidFill>
                <a:latin typeface="メイリオ" panose="020B0604030504040204" pitchFamily="50" charset="-128"/>
                <a:ea typeface="メイリオ" panose="020B0604030504040204" pitchFamily="50" charset="-128"/>
              </a:rPr>
              <a:t>年</a:t>
            </a:r>
            <a:r>
              <a:rPr lang="en-US" altLang="ja-JP" sz="2400" b="1" dirty="0">
                <a:solidFill>
                  <a:schemeClr val="bg1"/>
                </a:solidFill>
                <a:latin typeface="メイリオ" panose="020B0604030504040204" pitchFamily="50" charset="-128"/>
                <a:ea typeface="メイリオ" panose="020B0604030504040204" pitchFamily="50" charset="-128"/>
              </a:rPr>
              <a:t>10</a:t>
            </a:r>
            <a:r>
              <a:rPr lang="ja-JP" altLang="en-US" sz="2400" b="1" dirty="0">
                <a:solidFill>
                  <a:schemeClr val="bg1"/>
                </a:solidFill>
                <a:latin typeface="メイリオ" panose="020B0604030504040204" pitchFamily="50" charset="-128"/>
                <a:ea typeface="メイリオ" panose="020B0604030504040204" pitchFamily="50" charset="-128"/>
              </a:rPr>
              <a:t>月１日</a:t>
            </a:r>
            <a:r>
              <a:rPr lang="ja-JP" altLang="en-US" sz="2000" b="1" dirty="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206</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2019-08-25T15:23:26Z</dcterms:modified>
</cp:coreProperties>
</file>