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1567" r:id="rId2"/>
  </p:sldIdLst>
  <p:sldSz cx="9144000" cy="6858000" type="screen4x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a:srgbClr val="E2E2E2"/>
    <a:srgbClr val="CDCD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701"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15409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4138595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6494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34787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150266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64266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57678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301700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374162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1337994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015699-9541-4FD5-B6E2-0E449085D7C6}"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4051271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15699-9541-4FD5-B6E2-0E449085D7C6}" type="datetimeFigureOut">
              <a:rPr kumimoji="1" lang="ja-JP" altLang="en-US" smtClean="0"/>
              <a:t>2025/6/26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35704C-0E21-4537-BAC1-50D23F55889E}" type="slidenum">
              <a:rPr kumimoji="1" lang="ja-JP" altLang="en-US" smtClean="0"/>
              <a:t>‹#›</a:t>
            </a:fld>
            <a:endParaRPr kumimoji="1" lang="ja-JP" altLang="en-US"/>
          </a:p>
        </p:txBody>
      </p:sp>
    </p:spTree>
    <p:extLst>
      <p:ext uri="{BB962C8B-B14F-4D97-AF65-F5344CB8AC3E}">
        <p14:creationId xmlns:p14="http://schemas.microsoft.com/office/powerpoint/2010/main" val="26690697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92A87D1-C5CE-D6D0-B993-91F4B3DE39FB}"/>
              </a:ext>
            </a:extLst>
          </p:cNvPr>
          <p:cNvSpPr/>
          <p:nvPr/>
        </p:nvSpPr>
        <p:spPr>
          <a:xfrm>
            <a:off x="17585" y="16455"/>
            <a:ext cx="9143999" cy="830997"/>
          </a:xfrm>
          <a:prstGeom prst="rect">
            <a:avLst/>
          </a:prstGeom>
          <a:solidFill>
            <a:schemeClr val="accent5">
              <a:lumMod val="75000"/>
            </a:schemeClr>
          </a:solidFill>
        </p:spPr>
        <p:txBody>
          <a:bodyPr wrap="square"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中高年男性に対するこころのケア対策事業の</a:t>
            </a:r>
            <a:endParaRPr kumimoji="0" lang="en-US" altLang="ja-JP"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実施に係る</a:t>
            </a:r>
            <a:r>
              <a:rPr kumimoji="0"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アンケートの配布に関する意向確認票</a:t>
            </a:r>
            <a:endParaRPr kumimoji="0" lang="ja-JP" altLang="en-US" sz="24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 name="タイトル 1">
            <a:extLst>
              <a:ext uri="{FF2B5EF4-FFF2-40B4-BE49-F238E27FC236}">
                <a16:creationId xmlns:a16="http://schemas.microsoft.com/office/drawing/2014/main" id="{34C73B22-6193-58BA-D900-A2F7D66211F3}"/>
              </a:ext>
            </a:extLst>
          </p:cNvPr>
          <p:cNvSpPr txBox="1">
            <a:spLocks/>
          </p:cNvSpPr>
          <p:nvPr/>
        </p:nvSpPr>
        <p:spPr>
          <a:xfrm>
            <a:off x="65943" y="5758695"/>
            <a:ext cx="8911003" cy="830997"/>
          </a:xfrm>
          <a:prstGeom prst="rect">
            <a:avLst/>
          </a:prstGeom>
          <a:solidFill>
            <a:schemeClr val="accent4">
              <a:lumMod val="20000"/>
              <a:lumOff val="8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回答先：栃木県 保健福祉部 障害福祉課精 神保健福祉担当　小川</a:t>
            </a:r>
            <a:endParaRPr kumimoji="1" lang="en-US" altLang="ja-JP"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　</a:t>
            </a:r>
            <a:r>
              <a:rPr kumimoji="1" lang="en-US" altLang="ja-JP"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028-623-3093</a:t>
            </a: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　✉　</a:t>
            </a:r>
            <a:r>
              <a:rPr kumimoji="1" lang="en-US" altLang="ja-JP"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syougai-fukushi@pref.tochigi.lg.jp</a:t>
            </a:r>
            <a:endPar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8" name="テキスト ボックス 7">
            <a:extLst>
              <a:ext uri="{FF2B5EF4-FFF2-40B4-BE49-F238E27FC236}">
                <a16:creationId xmlns:a16="http://schemas.microsoft.com/office/drawing/2014/main" id="{D1232E1D-46FC-B2C8-ACFB-C034ED040369}"/>
              </a:ext>
            </a:extLst>
          </p:cNvPr>
          <p:cNvSpPr txBox="1"/>
          <p:nvPr/>
        </p:nvSpPr>
        <p:spPr>
          <a:xfrm>
            <a:off x="131885" y="981533"/>
            <a:ext cx="8981340" cy="101566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0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栃木県が実施する中高年男性に対するこころのケア事業実施に係るアンケートの配布に協力します。</a:t>
            </a:r>
          </a:p>
        </p:txBody>
      </p:sp>
      <p:sp>
        <p:nvSpPr>
          <p:cNvPr id="9" name="テキスト ボックス 8">
            <a:extLst>
              <a:ext uri="{FF2B5EF4-FFF2-40B4-BE49-F238E27FC236}">
                <a16:creationId xmlns:a16="http://schemas.microsoft.com/office/drawing/2014/main" id="{A4A8FF97-9063-4183-5E32-35BFEB0F9CB0}"/>
              </a:ext>
            </a:extLst>
          </p:cNvPr>
          <p:cNvSpPr txBox="1"/>
          <p:nvPr/>
        </p:nvSpPr>
        <p:spPr>
          <a:xfrm>
            <a:off x="96716" y="1958848"/>
            <a:ext cx="8880230" cy="3747180"/>
          </a:xfrm>
          <a:prstGeom prst="rect">
            <a:avLst/>
          </a:prstGeom>
          <a:noFill/>
          <a:ln w="12700">
            <a:solidFill>
              <a:schemeClr val="tx1"/>
            </a:solidFill>
          </a:ln>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（１～５は必要事項を、６～７は該当</a:t>
            </a:r>
            <a:r>
              <a:rPr kumimoji="1" lang="ja-JP" altLang="en-US" sz="1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する方のいずれかに</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○を御記入願います）</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　企業・支店名：</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　住　所：</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　担当者氏名：</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４　連絡先：（</a:t>
            </a:r>
            <a:r>
              <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TEL</a:t>
            </a: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Email</a:t>
            </a: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５　配布可能な</a:t>
            </a:r>
            <a:r>
              <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40</a:t>
            </a: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59</a:t>
            </a: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歳の男性従業員数：</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　希望するアンケートの種類：　電子　・　紙</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７　公表の可否（１及び２を公表）：　可　・　否</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6217166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152</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小川　晃寛</dc:creator>
  <cp:keywords/>
  <dc:description>generated using python-pptx</dc:description>
  <cp:lastModifiedBy>小川　晃寛</cp:lastModifiedBy>
  <cp:revision>16</cp:revision>
  <cp:lastPrinted>2025-06-17T01:29:14Z</cp:lastPrinted>
  <dcterms:created xsi:type="dcterms:W3CDTF">2013-01-27T09:14:16Z</dcterms:created>
  <dcterms:modified xsi:type="dcterms:W3CDTF">2025-06-25T20:59:55Z</dcterms:modified>
  <cp:category/>
</cp:coreProperties>
</file>