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1567" r:id="rId2"/>
  </p:sldIdLst>
  <p:sldSz cx="9144000" cy="6858000" type="screen4x3"/>
  <p:notesSz cx="6735763" cy="986948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BDBDB"/>
    <a:srgbClr val="E2E2E2"/>
    <a:srgbClr val="CDCDCD"/>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95" d="100"/>
          <a:sy n="95" d="100"/>
        </p:scale>
        <p:origin x="701"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D9015699-9541-4FD5-B6E2-0E449085D7C6}" type="datetimeFigureOut">
              <a:rPr kumimoji="1" lang="ja-JP" altLang="en-US" smtClean="0"/>
              <a:t>2025/6/26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735704C-0E21-4537-BAC1-50D23F55889E}" type="slidenum">
              <a:rPr kumimoji="1" lang="ja-JP" altLang="en-US" smtClean="0"/>
              <a:t>‹#›</a:t>
            </a:fld>
            <a:endParaRPr kumimoji="1" lang="ja-JP" altLang="en-US"/>
          </a:p>
        </p:txBody>
      </p:sp>
    </p:spTree>
    <p:extLst>
      <p:ext uri="{BB962C8B-B14F-4D97-AF65-F5344CB8AC3E}">
        <p14:creationId xmlns:p14="http://schemas.microsoft.com/office/powerpoint/2010/main" val="1540984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D9015699-9541-4FD5-B6E2-0E449085D7C6}" type="datetimeFigureOut">
              <a:rPr kumimoji="1" lang="ja-JP" altLang="en-US" smtClean="0"/>
              <a:t>2025/6/26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735704C-0E21-4537-BAC1-50D23F55889E}" type="slidenum">
              <a:rPr kumimoji="1" lang="ja-JP" altLang="en-US" smtClean="0"/>
              <a:t>‹#›</a:t>
            </a:fld>
            <a:endParaRPr kumimoji="1" lang="ja-JP" altLang="en-US"/>
          </a:p>
        </p:txBody>
      </p:sp>
    </p:spTree>
    <p:extLst>
      <p:ext uri="{BB962C8B-B14F-4D97-AF65-F5344CB8AC3E}">
        <p14:creationId xmlns:p14="http://schemas.microsoft.com/office/powerpoint/2010/main" val="41385950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D9015699-9541-4FD5-B6E2-0E449085D7C6}" type="datetimeFigureOut">
              <a:rPr kumimoji="1" lang="ja-JP" altLang="en-US" smtClean="0"/>
              <a:t>2025/6/26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735704C-0E21-4537-BAC1-50D23F55889E}" type="slidenum">
              <a:rPr kumimoji="1" lang="ja-JP" altLang="en-US" smtClean="0"/>
              <a:t>‹#›</a:t>
            </a:fld>
            <a:endParaRPr kumimoji="1" lang="ja-JP" altLang="en-US"/>
          </a:p>
        </p:txBody>
      </p:sp>
    </p:spTree>
    <p:extLst>
      <p:ext uri="{BB962C8B-B14F-4D97-AF65-F5344CB8AC3E}">
        <p14:creationId xmlns:p14="http://schemas.microsoft.com/office/powerpoint/2010/main" val="649495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D9015699-9541-4FD5-B6E2-0E449085D7C6}" type="datetimeFigureOut">
              <a:rPr kumimoji="1" lang="ja-JP" altLang="en-US" smtClean="0"/>
              <a:t>2025/6/26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735704C-0E21-4537-BAC1-50D23F55889E}" type="slidenum">
              <a:rPr kumimoji="1" lang="ja-JP" altLang="en-US" smtClean="0"/>
              <a:t>‹#›</a:t>
            </a:fld>
            <a:endParaRPr kumimoji="1" lang="ja-JP" altLang="en-US"/>
          </a:p>
        </p:txBody>
      </p:sp>
    </p:spTree>
    <p:extLst>
      <p:ext uri="{BB962C8B-B14F-4D97-AF65-F5344CB8AC3E}">
        <p14:creationId xmlns:p14="http://schemas.microsoft.com/office/powerpoint/2010/main" val="3478763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D9015699-9541-4FD5-B6E2-0E449085D7C6}" type="datetimeFigureOut">
              <a:rPr kumimoji="1" lang="ja-JP" altLang="en-US" smtClean="0"/>
              <a:t>2025/6/26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735704C-0E21-4537-BAC1-50D23F55889E}" type="slidenum">
              <a:rPr kumimoji="1" lang="ja-JP" altLang="en-US" smtClean="0"/>
              <a:t>‹#›</a:t>
            </a:fld>
            <a:endParaRPr kumimoji="1" lang="ja-JP" altLang="en-US"/>
          </a:p>
        </p:txBody>
      </p:sp>
    </p:spTree>
    <p:extLst>
      <p:ext uri="{BB962C8B-B14F-4D97-AF65-F5344CB8AC3E}">
        <p14:creationId xmlns:p14="http://schemas.microsoft.com/office/powerpoint/2010/main" val="15026651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D9015699-9541-4FD5-B6E2-0E449085D7C6}" type="datetimeFigureOut">
              <a:rPr kumimoji="1" lang="ja-JP" altLang="en-US" smtClean="0"/>
              <a:t>2025/6/26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A735704C-0E21-4537-BAC1-50D23F55889E}" type="slidenum">
              <a:rPr kumimoji="1" lang="ja-JP" altLang="en-US" smtClean="0"/>
              <a:t>‹#›</a:t>
            </a:fld>
            <a:endParaRPr kumimoji="1" lang="ja-JP" altLang="en-US"/>
          </a:p>
        </p:txBody>
      </p:sp>
    </p:spTree>
    <p:extLst>
      <p:ext uri="{BB962C8B-B14F-4D97-AF65-F5344CB8AC3E}">
        <p14:creationId xmlns:p14="http://schemas.microsoft.com/office/powerpoint/2010/main" val="6426670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D9015699-9541-4FD5-B6E2-0E449085D7C6}" type="datetimeFigureOut">
              <a:rPr kumimoji="1" lang="ja-JP" altLang="en-US" smtClean="0"/>
              <a:t>2025/6/26</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A735704C-0E21-4537-BAC1-50D23F55889E}" type="slidenum">
              <a:rPr kumimoji="1" lang="ja-JP" altLang="en-US" smtClean="0"/>
              <a:t>‹#›</a:t>
            </a:fld>
            <a:endParaRPr kumimoji="1" lang="ja-JP" altLang="en-US"/>
          </a:p>
        </p:txBody>
      </p:sp>
    </p:spTree>
    <p:extLst>
      <p:ext uri="{BB962C8B-B14F-4D97-AF65-F5344CB8AC3E}">
        <p14:creationId xmlns:p14="http://schemas.microsoft.com/office/powerpoint/2010/main" val="5767879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D9015699-9541-4FD5-B6E2-0E449085D7C6}" type="datetimeFigureOut">
              <a:rPr kumimoji="1" lang="ja-JP" altLang="en-US" smtClean="0"/>
              <a:t>2025/6/26</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A735704C-0E21-4537-BAC1-50D23F55889E}" type="slidenum">
              <a:rPr kumimoji="1" lang="ja-JP" altLang="en-US" smtClean="0"/>
              <a:t>‹#›</a:t>
            </a:fld>
            <a:endParaRPr kumimoji="1" lang="ja-JP" altLang="en-US"/>
          </a:p>
        </p:txBody>
      </p:sp>
    </p:spTree>
    <p:extLst>
      <p:ext uri="{BB962C8B-B14F-4D97-AF65-F5344CB8AC3E}">
        <p14:creationId xmlns:p14="http://schemas.microsoft.com/office/powerpoint/2010/main" val="30170064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9015699-9541-4FD5-B6E2-0E449085D7C6}" type="datetimeFigureOut">
              <a:rPr kumimoji="1" lang="ja-JP" altLang="en-US" smtClean="0"/>
              <a:t>2025/6/26</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A735704C-0E21-4537-BAC1-50D23F55889E}" type="slidenum">
              <a:rPr kumimoji="1" lang="ja-JP" altLang="en-US" smtClean="0"/>
              <a:t>‹#›</a:t>
            </a:fld>
            <a:endParaRPr kumimoji="1" lang="ja-JP" altLang="en-US"/>
          </a:p>
        </p:txBody>
      </p:sp>
    </p:spTree>
    <p:extLst>
      <p:ext uri="{BB962C8B-B14F-4D97-AF65-F5344CB8AC3E}">
        <p14:creationId xmlns:p14="http://schemas.microsoft.com/office/powerpoint/2010/main" val="37416247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D9015699-9541-4FD5-B6E2-0E449085D7C6}" type="datetimeFigureOut">
              <a:rPr kumimoji="1" lang="ja-JP" altLang="en-US" smtClean="0"/>
              <a:t>2025/6/26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A735704C-0E21-4537-BAC1-50D23F55889E}" type="slidenum">
              <a:rPr kumimoji="1" lang="ja-JP" altLang="en-US" smtClean="0"/>
              <a:t>‹#›</a:t>
            </a:fld>
            <a:endParaRPr kumimoji="1" lang="ja-JP" altLang="en-US"/>
          </a:p>
        </p:txBody>
      </p:sp>
    </p:spTree>
    <p:extLst>
      <p:ext uri="{BB962C8B-B14F-4D97-AF65-F5344CB8AC3E}">
        <p14:creationId xmlns:p14="http://schemas.microsoft.com/office/powerpoint/2010/main" val="13379948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D9015699-9541-4FD5-B6E2-0E449085D7C6}" type="datetimeFigureOut">
              <a:rPr kumimoji="1" lang="ja-JP" altLang="en-US" smtClean="0"/>
              <a:t>2025/6/26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A735704C-0E21-4537-BAC1-50D23F55889E}" type="slidenum">
              <a:rPr kumimoji="1" lang="ja-JP" altLang="en-US" smtClean="0"/>
              <a:t>‹#›</a:t>
            </a:fld>
            <a:endParaRPr kumimoji="1" lang="ja-JP" altLang="en-US"/>
          </a:p>
        </p:txBody>
      </p:sp>
    </p:spTree>
    <p:extLst>
      <p:ext uri="{BB962C8B-B14F-4D97-AF65-F5344CB8AC3E}">
        <p14:creationId xmlns:p14="http://schemas.microsoft.com/office/powerpoint/2010/main" val="40512710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015699-9541-4FD5-B6E2-0E449085D7C6}" type="datetimeFigureOut">
              <a:rPr kumimoji="1" lang="ja-JP" altLang="en-US" smtClean="0"/>
              <a:t>2025/6/26</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735704C-0E21-4537-BAC1-50D23F55889E}" type="slidenum">
              <a:rPr kumimoji="1" lang="ja-JP" altLang="en-US" smtClean="0"/>
              <a:t>‹#›</a:t>
            </a:fld>
            <a:endParaRPr kumimoji="1" lang="ja-JP" altLang="en-US"/>
          </a:p>
        </p:txBody>
      </p:sp>
    </p:spTree>
    <p:extLst>
      <p:ext uri="{BB962C8B-B14F-4D97-AF65-F5344CB8AC3E}">
        <p14:creationId xmlns:p14="http://schemas.microsoft.com/office/powerpoint/2010/main" val="266906979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a:extLst>
              <a:ext uri="{FF2B5EF4-FFF2-40B4-BE49-F238E27FC236}">
                <a16:creationId xmlns:a16="http://schemas.microsoft.com/office/drawing/2014/main" id="{692A87D1-C5CE-D6D0-B993-91F4B3DE39FB}"/>
              </a:ext>
            </a:extLst>
          </p:cNvPr>
          <p:cNvSpPr/>
          <p:nvPr/>
        </p:nvSpPr>
        <p:spPr>
          <a:xfrm>
            <a:off x="17585" y="16455"/>
            <a:ext cx="9143999" cy="830997"/>
          </a:xfrm>
          <a:prstGeom prst="rect">
            <a:avLst/>
          </a:prstGeom>
          <a:solidFill>
            <a:schemeClr val="accent5">
              <a:lumMod val="75000"/>
            </a:schemeClr>
          </a:solidFill>
        </p:spPr>
        <p:txBody>
          <a:bodyPr wrap="square" anchor="ctr">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2400" b="1"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n-cs"/>
              </a:rPr>
              <a:t>中高年男性に対するこころのケア対策事業の</a:t>
            </a:r>
            <a:endParaRPr kumimoji="0" lang="en-US" altLang="ja-JP" sz="2400" b="1"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2400" b="1"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n-cs"/>
              </a:rPr>
              <a:t>実施に係る</a:t>
            </a:r>
            <a:r>
              <a:rPr kumimoji="0" lang="ja-JP" altLang="en-US" sz="2400" b="1"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Times New Roman" panose="02020603050405020304" pitchFamily="18" charset="0"/>
              </a:rPr>
              <a:t>アンケートの配布に関する意向確認票</a:t>
            </a:r>
            <a:endParaRPr kumimoji="0" lang="ja-JP" altLang="en-US" sz="2400" b="0"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n-cs"/>
            </a:endParaRPr>
          </a:p>
        </p:txBody>
      </p:sp>
      <p:sp>
        <p:nvSpPr>
          <p:cNvPr id="3" name="タイトル 1">
            <a:extLst>
              <a:ext uri="{FF2B5EF4-FFF2-40B4-BE49-F238E27FC236}">
                <a16:creationId xmlns:a16="http://schemas.microsoft.com/office/drawing/2014/main" id="{34C73B22-6193-58BA-D900-A2F7D66211F3}"/>
              </a:ext>
            </a:extLst>
          </p:cNvPr>
          <p:cNvSpPr txBox="1">
            <a:spLocks/>
          </p:cNvSpPr>
          <p:nvPr/>
        </p:nvSpPr>
        <p:spPr>
          <a:xfrm>
            <a:off x="65943" y="5758695"/>
            <a:ext cx="8911003" cy="830997"/>
          </a:xfrm>
          <a:prstGeom prst="rect">
            <a:avLst/>
          </a:prstGeom>
          <a:solidFill>
            <a:schemeClr val="accent4">
              <a:lumMod val="20000"/>
              <a:lumOff val="80000"/>
            </a:schemeClr>
          </a:solidFill>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1" lang="ja-JP" altLang="en-US" sz="18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j-cs"/>
              </a:rPr>
              <a:t>回答先：栃木県 保健福祉部 障害福祉課精 神保健福祉担当　小川</a:t>
            </a:r>
            <a:endParaRPr kumimoji="1" lang="en-US" altLang="ja-JP" sz="18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j-cs"/>
            </a:endParaRPr>
          </a:p>
          <a:p>
            <a:pPr marL="0" marR="0" lvl="0" indent="0" algn="ctr" defTabSz="914400" rtl="0" eaLnBrk="1" fontAlgn="auto" latinLnBrk="0" hangingPunct="1">
              <a:lnSpc>
                <a:spcPct val="90000"/>
              </a:lnSpc>
              <a:spcBef>
                <a:spcPct val="0"/>
              </a:spcBef>
              <a:spcAft>
                <a:spcPts val="0"/>
              </a:spcAft>
              <a:buClrTx/>
              <a:buSzTx/>
              <a:buFontTx/>
              <a:buNone/>
              <a:tabLst/>
              <a:defRPr/>
            </a:pPr>
            <a:r>
              <a:rPr kumimoji="1" lang="ja-JP" altLang="en-US" sz="18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j-cs"/>
              </a:rPr>
              <a:t>☎　</a:t>
            </a:r>
            <a:r>
              <a:rPr kumimoji="1" lang="en-US" altLang="ja-JP" sz="18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j-cs"/>
              </a:rPr>
              <a:t>028-623-3093</a:t>
            </a:r>
            <a:r>
              <a:rPr kumimoji="1" lang="ja-JP" altLang="en-US" sz="18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j-cs"/>
              </a:rPr>
              <a:t>　✉　</a:t>
            </a:r>
            <a:r>
              <a:rPr kumimoji="1" lang="en-US" altLang="ja-JP" sz="18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j-cs"/>
              </a:rPr>
              <a:t>syougai-fukushi@pref.tochigi.lg.jp</a:t>
            </a:r>
            <a:endParaRPr kumimoji="1" lang="ja-JP" altLang="en-US" sz="18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j-cs"/>
            </a:endParaRPr>
          </a:p>
        </p:txBody>
      </p:sp>
      <p:sp>
        <p:nvSpPr>
          <p:cNvPr id="8" name="テキスト ボックス 7">
            <a:extLst>
              <a:ext uri="{FF2B5EF4-FFF2-40B4-BE49-F238E27FC236}">
                <a16:creationId xmlns:a16="http://schemas.microsoft.com/office/drawing/2014/main" id="{D1232E1D-46FC-B2C8-ACFB-C034ED040369}"/>
              </a:ext>
            </a:extLst>
          </p:cNvPr>
          <p:cNvSpPr txBox="1"/>
          <p:nvPr/>
        </p:nvSpPr>
        <p:spPr>
          <a:xfrm>
            <a:off x="131885" y="981533"/>
            <a:ext cx="8981340" cy="1015663"/>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30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栃木県が実施する中高年男性に対するこころのケア事業実施に係るアンケートの配布に協力します。</a:t>
            </a:r>
          </a:p>
        </p:txBody>
      </p:sp>
      <p:sp>
        <p:nvSpPr>
          <p:cNvPr id="9" name="テキスト ボックス 8">
            <a:extLst>
              <a:ext uri="{FF2B5EF4-FFF2-40B4-BE49-F238E27FC236}">
                <a16:creationId xmlns:a16="http://schemas.microsoft.com/office/drawing/2014/main" id="{A4A8FF97-9063-4183-5E32-35BFEB0F9CB0}"/>
              </a:ext>
            </a:extLst>
          </p:cNvPr>
          <p:cNvSpPr txBox="1"/>
          <p:nvPr/>
        </p:nvSpPr>
        <p:spPr>
          <a:xfrm>
            <a:off x="96716" y="1958848"/>
            <a:ext cx="8880230" cy="3747180"/>
          </a:xfrm>
          <a:prstGeom prst="rect">
            <a:avLst/>
          </a:prstGeom>
          <a:noFill/>
          <a:ln w="12700">
            <a:solidFill>
              <a:schemeClr val="tx1"/>
            </a:solidFill>
          </a:ln>
        </p:spPr>
        <p:txBody>
          <a:bodyPr wrap="square" rtlCol="0">
            <a:spAutoFit/>
          </a:bodyPr>
          <a:lstStyle/>
          <a:p>
            <a:pPr marL="0" marR="0" lvl="0" indent="0" algn="l" defTabSz="457200" rtl="0" eaLnBrk="1" fontAlgn="auto" latinLnBrk="0" hangingPunct="1">
              <a:lnSpc>
                <a:spcPct val="15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（１～５は必要事項を、６～７は該当</a:t>
            </a:r>
            <a:r>
              <a:rPr kumimoji="1" lang="ja-JP" altLang="en-US" sz="1600" b="0" i="0" u="none" strike="noStrike" kern="1200" cap="none" spc="0" normalizeH="0" baseline="0" noProof="0">
                <a:ln>
                  <a:noFill/>
                </a:ln>
                <a:solidFill>
                  <a:prstClr val="black"/>
                </a:solidFill>
                <a:effectLst/>
                <a:uLnTx/>
                <a:uFillTx/>
                <a:latin typeface="メイリオ" panose="020B0604030504040204" pitchFamily="50" charset="-128"/>
                <a:ea typeface="メイリオ" panose="020B0604030504040204" pitchFamily="50" charset="-128"/>
                <a:cs typeface="+mn-cs"/>
              </a:rPr>
              <a:t>する方のいずれかに</a:t>
            </a:r>
            <a:r>
              <a:rPr kumimoji="1" lang="ja-JP" altLang="en-US" sz="16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○を御記入願います）</a:t>
            </a:r>
            <a:endParaRPr kumimoji="1" lang="en-US" altLang="ja-JP" sz="16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algn="l" defTabSz="457200" rtl="0" eaLnBrk="1" fontAlgn="auto" latinLnBrk="0" hangingPunct="1">
              <a:lnSpc>
                <a:spcPct val="150000"/>
              </a:lnSpc>
              <a:spcBef>
                <a:spcPts val="0"/>
              </a:spcBef>
              <a:spcAft>
                <a:spcPts val="0"/>
              </a:spcAft>
              <a:buClrTx/>
              <a:buSzTx/>
              <a:buFontTx/>
              <a:buNone/>
              <a:tabLst/>
              <a:defRPr/>
            </a:pPr>
            <a:r>
              <a:rPr kumimoji="1" lang="ja-JP" altLang="en-US" sz="20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１　企業・支店名：</a:t>
            </a:r>
            <a:endParaRPr kumimoji="1" lang="en-US" altLang="ja-JP" sz="20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algn="l" defTabSz="457200" rtl="0" eaLnBrk="1" fontAlgn="auto" latinLnBrk="0" hangingPunct="1">
              <a:lnSpc>
                <a:spcPct val="150000"/>
              </a:lnSpc>
              <a:spcBef>
                <a:spcPts val="0"/>
              </a:spcBef>
              <a:spcAft>
                <a:spcPts val="0"/>
              </a:spcAft>
              <a:buClrTx/>
              <a:buSzTx/>
              <a:buFontTx/>
              <a:buNone/>
              <a:tabLst/>
              <a:defRPr/>
            </a:pPr>
            <a:r>
              <a:rPr kumimoji="1" lang="ja-JP" altLang="en-US" sz="20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２　住　所：</a:t>
            </a:r>
            <a:endParaRPr kumimoji="1" lang="en-US" altLang="ja-JP" sz="20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algn="l" defTabSz="457200" rtl="0" eaLnBrk="1" fontAlgn="auto" latinLnBrk="0" hangingPunct="1">
              <a:lnSpc>
                <a:spcPct val="150000"/>
              </a:lnSpc>
              <a:spcBef>
                <a:spcPts val="0"/>
              </a:spcBef>
              <a:spcAft>
                <a:spcPts val="0"/>
              </a:spcAft>
              <a:buClrTx/>
              <a:buSzTx/>
              <a:buFontTx/>
              <a:buNone/>
              <a:tabLst/>
              <a:defRPr/>
            </a:pPr>
            <a:r>
              <a:rPr kumimoji="1" lang="ja-JP" altLang="en-US" sz="20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３　担当者氏名：</a:t>
            </a:r>
            <a:endParaRPr kumimoji="1" lang="en-US" altLang="ja-JP" sz="20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algn="l" defTabSz="457200" rtl="0" eaLnBrk="1" fontAlgn="auto" latinLnBrk="0" hangingPunct="1">
              <a:lnSpc>
                <a:spcPct val="150000"/>
              </a:lnSpc>
              <a:spcBef>
                <a:spcPts val="0"/>
              </a:spcBef>
              <a:spcAft>
                <a:spcPts val="0"/>
              </a:spcAft>
              <a:buClrTx/>
              <a:buSzTx/>
              <a:buFontTx/>
              <a:buNone/>
              <a:tabLst/>
              <a:defRPr/>
            </a:pPr>
            <a:r>
              <a:rPr kumimoji="1" lang="ja-JP" altLang="en-US" sz="20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４　連絡先：（</a:t>
            </a:r>
            <a:r>
              <a:rPr kumimoji="1" lang="en-US" altLang="ja-JP" sz="20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TEL</a:t>
            </a:r>
            <a:r>
              <a:rPr kumimoji="1" lang="ja-JP" altLang="en-US" sz="20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　　　　　　　　（</a:t>
            </a:r>
            <a:r>
              <a:rPr kumimoji="1" lang="en-US" altLang="ja-JP" sz="20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Email</a:t>
            </a:r>
            <a:r>
              <a:rPr kumimoji="1" lang="ja-JP" altLang="en-US" sz="20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a:t>
            </a:r>
            <a:endParaRPr kumimoji="1" lang="en-US" altLang="ja-JP" sz="20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algn="l" defTabSz="457200" rtl="0" eaLnBrk="1" fontAlgn="auto" latinLnBrk="0" hangingPunct="1">
              <a:lnSpc>
                <a:spcPct val="150000"/>
              </a:lnSpc>
              <a:spcBef>
                <a:spcPts val="0"/>
              </a:spcBef>
              <a:spcAft>
                <a:spcPts val="0"/>
              </a:spcAft>
              <a:buClrTx/>
              <a:buSzTx/>
              <a:buFontTx/>
              <a:buNone/>
              <a:tabLst/>
              <a:defRPr/>
            </a:pPr>
            <a:r>
              <a:rPr kumimoji="1" lang="ja-JP" altLang="en-US" sz="20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５　配布可能な</a:t>
            </a:r>
            <a:r>
              <a:rPr kumimoji="1" lang="en-US" altLang="ja-JP" sz="20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40</a:t>
            </a:r>
            <a:r>
              <a:rPr kumimoji="1" lang="ja-JP" altLang="en-US" sz="20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a:t>
            </a:r>
            <a:r>
              <a:rPr kumimoji="1" lang="en-US" altLang="ja-JP" sz="20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59</a:t>
            </a:r>
            <a:r>
              <a:rPr kumimoji="1" lang="ja-JP" altLang="en-US" sz="20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歳の男性従業員数：</a:t>
            </a:r>
            <a:endParaRPr kumimoji="1" lang="en-US" altLang="ja-JP" sz="20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algn="l" defTabSz="457200" rtl="0" eaLnBrk="1" fontAlgn="auto" latinLnBrk="0" hangingPunct="1">
              <a:lnSpc>
                <a:spcPct val="150000"/>
              </a:lnSpc>
              <a:spcBef>
                <a:spcPts val="0"/>
              </a:spcBef>
              <a:spcAft>
                <a:spcPts val="0"/>
              </a:spcAft>
              <a:buClrTx/>
              <a:buSzTx/>
              <a:buFontTx/>
              <a:buNone/>
              <a:tabLst/>
              <a:defRPr/>
            </a:pPr>
            <a:r>
              <a:rPr kumimoji="1" lang="ja-JP" altLang="en-US" sz="20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６　希望するアンケートの種類：　電子　・　紙</a:t>
            </a:r>
            <a:endParaRPr kumimoji="1" lang="en-US" altLang="ja-JP" sz="20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algn="l" defTabSz="457200" rtl="0" eaLnBrk="1" fontAlgn="auto" latinLnBrk="0" hangingPunct="1">
              <a:lnSpc>
                <a:spcPct val="150000"/>
              </a:lnSpc>
              <a:spcBef>
                <a:spcPts val="0"/>
              </a:spcBef>
              <a:spcAft>
                <a:spcPts val="0"/>
              </a:spcAft>
              <a:buClrTx/>
              <a:buSzTx/>
              <a:buFontTx/>
              <a:buNone/>
              <a:tabLst/>
              <a:defRPr/>
            </a:pPr>
            <a:r>
              <a:rPr kumimoji="1" lang="ja-JP" altLang="en-US" sz="20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７　公表の可否（１及び２を公表）：　可　・　否</a:t>
            </a:r>
            <a:endParaRPr kumimoji="1" lang="en-US" altLang="ja-JP" sz="20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p:txBody>
      </p:sp>
    </p:spTree>
    <p:extLst>
      <p:ext uri="{BB962C8B-B14F-4D97-AF65-F5344CB8AC3E}">
        <p14:creationId xmlns:p14="http://schemas.microsoft.com/office/powerpoint/2010/main" val="1621716647"/>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266</TotalTime>
  <Words>152</Words>
  <Application>Microsoft Office PowerPoint</Application>
  <PresentationFormat>画面に合わせる (4:3)</PresentationFormat>
  <Paragraphs>13</Paragraphs>
  <Slides>1</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vt:i4>
      </vt:variant>
    </vt:vector>
  </HeadingPairs>
  <TitlesOfParts>
    <vt:vector size="6" baseType="lpstr">
      <vt:lpstr>メイリオ</vt:lpstr>
      <vt:lpstr>Arial</vt:lpstr>
      <vt:lpstr>Calibri</vt:lpstr>
      <vt:lpstr>Calibri Light</vt:lpstr>
      <vt:lpstr>Office テーマ</vt:lpstr>
      <vt:lpstr>PowerPoint プレゼンテーション</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subject/>
  <dc:creator>小川　晃寛</dc:creator>
  <cp:keywords/>
  <dc:description>generated using python-pptx</dc:description>
  <cp:lastModifiedBy>小川　晃寛</cp:lastModifiedBy>
  <cp:revision>16</cp:revision>
  <cp:lastPrinted>2025-06-17T01:29:14Z</cp:lastPrinted>
  <dcterms:created xsi:type="dcterms:W3CDTF">2013-01-27T09:14:16Z</dcterms:created>
  <dcterms:modified xsi:type="dcterms:W3CDTF">2025-06-25T20:59:55Z</dcterms:modified>
  <cp:category/>
</cp:coreProperties>
</file>