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58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7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34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7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3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49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77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77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99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19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9986-E58F-4A4D-9FFB-7666702A8463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35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3283"/>
            <a:ext cx="9144000" cy="614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tx1"/>
                </a:solidFill>
              </a:rPr>
              <a:t>㈱○○○○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98776"/>
              </p:ext>
            </p:extLst>
          </p:nvPr>
        </p:nvGraphicFramePr>
        <p:xfrm>
          <a:off x="100544" y="647880"/>
          <a:ext cx="8942911" cy="1817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7257">
                  <a:extLst>
                    <a:ext uri="{9D8B030D-6E8A-4147-A177-3AD203B41FA5}">
                      <a16:colId xmlns:a16="http://schemas.microsoft.com/office/drawing/2014/main" val="4087879775"/>
                    </a:ext>
                  </a:extLst>
                </a:gridCol>
                <a:gridCol w="7855654">
                  <a:extLst>
                    <a:ext uri="{9D8B030D-6E8A-4147-A177-3AD203B41FA5}">
                      <a16:colId xmlns:a16="http://schemas.microsoft.com/office/drawing/2014/main" val="803916281"/>
                    </a:ext>
                  </a:extLst>
                </a:gridCol>
              </a:tblGrid>
              <a:tr h="840098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主要製品</a:t>
                      </a: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i="1" dirty="0">
                          <a:latin typeface="+mn-ea"/>
                          <a:ea typeface="+mn-ea"/>
                        </a:rPr>
                        <a:t>製品の特徴を簡潔に分かりやすく記載してください。</a:t>
                      </a:r>
                      <a:endParaRPr kumimoji="1" lang="en-US" altLang="ja-JP" sz="1400" i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i="1" dirty="0">
                          <a:latin typeface="+mn-ea"/>
                          <a:ea typeface="+mn-ea"/>
                        </a:rPr>
                        <a:t>参考画像等を以下に貼付してください。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982632"/>
                  </a:ext>
                </a:extLst>
              </a:tr>
              <a:tr h="977081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自社技術・製品の</a:t>
                      </a:r>
                      <a:r>
                        <a:rPr kumimoji="1" lang="en-US" altLang="ja-JP" sz="1400" b="1" dirty="0"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latin typeface="+mn-ea"/>
                          <a:ea typeface="+mn-ea"/>
                        </a:rPr>
                        <a:t>自社技術・製品の</a:t>
                      </a:r>
                      <a:r>
                        <a:rPr kumimoji="1" lang="en-US" altLang="ja-JP" sz="1400" i="1" dirty="0"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400" i="1" dirty="0">
                          <a:latin typeface="+mn-ea"/>
                          <a:ea typeface="+mn-ea"/>
                        </a:rPr>
                        <a:t>ポイントを簡潔に分かりやすく記載してください。</a:t>
                      </a:r>
                      <a:endParaRPr kumimoji="1" lang="en-US" altLang="ja-JP" sz="1400" i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latin typeface="+mn-ea"/>
                          <a:ea typeface="+mn-ea"/>
                        </a:rPr>
                        <a:t>参考画像等を以下に貼付してください。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400" i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406055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16024"/>
              </p:ext>
            </p:extLst>
          </p:nvPr>
        </p:nvGraphicFramePr>
        <p:xfrm>
          <a:off x="5570319" y="2615654"/>
          <a:ext cx="3473136" cy="4110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2326">
                  <a:extLst>
                    <a:ext uri="{9D8B030D-6E8A-4147-A177-3AD203B41FA5}">
                      <a16:colId xmlns:a16="http://schemas.microsoft.com/office/drawing/2014/main" val="4087879775"/>
                    </a:ext>
                  </a:extLst>
                </a:gridCol>
                <a:gridCol w="2520810">
                  <a:extLst>
                    <a:ext uri="{9D8B030D-6E8A-4147-A177-3AD203B41FA5}">
                      <a16:colId xmlns:a16="http://schemas.microsoft.com/office/drawing/2014/main" val="395688042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企業概要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1683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69826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業種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608051"/>
                  </a:ext>
                </a:extLst>
              </a:tr>
              <a:tr h="510585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業種内容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5482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会社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HP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9059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認証取得等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85450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お問合せ先（担当者）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762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21582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52177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TEL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0926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E-mail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853578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1756C75-EEC5-CF38-2445-74848E6AE8AD}"/>
              </a:ext>
            </a:extLst>
          </p:cNvPr>
          <p:cNvSpPr/>
          <p:nvPr/>
        </p:nvSpPr>
        <p:spPr>
          <a:xfrm>
            <a:off x="100544" y="2615655"/>
            <a:ext cx="5326214" cy="4110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002060"/>
                </a:solidFill>
              </a:rPr>
              <a:t>参考画像等 掲載スペース</a:t>
            </a:r>
            <a:endParaRPr kumimoji="1" lang="en-US" altLang="ja-JP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002060"/>
                </a:solidFill>
              </a:rPr>
              <a:t>（枚数、レイアウト自由）</a:t>
            </a:r>
          </a:p>
        </p:txBody>
      </p:sp>
    </p:spTree>
    <p:extLst>
      <p:ext uri="{BB962C8B-B14F-4D97-AF65-F5344CB8AC3E}">
        <p14:creationId xmlns:p14="http://schemas.microsoft.com/office/powerpoint/2010/main" val="276080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1223</TotalTime>
  <Words>92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早乙女　孟</cp:lastModifiedBy>
  <cp:revision>42</cp:revision>
  <cp:lastPrinted>2023-11-17T06:27:25Z</cp:lastPrinted>
  <dcterms:created xsi:type="dcterms:W3CDTF">2020-04-13T02:50:59Z</dcterms:created>
  <dcterms:modified xsi:type="dcterms:W3CDTF">2023-11-29T07:17:02Z</dcterms:modified>
</cp:coreProperties>
</file>