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>
        <p:scale>
          <a:sx n="100" d="100"/>
          <a:sy n="100" d="100"/>
        </p:scale>
        <p:origin x="540" y="-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58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7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34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7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3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49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77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77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99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19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9986-E58F-4A4D-9FFB-7666702A8463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A65B-139E-4F10-9E3C-B205884365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35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168172" y="33283"/>
            <a:ext cx="2773181" cy="614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㈱○○○○</a:t>
            </a:r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185499"/>
              </p:ext>
            </p:extLst>
          </p:nvPr>
        </p:nvGraphicFramePr>
        <p:xfrm>
          <a:off x="135248" y="510345"/>
          <a:ext cx="8915728" cy="3425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952">
                  <a:extLst>
                    <a:ext uri="{9D8B030D-6E8A-4147-A177-3AD203B41FA5}">
                      <a16:colId xmlns:a16="http://schemas.microsoft.com/office/drawing/2014/main" val="4087879775"/>
                    </a:ext>
                  </a:extLst>
                </a:gridCol>
                <a:gridCol w="7831776">
                  <a:extLst>
                    <a:ext uri="{9D8B030D-6E8A-4147-A177-3AD203B41FA5}">
                      <a16:colId xmlns:a16="http://schemas.microsoft.com/office/drawing/2014/main" val="803916281"/>
                    </a:ext>
                  </a:extLst>
                </a:gridCol>
              </a:tblGrid>
              <a:tr h="28648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シーズ名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○○○○○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145281"/>
                  </a:ext>
                </a:extLst>
              </a:tr>
              <a:tr h="1392478"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特　徴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・技術シーズの特徴を簡潔に分かりやすく記載してください。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・参考画像を以下に貼付してください。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982632"/>
                  </a:ext>
                </a:extLst>
              </a:tr>
              <a:tr h="1728586"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自社技術の優位性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医療福祉分野での応用イメージ等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・自社技術の優位性や</a:t>
                      </a:r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PR</a:t>
                      </a:r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ポイントを記載してください。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・自社技術が医療福祉分野の「こんなところ」や「こんな場面」で利用できるではないかというイメージを記載してください。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・利用イメージの参考画像を以下に貼付してください。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i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この様式は大学へ提供しますので、ご承知の上、作成してください。</a:t>
                      </a:r>
                      <a:endParaRPr kumimoji="1" lang="ja-JP" altLang="en-US" sz="1400" i="1" u="sng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406055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364569" y="4143911"/>
            <a:ext cx="3287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＜</a:t>
            </a:r>
            <a:r>
              <a:rPr kumimoji="1" lang="ja-JP" altLang="en-US" sz="1400" b="1" dirty="0" smtClean="0"/>
              <a:t>お問い合わせ先＞</a:t>
            </a:r>
            <a:endParaRPr kumimoji="1" lang="ja-JP" altLang="en-US" sz="14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135248" y="4034082"/>
            <a:ext cx="2530763" cy="13277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参考写真①</a:t>
            </a:r>
            <a:endParaRPr kumimoji="1" lang="ja-JP" altLang="en-US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2833806" y="4034082"/>
            <a:ext cx="2530763" cy="13277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参考写真②</a:t>
            </a:r>
            <a:endParaRPr kumimoji="1" lang="ja-JP" altLang="en-US" b="1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71150"/>
              </p:ext>
            </p:extLst>
          </p:nvPr>
        </p:nvGraphicFramePr>
        <p:xfrm>
          <a:off x="5590309" y="4451688"/>
          <a:ext cx="3460667" cy="21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218">
                  <a:extLst>
                    <a:ext uri="{9D8B030D-6E8A-4147-A177-3AD203B41FA5}">
                      <a16:colId xmlns:a16="http://schemas.microsoft.com/office/drawing/2014/main" val="4087879775"/>
                    </a:ext>
                  </a:extLst>
                </a:gridCol>
                <a:gridCol w="2609449">
                  <a:extLst>
                    <a:ext uri="{9D8B030D-6E8A-4147-A177-3AD203B41FA5}">
                      <a16:colId xmlns:a16="http://schemas.microsoft.com/office/drawing/2014/main" val="80391628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代表者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代表取締役社長　○○○○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69826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lt"/>
                          <a:ea typeface="+mn-ea"/>
                        </a:rPr>
                        <a:t>住所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6080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TEL</a:t>
                      </a:r>
                      <a:endParaRPr kumimoji="1" lang="ja-JP" altLang="en-US" sz="12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5482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MAIL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854504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URL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21582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担当者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○○○○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2521776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135248" y="5452509"/>
            <a:ext cx="2530763" cy="13277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参考写真③</a:t>
            </a:r>
            <a:endParaRPr kumimoji="1" lang="ja-JP" altLang="en-US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2833806" y="5444969"/>
            <a:ext cx="2530763" cy="13277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参考写真④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76080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1183</TotalTime>
  <Words>156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仁平　淳史</cp:lastModifiedBy>
  <cp:revision>35</cp:revision>
  <cp:lastPrinted>2022-06-08T10:46:42Z</cp:lastPrinted>
  <dcterms:created xsi:type="dcterms:W3CDTF">2020-04-13T02:50:59Z</dcterms:created>
  <dcterms:modified xsi:type="dcterms:W3CDTF">2022-06-13T04:02:07Z</dcterms:modified>
</cp:coreProperties>
</file>