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0" r:id="rId2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49" d="100"/>
          <a:sy n="49" d="100"/>
        </p:scale>
        <p:origin x="26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58EC7-2D45-44EF-88B8-46376E735C4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90DC0-5986-48A7-8496-267E07395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9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26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02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56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60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13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0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35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64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88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ly.e-tumo.jp/pref-tochigi-u/offer/offerList_detail?tempSeq=748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1156514-3DE5-A3C3-8510-5702D3341AF2}"/>
              </a:ext>
            </a:extLst>
          </p:cNvPr>
          <p:cNvSpPr/>
          <p:nvPr/>
        </p:nvSpPr>
        <p:spPr>
          <a:xfrm>
            <a:off x="0" y="0"/>
            <a:ext cx="12192000" cy="36957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tx1"/>
                </a:solidFill>
              </a:rPr>
              <a:t>栃木県内の事業所の皆様へ</a:t>
            </a:r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0F23DD67-0FE1-6520-80A2-D32B7E791F9C}"/>
              </a:ext>
            </a:extLst>
          </p:cNvPr>
          <p:cNvSpPr/>
          <p:nvPr/>
        </p:nvSpPr>
        <p:spPr>
          <a:xfrm>
            <a:off x="195009" y="5881478"/>
            <a:ext cx="9318642" cy="3799427"/>
          </a:xfrm>
          <a:prstGeom prst="homePlate">
            <a:avLst>
              <a:gd name="adj" fmla="val 2539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○回答方法　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右記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QR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コードまたは以下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URL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から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  <a:hlinkClick r:id="rId2"/>
              </a:rPr>
              <a:t>https://apply.e-tumo.jp/pref-tochigi-u/offer/offerList_detail?tempSeq=7481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　　　　　　　　　　　　　　（栃木県電子申請システム）</a:t>
            </a:r>
            <a:endParaRPr kumimoji="1" lang="en-US" altLang="ja-JP" i="0" u="sng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○回答期限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令和７年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３月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31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日（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月）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197C1C-6F2C-420A-37D9-2719F447E42A}"/>
              </a:ext>
            </a:extLst>
          </p:cNvPr>
          <p:cNvSpPr/>
          <p:nvPr/>
        </p:nvSpPr>
        <p:spPr>
          <a:xfrm>
            <a:off x="0" y="14866374"/>
            <a:ext cx="12192000" cy="14030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問合せ先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栃木県産業労働観光部　労働政策課　労働経済・福祉担当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TEL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028-623-3217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E-mail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rousei@pref.tochigi.lg.jp</a:t>
            </a:r>
            <a:endParaRPr kumimoji="1" lang="ja-JP" altLang="en-US" sz="2400" b="0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C2CB39-4B39-6B91-096B-C260BE2B376C}"/>
              </a:ext>
            </a:extLst>
          </p:cNvPr>
          <p:cNvSpPr txBox="1"/>
          <p:nvPr/>
        </p:nvSpPr>
        <p:spPr>
          <a:xfrm>
            <a:off x="629044" y="3981724"/>
            <a:ext cx="111548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栃木県では、県内におけるカスタマーハラスメント発生状況等を把握し、本県における対策の検討に活用するため、アンケート調査を実施します。ご協力をお願いします。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811407-40AC-6E33-4C8A-A61420D317D2}"/>
              </a:ext>
            </a:extLst>
          </p:cNvPr>
          <p:cNvSpPr txBox="1"/>
          <p:nvPr/>
        </p:nvSpPr>
        <p:spPr>
          <a:xfrm>
            <a:off x="0" y="1433105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</a:p>
        </p:txBody>
      </p:sp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535D1ECE-5727-6E45-8C73-29DCB05E3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407" y="14973948"/>
            <a:ext cx="1332517" cy="1077318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BC93BF-FC17-55C3-FF26-7E1A66BF3095}"/>
              </a:ext>
            </a:extLst>
          </p:cNvPr>
          <p:cNvSpPr/>
          <p:nvPr/>
        </p:nvSpPr>
        <p:spPr>
          <a:xfrm>
            <a:off x="0" y="1316516"/>
            <a:ext cx="12192001" cy="183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800" b="1" dirty="0">
                <a:solidFill>
                  <a:schemeClr val="tx1"/>
                </a:solidFill>
              </a:rPr>
              <a:t>カスタマーハラスメント</a:t>
            </a:r>
            <a:r>
              <a:rPr kumimoji="1" lang="ja-JP" altLang="en-US" sz="4800" dirty="0">
                <a:solidFill>
                  <a:schemeClr val="tx1"/>
                </a:solidFill>
              </a:rPr>
              <a:t>に関する</a:t>
            </a:r>
            <a:endParaRPr kumimoji="1" lang="en-US" altLang="ja-JP" sz="4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800" b="1" dirty="0">
                <a:solidFill>
                  <a:schemeClr val="tx1"/>
                </a:solidFill>
              </a:rPr>
              <a:t>WEB</a:t>
            </a:r>
            <a:r>
              <a:rPr kumimoji="1" lang="ja-JP" altLang="en-US" sz="4800" b="1" dirty="0">
                <a:solidFill>
                  <a:schemeClr val="tx1"/>
                </a:solidFill>
              </a:rPr>
              <a:t>アンケート</a:t>
            </a:r>
            <a:r>
              <a:rPr kumimoji="1" lang="ja-JP" altLang="en-US" sz="4800" dirty="0">
                <a:solidFill>
                  <a:schemeClr val="tx1"/>
                </a:solidFill>
              </a:rPr>
              <a:t>にご協力ください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45D9EEBA-BE9F-BC40-9FF8-1CD78B6C4192}"/>
              </a:ext>
            </a:extLst>
          </p:cNvPr>
          <p:cNvCxnSpPr>
            <a:cxnSpLocks/>
          </p:cNvCxnSpPr>
          <p:nvPr/>
        </p:nvCxnSpPr>
        <p:spPr>
          <a:xfrm>
            <a:off x="802649" y="1252465"/>
            <a:ext cx="1046201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7FD8019-CD76-DA85-D8F3-293EC3E4C978}"/>
              </a:ext>
            </a:extLst>
          </p:cNvPr>
          <p:cNvGrpSpPr/>
          <p:nvPr/>
        </p:nvGrpSpPr>
        <p:grpSpPr>
          <a:xfrm>
            <a:off x="195008" y="10405501"/>
            <a:ext cx="11735916" cy="4016499"/>
            <a:chOff x="195008" y="10405501"/>
            <a:chExt cx="11735916" cy="40164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40942BAB-2AA6-009B-BEB0-E5459FCAF048}"/>
                </a:ext>
              </a:extLst>
            </p:cNvPr>
            <p:cNvGrpSpPr/>
            <p:nvPr/>
          </p:nvGrpSpPr>
          <p:grpSpPr>
            <a:xfrm>
              <a:off x="195008" y="10405501"/>
              <a:ext cx="11735916" cy="4016499"/>
              <a:chOff x="195008" y="10405501"/>
              <a:chExt cx="11735916" cy="4016499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1D3ADC8-0BDB-7F3F-6C97-3E432BE1B264}"/>
                  </a:ext>
                </a:extLst>
              </p:cNvPr>
              <p:cNvSpPr/>
              <p:nvPr/>
            </p:nvSpPr>
            <p:spPr>
              <a:xfrm>
                <a:off x="195008" y="10405501"/>
                <a:ext cx="11735916" cy="3799427"/>
              </a:xfrm>
              <a:prstGeom prst="rect">
                <a:avLst/>
              </a:prstGeom>
              <a:solidFill>
                <a:schemeClr val="bg1"/>
              </a:solidFill>
              <a:ln w="539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1F52BB1-40BC-C1E2-3554-0A4ACA5F9E17}"/>
                  </a:ext>
                </a:extLst>
              </p:cNvPr>
              <p:cNvSpPr txBox="1"/>
              <p:nvPr/>
            </p:nvSpPr>
            <p:spPr>
              <a:xfrm>
                <a:off x="441146" y="10759459"/>
                <a:ext cx="10937831" cy="3662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dirty="0">
                    <a:solidFill>
                      <a:prstClr val="black"/>
                    </a:solidFill>
                    <a:latin typeface="Calibri" panose="020F0502020204030204"/>
                    <a:ea typeface="游ゴシック" panose="020B0400000000000000" pitchFamily="50" charset="-128"/>
                  </a:rPr>
                  <a:t>   </a:t>
                </a:r>
                <a:r>
                  <a:rPr kumimoji="1" lang="ja-JP" altLang="en-US" sz="240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○対象　</a:t>
                </a:r>
                <a:endParaRPr kumimoji="1" lang="en-US" altLang="ja-JP" sz="240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県内事業所の</a:t>
                </a:r>
                <a:r>
                  <a:rPr kumimoji="1" lang="ja-JP" altLang="en-US" sz="24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事業主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の皆様（人事労務担当者等）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   ○主な調査項目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・カスタマーハラスメントの発生状況・内容・被害による影響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・カスタマーハラスメント対策状況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・県に求める取組みなど　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※</a:t>
                </a:r>
                <a:r>
                  <a:rPr kumimoji="1" lang="ja-JP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お答えいただいた個別の情報が公表されることはありません。</a:t>
                </a:r>
                <a:endParaRPr kumimoji="1" lang="en-US" altLang="ja-JP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　　　　　　　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pic>
          <p:nvPicPr>
            <p:cNvPr id="20" name="グラフィックス 19" descr="カスタマー レビュー 枠線">
              <a:extLst>
                <a:ext uri="{FF2B5EF4-FFF2-40B4-BE49-F238E27FC236}">
                  <a16:creationId xmlns:a16="http://schemas.microsoft.com/office/drawing/2014/main" id="{AF568F08-9697-2492-7486-63F488C02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745074" y="12252935"/>
              <a:ext cx="2005780" cy="2005780"/>
            </a:xfrm>
            <a:prstGeom prst="rect">
              <a:avLst/>
            </a:prstGeom>
          </p:spPr>
        </p:pic>
      </p:grpSp>
      <p:pic>
        <p:nvPicPr>
          <p:cNvPr id="15" name="図 14" descr="QR コード&#10;&#10;自動的に生成された説明">
            <a:extLst>
              <a:ext uri="{FF2B5EF4-FFF2-40B4-BE49-F238E27FC236}">
                <a16:creationId xmlns:a16="http://schemas.microsoft.com/office/drawing/2014/main" id="{1A19F494-C7F9-87A7-8FE7-0FD7DA1E63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074" y="69336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9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196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雅紀</dc:creator>
  <cp:lastModifiedBy>佐藤　雅紀</cp:lastModifiedBy>
  <cp:revision>28</cp:revision>
  <cp:lastPrinted>2025-02-04T04:10:37Z</cp:lastPrinted>
  <dcterms:created xsi:type="dcterms:W3CDTF">2025-01-07T06:43:18Z</dcterms:created>
  <dcterms:modified xsi:type="dcterms:W3CDTF">2025-02-10T02:46:43Z</dcterms:modified>
</cp:coreProperties>
</file>