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522" r:id="rId2"/>
  </p:sldIdLst>
  <p:sldSz cx="12192000" cy="9144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D1AC"/>
    <a:srgbClr val="9B9C9C"/>
    <a:srgbClr val="258366"/>
    <a:srgbClr val="2D9F7C"/>
    <a:srgbClr val="B4EAD9"/>
    <a:srgbClr val="ABE7D4"/>
    <a:srgbClr val="926A2A"/>
    <a:srgbClr val="EBB10F"/>
    <a:srgbClr val="F3C43F"/>
    <a:srgbClr val="F6D3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6242" autoAdjust="0"/>
  </p:normalViewPr>
  <p:slideViewPr>
    <p:cSldViewPr snapToGrid="0">
      <p:cViewPr>
        <p:scale>
          <a:sx n="73" d="100"/>
          <a:sy n="73" d="100"/>
        </p:scale>
        <p:origin x="1950" y="294"/>
      </p:cViewPr>
      <p:guideLst>
        <p:guide orient="horz" pos="288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2" d="100"/>
          <a:sy n="112" d="100"/>
        </p:scale>
        <p:origin x="222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AE95F96-2E87-E0F6-A4E0-4536F4CD62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41064"/>
          </a:xfrm>
          <a:prstGeom prst="rect">
            <a:avLst/>
          </a:prstGeom>
        </p:spPr>
        <p:txBody>
          <a:bodyPr vert="horz" lIns="92102" tIns="46051" rIns="92102" bIns="4605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A69AB45-0B14-7394-780A-574BA94070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2102" tIns="46051" rIns="92102" bIns="46051" rtlCol="0"/>
          <a:lstStyle>
            <a:lvl1pPr algn="r">
              <a:defRPr sz="1200"/>
            </a:lvl1pPr>
          </a:lstStyle>
          <a:p>
            <a:fld id="{2A2517B8-3B6C-4796-83C0-750CEB77057D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4B2C8B-A26D-926C-CC3D-B4D259734F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6456612"/>
            <a:ext cx="4301543" cy="341064"/>
          </a:xfrm>
          <a:prstGeom prst="rect">
            <a:avLst/>
          </a:prstGeom>
        </p:spPr>
        <p:txBody>
          <a:bodyPr vert="horz" lIns="92102" tIns="46051" rIns="92102" bIns="4605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43DA8F6-FDC5-5D5E-BD66-6F5046B295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2102" tIns="46051" rIns="92102" bIns="46051" rtlCol="0" anchor="b"/>
          <a:lstStyle>
            <a:lvl1pPr algn="r">
              <a:defRPr sz="1200"/>
            </a:lvl1pPr>
          </a:lstStyle>
          <a:p>
            <a:fld id="{413AEC61-C663-4D73-A5AA-FC490FDF6F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09226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41064"/>
          </a:xfrm>
          <a:prstGeom prst="rect">
            <a:avLst/>
          </a:prstGeom>
        </p:spPr>
        <p:txBody>
          <a:bodyPr vert="horz" lIns="92102" tIns="46051" rIns="92102" bIns="4605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2102" tIns="46051" rIns="92102" bIns="46051" rtlCol="0"/>
          <a:lstStyle>
            <a:lvl1pPr algn="r">
              <a:defRPr sz="1200"/>
            </a:lvl1pPr>
          </a:lstStyle>
          <a:p>
            <a:fld id="{6612BCDF-9ACC-48B4-AAF3-8252749C2E01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50900"/>
            <a:ext cx="3055938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2" tIns="46051" rIns="92102" bIns="4605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5" y="3271382"/>
            <a:ext cx="7941310" cy="2676585"/>
          </a:xfrm>
          <a:prstGeom prst="rect">
            <a:avLst/>
          </a:prstGeom>
        </p:spPr>
        <p:txBody>
          <a:bodyPr vert="horz" lIns="92102" tIns="46051" rIns="92102" bIns="4605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1543" cy="341064"/>
          </a:xfrm>
          <a:prstGeom prst="rect">
            <a:avLst/>
          </a:prstGeom>
        </p:spPr>
        <p:txBody>
          <a:bodyPr vert="horz" lIns="92102" tIns="46051" rIns="92102" bIns="4605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2102" tIns="46051" rIns="92102" bIns="46051" rtlCol="0" anchor="b"/>
          <a:lstStyle>
            <a:lvl1pPr algn="r">
              <a:defRPr sz="1200"/>
            </a:lvl1pPr>
          </a:lstStyle>
          <a:p>
            <a:fld id="{0429567E-1F27-470C-9E03-E032B08BE8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1761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2217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12091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67527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277" y="92598"/>
            <a:ext cx="10515600" cy="407208"/>
          </a:xfrm>
        </p:spPr>
        <p:txBody>
          <a:bodyPr>
            <a:normAutofit/>
          </a:bodyPr>
          <a:lstStyle>
            <a:lvl1pPr>
              <a:defRPr sz="1800" b="1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C2893CC1-D95B-D04F-EA22-029A22B3CC71}"/>
              </a:ext>
            </a:extLst>
          </p:cNvPr>
          <p:cNvCxnSpPr>
            <a:cxnSpLocks/>
          </p:cNvCxnSpPr>
          <p:nvPr userDrawn="1"/>
        </p:nvCxnSpPr>
        <p:spPr>
          <a:xfrm>
            <a:off x="0" y="499806"/>
            <a:ext cx="12192000" cy="0"/>
          </a:xfrm>
          <a:prstGeom prst="line">
            <a:avLst/>
          </a:prstGeom>
          <a:ln w="38100">
            <a:solidFill>
              <a:srgbClr val="5BD1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スライド番号プレースホルダー 10">
            <a:extLst>
              <a:ext uri="{FF2B5EF4-FFF2-40B4-BE49-F238E27FC236}">
                <a16:creationId xmlns:a16="http://schemas.microsoft.com/office/drawing/2014/main" id="{FD47DECA-47EF-7716-0F9E-C07F860B1471}"/>
              </a:ext>
            </a:extLst>
          </p:cNvPr>
          <p:cNvSpPr txBox="1">
            <a:spLocks/>
          </p:cNvSpPr>
          <p:nvPr userDrawn="1"/>
        </p:nvSpPr>
        <p:spPr>
          <a:xfrm>
            <a:off x="9448800" y="8842700"/>
            <a:ext cx="2551289" cy="2087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81CE6F-4133-4EE4-B59D-05C41BD17831}" type="slidenum">
              <a:rPr kumimoji="1" lang="ja-JP" altLang="en-US" sz="900" b="1" smtClean="0">
                <a:solidFill>
                  <a:srgbClr val="9B9C9C"/>
                </a:solidFill>
              </a:rPr>
              <a:pPr/>
              <a:t>‹#›</a:t>
            </a:fld>
            <a:endParaRPr kumimoji="1" lang="ja-JP" altLang="en-US" sz="900" b="1" dirty="0">
              <a:solidFill>
                <a:srgbClr val="9B9C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711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F2916A-DAC3-380A-E631-E808FEF733B5}"/>
              </a:ext>
            </a:extLst>
          </p:cNvPr>
          <p:cNvSpPr/>
          <p:nvPr userDrawn="1"/>
        </p:nvSpPr>
        <p:spPr>
          <a:xfrm>
            <a:off x="-6453" y="2487"/>
            <a:ext cx="12198452" cy="9144000"/>
          </a:xfrm>
          <a:prstGeom prst="rect">
            <a:avLst/>
          </a:prstGeom>
          <a:solidFill>
            <a:srgbClr val="5BD1AC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19BB201D-38DB-4613-64E9-9FEEFAE873AE}"/>
              </a:ext>
            </a:extLst>
          </p:cNvPr>
          <p:cNvSpPr/>
          <p:nvPr userDrawn="1"/>
        </p:nvSpPr>
        <p:spPr>
          <a:xfrm>
            <a:off x="306822" y="578891"/>
            <a:ext cx="11578363" cy="8058992"/>
          </a:xfrm>
          <a:prstGeom prst="roundRect">
            <a:avLst>
              <a:gd name="adj" fmla="val 21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35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2D07639-DB04-25DB-510E-5842AF73E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277" y="92598"/>
            <a:ext cx="10515600" cy="407208"/>
          </a:xfrm>
        </p:spPr>
        <p:txBody>
          <a:bodyPr>
            <a:normAutofit/>
          </a:bodyPr>
          <a:lstStyle>
            <a:lvl1pPr>
              <a:defRPr sz="1800" b="1">
                <a:solidFill>
                  <a:srgbClr val="25836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42012102-6D0E-A4ED-80E5-E4F01DEB1CC2}"/>
              </a:ext>
            </a:extLst>
          </p:cNvPr>
          <p:cNvSpPr txBox="1">
            <a:spLocks/>
          </p:cNvSpPr>
          <p:nvPr userDrawn="1"/>
        </p:nvSpPr>
        <p:spPr>
          <a:xfrm>
            <a:off x="9448800" y="8842700"/>
            <a:ext cx="2551289" cy="2087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81CE6F-4133-4EE4-B59D-05C41BD17831}" type="slidenum">
              <a:rPr kumimoji="1" lang="ja-JP" altLang="en-US" sz="900" b="1" smtClean="0">
                <a:solidFill>
                  <a:srgbClr val="9B9C9C"/>
                </a:solidFill>
              </a:rPr>
              <a:pPr/>
              <a:t>‹#›</a:t>
            </a:fld>
            <a:endParaRPr kumimoji="1" lang="ja-JP" altLang="en-US" sz="900" b="1" dirty="0">
              <a:solidFill>
                <a:srgbClr val="9B9C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649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568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40492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8640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59798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97821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F8E989D-B5A9-A478-5241-930355F869A3}"/>
              </a:ext>
            </a:extLst>
          </p:cNvPr>
          <p:cNvCxnSpPr>
            <a:cxnSpLocks/>
          </p:cNvCxnSpPr>
          <p:nvPr userDrawn="1"/>
        </p:nvCxnSpPr>
        <p:spPr>
          <a:xfrm>
            <a:off x="0" y="499806"/>
            <a:ext cx="12192000" cy="0"/>
          </a:xfrm>
          <a:prstGeom prst="line">
            <a:avLst/>
          </a:prstGeom>
          <a:ln w="38100">
            <a:solidFill>
              <a:srgbClr val="5BD1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10">
            <a:extLst>
              <a:ext uri="{FF2B5EF4-FFF2-40B4-BE49-F238E27FC236}">
                <a16:creationId xmlns:a16="http://schemas.microsoft.com/office/drawing/2014/main" id="{54413EE9-DCD4-0D9F-97F0-D71F370CFCA6}"/>
              </a:ext>
            </a:extLst>
          </p:cNvPr>
          <p:cNvSpPr txBox="1">
            <a:spLocks/>
          </p:cNvSpPr>
          <p:nvPr userDrawn="1"/>
        </p:nvSpPr>
        <p:spPr>
          <a:xfrm>
            <a:off x="9448800" y="8842700"/>
            <a:ext cx="2551289" cy="2087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81CE6F-4133-4EE4-B59D-05C41BD17831}" type="slidenum">
              <a:rPr kumimoji="1" lang="ja-JP" altLang="en-US" sz="900" b="1" smtClean="0">
                <a:solidFill>
                  <a:srgbClr val="9B9C9C"/>
                </a:solidFill>
              </a:rPr>
              <a:pPr/>
              <a:t>‹#›</a:t>
            </a:fld>
            <a:endParaRPr kumimoji="1" lang="ja-JP" altLang="en-US" sz="900" b="1" dirty="0">
              <a:solidFill>
                <a:srgbClr val="9B9C9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19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17568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06142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70801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8F0D4-2241-472D-BD1B-A9DD53A4B682}" type="datetime1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1CE6F-4133-4EE4-B59D-05C41BD178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633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78" r:id="rId12"/>
    <p:sldLayoutId id="2147483679" r:id="rId13"/>
    <p:sldLayoutId id="2147483674" r:id="rId14"/>
  </p:sldLayoutIdLst>
  <p:hf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D3B84-585F-E11F-5C5F-0284A4B1F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>
            <a:extLst>
              <a:ext uri="{FF2B5EF4-FFF2-40B4-BE49-F238E27FC236}">
                <a16:creationId xmlns:a16="http://schemas.microsoft.com/office/drawing/2014/main" id="{A8871ADE-1EE2-C3A0-00EE-44C4BCA5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" y="116349"/>
            <a:ext cx="5915025" cy="407208"/>
          </a:xfrm>
        </p:spPr>
        <p:txBody>
          <a:bodyPr>
            <a:noAutofit/>
          </a:bodyPr>
          <a:lstStyle/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視察スケジュール</a:t>
            </a: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CFF3671-8B43-75BA-90FD-F84F92D6AA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49116"/>
              </p:ext>
            </p:extLst>
          </p:nvPr>
        </p:nvGraphicFramePr>
        <p:xfrm>
          <a:off x="429236" y="1045028"/>
          <a:ext cx="11333527" cy="5890160"/>
        </p:xfrm>
        <a:graphic>
          <a:graphicData uri="http://schemas.openxmlformats.org/drawingml/2006/table">
            <a:tbl>
              <a:tblPr/>
              <a:tblGrid>
                <a:gridCol w="744142">
                  <a:extLst>
                    <a:ext uri="{9D8B030D-6E8A-4147-A177-3AD203B41FA5}">
                      <a16:colId xmlns:a16="http://schemas.microsoft.com/office/drawing/2014/main" val="1453975206"/>
                    </a:ext>
                  </a:extLst>
                </a:gridCol>
                <a:gridCol w="3723367">
                  <a:extLst>
                    <a:ext uri="{9D8B030D-6E8A-4147-A177-3AD203B41FA5}">
                      <a16:colId xmlns:a16="http://schemas.microsoft.com/office/drawing/2014/main" val="2070646606"/>
                    </a:ext>
                  </a:extLst>
                </a:gridCol>
                <a:gridCol w="6866018">
                  <a:extLst>
                    <a:ext uri="{9D8B030D-6E8A-4147-A177-3AD203B41FA5}">
                      <a16:colId xmlns:a16="http://schemas.microsoft.com/office/drawing/2014/main" val="3572857050"/>
                    </a:ext>
                  </a:extLst>
                </a:gridCol>
              </a:tblGrid>
              <a:tr h="49269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No.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EAD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</a:t>
                      </a: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EAD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行程</a:t>
                      </a: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EAD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49256"/>
                  </a:ext>
                </a:extLst>
              </a:tr>
              <a:tr h="74520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</a:t>
                      </a:r>
                      <a:endParaRPr lang="en-US" altLang="ja-JP" sz="1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10:15</a:t>
                      </a:r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10:55</a:t>
                      </a: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視察①阿部梨園「梨」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宇都宮市下荒針町</a:t>
                      </a:r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3409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026115"/>
                  </a:ext>
                </a:extLst>
              </a:tr>
              <a:tr h="50501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移動</a:t>
                      </a:r>
                      <a:endParaRPr lang="en-US" altLang="ja-JP" sz="1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9369372"/>
                  </a:ext>
                </a:extLst>
              </a:tr>
              <a:tr h="74520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</a:t>
                      </a:r>
                      <a:endParaRPr lang="en-US" altLang="ja-JP" sz="1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12:50</a:t>
                      </a:r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13:30</a:t>
                      </a: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視察②</a:t>
                      </a:r>
                      <a:r>
                        <a:rPr kumimoji="1" lang="ja-JP" alt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山久「とちぎ和牛」他</a:t>
                      </a:r>
                      <a:endParaRPr kumimoji="1" lang="en-US" altLang="ja-JP" sz="1600" kern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algn="ctr" fontAlgn="ctr"/>
                      <a:r>
                        <a:rPr kumimoji="1" lang="ja-JP" altLang="en-US" sz="1600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さくら市櫻野</a:t>
                      </a:r>
                      <a:r>
                        <a:rPr kumimoji="1" lang="en-US" altLang="ja-JP" sz="1600" kern="12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1268-2</a:t>
                      </a: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878357"/>
                  </a:ext>
                </a:extLst>
              </a:tr>
              <a:tr h="50501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移動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5491"/>
                  </a:ext>
                </a:extLst>
              </a:tr>
              <a:tr h="74520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</a:t>
                      </a:r>
                      <a:endParaRPr lang="en-US" altLang="ja-JP" sz="1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13:50</a:t>
                      </a:r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</a:t>
                      </a:r>
                      <a:r>
                        <a:rPr lang="en-US" altLang="ja-JP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:25</a:t>
                      </a: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視察③</a:t>
                      </a:r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荒川養殖漁業生産組合</a:t>
                      </a: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「ヤシオマス」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さくら市早乙女</a:t>
                      </a:r>
                      <a:r>
                        <a:rPr lang="en-US" altLang="ja-JP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3071</a:t>
                      </a:r>
                      <a:endParaRPr lang="ja-JP" alt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537186"/>
                  </a:ext>
                </a:extLst>
              </a:tr>
              <a:tr h="50501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移動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6178955"/>
                  </a:ext>
                </a:extLst>
              </a:tr>
              <a:tr h="110857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</a:t>
                      </a:r>
                      <a:endParaRPr lang="en-US" altLang="ja-JP" sz="1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lang="en-US" altLang="ja-JP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35</a:t>
                      </a: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</a:t>
                      </a:r>
                      <a:r>
                        <a:rPr lang="en-US" altLang="ja-JP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</a:t>
                      </a:r>
                      <a:r>
                        <a:rPr lang="ja-JP" altLang="en-US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lang="en-US" altLang="ja-JP" sz="1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35</a:t>
                      </a:r>
                      <a:endParaRPr lang="en-US" altLang="ja-JP" sz="1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視察④那須ナチュラルチーズ研究会「食材提案会」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 fontAlgn="ctr"/>
                      <a:r>
                        <a:rPr lang="ja-JP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＠道の駅 明治の森・黒磯 明治の森コミュニティ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 fontAlgn="ctr"/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那須塩原市青木</a:t>
                      </a:r>
                      <a:r>
                        <a:rPr lang="en-US" altLang="zh-TW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27</a:t>
                      </a:r>
                      <a:r>
                        <a:rPr lang="zh-TW" alt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番地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307080"/>
                  </a:ext>
                </a:extLst>
              </a:tr>
              <a:tr h="53820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終了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2969" marR="2969" marT="29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2969" marR="2969" marT="2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350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922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5810</TotalTime>
  <Words>96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游ゴシック</vt:lpstr>
      <vt:lpstr>Arial</vt:lpstr>
      <vt:lpstr>Calibri</vt:lpstr>
      <vt:lpstr>Calibri Light</vt:lpstr>
      <vt:lpstr>Office 2013 - 2022 テーマ</vt:lpstr>
      <vt:lpstr>視察スケジュール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瀬川</dc:creator>
  <cp:lastModifiedBy>深野　昂大</cp:lastModifiedBy>
  <cp:revision>158</cp:revision>
  <cp:lastPrinted>2023-10-10T05:52:00Z</cp:lastPrinted>
  <dcterms:created xsi:type="dcterms:W3CDTF">2021-12-03T05:53:45Z</dcterms:created>
  <dcterms:modified xsi:type="dcterms:W3CDTF">2025-10-09T02:20:31Z</dcterms:modified>
</cp:coreProperties>
</file>