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6" r:id="rId2"/>
  </p:sldIdLst>
  <p:sldSz cx="9144000" cy="658812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のプレースホルダー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5964" cy="45778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日付のプレースホルダー 2"/>
          <p:cNvSpPr>
            <a:spLocks noGrp="1" noEditPoints="1"/>
          </p:cNvSpPr>
          <p:nvPr>
            <p:ph type="dt" idx="1"/>
          </p:nvPr>
        </p:nvSpPr>
        <p:spPr>
          <a:xfrm>
            <a:off x="3890056" y="0"/>
            <a:ext cx="2975964" cy="45778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スライド画像のプレースホルダー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052513" y="687388"/>
            <a:ext cx="4762500" cy="3432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ノートのプレースホルダー 4"/>
          <p:cNvSpPr>
            <a:spLocks noGrp="1" noEditPoints="1"/>
          </p:cNvSpPr>
          <p:nvPr>
            <p:ph type="body" sz="quarter" idx="3"/>
          </p:nvPr>
        </p:nvSpPr>
        <p:spPr>
          <a:xfrm>
            <a:off x="686761" y="4348957"/>
            <a:ext cx="5494088" cy="4120064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kumimoji="1" lang="ja-JP" altLang="en-US"/>
              <a:t>クリックしてテキストスタイルのマスターを編集</a:t>
            </a:r>
            <a:endParaRPr lang="en-US"/>
          </a:p>
          <a:p>
            <a:pPr lvl="1"/>
            <a:r>
              <a:rPr kumimoji="1" lang="ja-JP" altLang="en-US"/>
              <a:t>第2レベル</a:t>
            </a:r>
            <a:endParaRPr lang="en-US"/>
          </a:p>
          <a:p>
            <a:pPr lvl="2"/>
            <a:r>
              <a:rPr kumimoji="1" lang="ja-JP" altLang="en-US"/>
              <a:t>第3レベル</a:t>
            </a:r>
            <a:endParaRPr lang="en-US"/>
          </a:p>
          <a:p>
            <a:pPr lvl="3"/>
            <a:r>
              <a:rPr kumimoji="1" lang="ja-JP" altLang="en-US"/>
              <a:t>第4レベル</a:t>
            </a:r>
            <a:endParaRPr lang="en-US"/>
          </a:p>
          <a:p>
            <a:pPr lvl="4"/>
            <a:r>
              <a:rPr kumimoji="1" lang="ja-JP" altLang="en-US"/>
              <a:t>第5レベル</a:t>
            </a:r>
            <a:endParaRPr lang="en-US"/>
          </a:p>
        </p:txBody>
      </p:sp>
      <p:sp>
        <p:nvSpPr>
          <p:cNvPr id="6" name="フッターのプレースホルダー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96325"/>
            <a:ext cx="2975964" cy="457785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スライド番号のプレースホルダー 6"/>
          <p:cNvSpPr>
            <a:spLocks noGrp="1" noEditPoints="1"/>
          </p:cNvSpPr>
          <p:nvPr>
            <p:ph type="sldNum" sz="quarter" idx="5"/>
          </p:nvPr>
        </p:nvSpPr>
        <p:spPr>
          <a:xfrm>
            <a:off x="3890056" y="8696325"/>
            <a:ext cx="2975964" cy="457785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1078196"/>
            <a:ext cx="7772400" cy="2293644"/>
          </a:xfrm>
        </p:spPr>
        <p:txBody>
          <a:bodyPr anchor="b"/>
          <a:lstStyle>
            <a:lvl1pPr algn="ctr">
              <a:defRPr sz="57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43000" y="3460291"/>
            <a:ext cx="6858000" cy="1590605"/>
          </a:xfrm>
        </p:spPr>
        <p:txBody>
          <a:bodyPr/>
          <a:lstStyle>
            <a:lvl1pPr marL="0" indent="0" algn="ctr">
              <a:buNone/>
              <a:defRPr sz="2305"/>
            </a:lvl1pPr>
            <a:lvl2pPr marL="439186" indent="0" algn="ctr">
              <a:buNone/>
              <a:defRPr sz="1921"/>
            </a:lvl2pPr>
            <a:lvl3pPr marL="878373" indent="0" algn="ctr">
              <a:buNone/>
              <a:defRPr sz="1729"/>
            </a:lvl3pPr>
            <a:lvl4pPr marL="1317559" indent="0" algn="ctr">
              <a:buNone/>
              <a:defRPr sz="1537"/>
            </a:lvl4pPr>
            <a:lvl5pPr marL="1756745" indent="0" algn="ctr">
              <a:buNone/>
              <a:defRPr sz="1537"/>
            </a:lvl5pPr>
            <a:lvl6pPr marL="2195932" indent="0" algn="ctr">
              <a:buNone/>
              <a:defRPr sz="1537"/>
            </a:lvl6pPr>
            <a:lvl7pPr marL="2635118" indent="0" algn="ctr">
              <a:buNone/>
              <a:defRPr sz="1537"/>
            </a:lvl7pPr>
            <a:lvl8pPr marL="3074304" indent="0" algn="ctr">
              <a:buNone/>
              <a:defRPr sz="1537"/>
            </a:lvl8pPr>
            <a:lvl9pPr marL="3513491" indent="0" algn="ctr">
              <a:buNone/>
              <a:defRPr sz="1537"/>
            </a:lvl9pPr>
          </a:lstStyle>
          <a:p>
            <a:pPr lvl="0"/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543676" y="350757"/>
            <a:ext cx="1971675" cy="558313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28651" y="350757"/>
            <a:ext cx="5800725" cy="558313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3888" y="1642458"/>
            <a:ext cx="7886700" cy="2740477"/>
          </a:xfrm>
        </p:spPr>
        <p:txBody>
          <a:bodyPr anchor="b"/>
          <a:lstStyle>
            <a:lvl1pPr>
              <a:defRPr sz="57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3888" y="4408861"/>
            <a:ext cx="7886700" cy="1441152"/>
          </a:xfrm>
        </p:spPr>
        <p:txBody>
          <a:bodyPr/>
          <a:lstStyle>
            <a:lvl1pPr marL="0" indent="0">
              <a:buNone/>
              <a:defRPr sz="2305">
                <a:solidFill>
                  <a:schemeClr val="tx1"/>
                </a:solidFill>
              </a:defRPr>
            </a:lvl1pPr>
            <a:lvl2pPr marL="439186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2pPr>
            <a:lvl3pPr marL="878373" indent="0">
              <a:buNone/>
              <a:defRPr sz="1729">
                <a:solidFill>
                  <a:schemeClr val="tx1">
                    <a:tint val="75000"/>
                  </a:schemeClr>
                </a:solidFill>
              </a:defRPr>
            </a:lvl3pPr>
            <a:lvl4pPr marL="1317559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4pPr>
            <a:lvl5pPr marL="1756745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5pPr>
            <a:lvl6pPr marL="2195932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6pPr>
            <a:lvl7pPr marL="2635118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7pPr>
            <a:lvl8pPr marL="3074304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8pPr>
            <a:lvl9pPr marL="3513491" indent="0">
              <a:buNone/>
              <a:defRPr sz="15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628650" y="1753783"/>
            <a:ext cx="3886200" cy="41801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29150" y="1753783"/>
            <a:ext cx="3886200" cy="41801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350758"/>
            <a:ext cx="7886700" cy="1273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9842" y="1615006"/>
            <a:ext cx="3868340" cy="791490"/>
          </a:xfrm>
        </p:spPr>
        <p:txBody>
          <a:bodyPr anchor="b"/>
          <a:lstStyle>
            <a:lvl1pPr marL="0" indent="0">
              <a:buNone/>
              <a:defRPr sz="2305" b="1"/>
            </a:lvl1pPr>
            <a:lvl2pPr marL="439186" indent="0">
              <a:buNone/>
              <a:defRPr sz="1921" b="1"/>
            </a:lvl2pPr>
            <a:lvl3pPr marL="878373" indent="0">
              <a:buNone/>
              <a:defRPr sz="1729" b="1"/>
            </a:lvl3pPr>
            <a:lvl4pPr marL="1317559" indent="0">
              <a:buNone/>
              <a:defRPr sz="1537" b="1"/>
            </a:lvl4pPr>
            <a:lvl5pPr marL="1756745" indent="0">
              <a:buNone/>
              <a:defRPr sz="1537" b="1"/>
            </a:lvl5pPr>
            <a:lvl6pPr marL="2195932" indent="0">
              <a:buNone/>
              <a:defRPr sz="1537" b="1"/>
            </a:lvl6pPr>
            <a:lvl7pPr marL="2635118" indent="0">
              <a:buNone/>
              <a:defRPr sz="1537" b="1"/>
            </a:lvl7pPr>
            <a:lvl8pPr marL="3074304" indent="0">
              <a:buNone/>
              <a:defRPr sz="1537" b="1"/>
            </a:lvl8pPr>
            <a:lvl9pPr marL="3513491" indent="0">
              <a:buNone/>
              <a:defRPr sz="153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29842" y="2406495"/>
            <a:ext cx="3868340" cy="35395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29151" y="1615006"/>
            <a:ext cx="3887391" cy="791490"/>
          </a:xfrm>
        </p:spPr>
        <p:txBody>
          <a:bodyPr anchor="b"/>
          <a:lstStyle>
            <a:lvl1pPr marL="0" indent="0">
              <a:buNone/>
              <a:defRPr sz="2305" b="1"/>
            </a:lvl1pPr>
            <a:lvl2pPr marL="439186" indent="0">
              <a:buNone/>
              <a:defRPr sz="1921" b="1"/>
            </a:lvl2pPr>
            <a:lvl3pPr marL="878373" indent="0">
              <a:buNone/>
              <a:defRPr sz="1729" b="1"/>
            </a:lvl3pPr>
            <a:lvl4pPr marL="1317559" indent="0">
              <a:buNone/>
              <a:defRPr sz="1537" b="1"/>
            </a:lvl4pPr>
            <a:lvl5pPr marL="1756745" indent="0">
              <a:buNone/>
              <a:defRPr sz="1537" b="1"/>
            </a:lvl5pPr>
            <a:lvl6pPr marL="2195932" indent="0">
              <a:buNone/>
              <a:defRPr sz="1537" b="1"/>
            </a:lvl6pPr>
            <a:lvl7pPr marL="2635118" indent="0">
              <a:buNone/>
              <a:defRPr sz="1537" b="1"/>
            </a:lvl7pPr>
            <a:lvl8pPr marL="3074304" indent="0">
              <a:buNone/>
              <a:defRPr sz="1537" b="1"/>
            </a:lvl8pPr>
            <a:lvl9pPr marL="3513491" indent="0">
              <a:buNone/>
              <a:defRPr sz="153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29151" y="2406495"/>
            <a:ext cx="3887391" cy="35395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39208"/>
            <a:ext cx="2949178" cy="1537229"/>
          </a:xfrm>
        </p:spPr>
        <p:txBody>
          <a:bodyPr anchor="b"/>
          <a:lstStyle>
            <a:lvl1pPr>
              <a:defRPr sz="307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887391" y="948569"/>
            <a:ext cx="4629150" cy="4681839"/>
          </a:xfrm>
        </p:spPr>
        <p:txBody>
          <a:bodyPr/>
          <a:lstStyle>
            <a:lvl1pPr>
              <a:defRPr sz="3074"/>
            </a:lvl1pPr>
            <a:lvl2pPr>
              <a:defRPr sz="2690"/>
            </a:lvl2pPr>
            <a:lvl3pPr>
              <a:defRPr sz="2305"/>
            </a:lvl3pPr>
            <a:lvl4pPr>
              <a:defRPr sz="1921"/>
            </a:lvl4pPr>
            <a:lvl5pPr>
              <a:defRPr sz="1921"/>
            </a:lvl5pPr>
            <a:lvl6pPr>
              <a:defRPr sz="1921"/>
            </a:lvl6pPr>
            <a:lvl7pPr>
              <a:defRPr sz="1921"/>
            </a:lvl7pPr>
            <a:lvl8pPr>
              <a:defRPr sz="1921"/>
            </a:lvl8pPr>
            <a:lvl9pPr>
              <a:defRPr sz="192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1976437"/>
            <a:ext cx="2949178" cy="3661595"/>
          </a:xfrm>
        </p:spPr>
        <p:txBody>
          <a:bodyPr/>
          <a:lstStyle>
            <a:lvl1pPr marL="0" indent="0">
              <a:buNone/>
              <a:defRPr sz="1537"/>
            </a:lvl1pPr>
            <a:lvl2pPr marL="439186" indent="0">
              <a:buNone/>
              <a:defRPr sz="1345"/>
            </a:lvl2pPr>
            <a:lvl3pPr marL="878373" indent="0">
              <a:buNone/>
              <a:defRPr sz="1153"/>
            </a:lvl3pPr>
            <a:lvl4pPr marL="1317559" indent="0">
              <a:buNone/>
              <a:defRPr sz="961"/>
            </a:lvl4pPr>
            <a:lvl5pPr marL="1756745" indent="0">
              <a:buNone/>
              <a:defRPr sz="961"/>
            </a:lvl5pPr>
            <a:lvl6pPr marL="2195932" indent="0">
              <a:buNone/>
              <a:defRPr sz="961"/>
            </a:lvl6pPr>
            <a:lvl7pPr marL="2635118" indent="0">
              <a:buNone/>
              <a:defRPr sz="961"/>
            </a:lvl7pPr>
            <a:lvl8pPr marL="3074304" indent="0">
              <a:buNone/>
              <a:defRPr sz="961"/>
            </a:lvl8pPr>
            <a:lvl9pPr marL="3513491" indent="0">
              <a:buNone/>
              <a:defRPr sz="96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29841" y="439208"/>
            <a:ext cx="2949178" cy="1537229"/>
          </a:xfrm>
        </p:spPr>
        <p:txBody>
          <a:bodyPr anchor="b"/>
          <a:lstStyle>
            <a:lvl1pPr>
              <a:defRPr sz="307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3887391" y="948569"/>
            <a:ext cx="4629150" cy="4681839"/>
          </a:xfrm>
        </p:spPr>
        <p:txBody>
          <a:bodyPr anchor="t"/>
          <a:lstStyle>
            <a:lvl1pPr marL="0" indent="0">
              <a:buNone/>
              <a:defRPr sz="3074"/>
            </a:lvl1pPr>
            <a:lvl2pPr marL="439186" indent="0">
              <a:buNone/>
              <a:defRPr sz="2690"/>
            </a:lvl2pPr>
            <a:lvl3pPr marL="878373" indent="0">
              <a:buNone/>
              <a:defRPr sz="2305"/>
            </a:lvl3pPr>
            <a:lvl4pPr marL="1317559" indent="0">
              <a:buNone/>
              <a:defRPr sz="1921"/>
            </a:lvl4pPr>
            <a:lvl5pPr marL="1756745" indent="0">
              <a:buNone/>
              <a:defRPr sz="1921"/>
            </a:lvl5pPr>
            <a:lvl6pPr marL="2195932" indent="0">
              <a:buNone/>
              <a:defRPr sz="1921"/>
            </a:lvl6pPr>
            <a:lvl7pPr marL="2635118" indent="0">
              <a:buNone/>
              <a:defRPr sz="1921"/>
            </a:lvl7pPr>
            <a:lvl8pPr marL="3074304" indent="0">
              <a:buNone/>
              <a:defRPr sz="1921"/>
            </a:lvl8pPr>
            <a:lvl9pPr marL="3513491" indent="0">
              <a:buNone/>
              <a:defRPr sz="1921"/>
            </a:lvl9pPr>
          </a:lstStyle>
          <a:p>
            <a:pPr lv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1976437"/>
            <a:ext cx="2949178" cy="3661595"/>
          </a:xfrm>
        </p:spPr>
        <p:txBody>
          <a:bodyPr/>
          <a:lstStyle>
            <a:lvl1pPr marL="0" indent="0">
              <a:buNone/>
              <a:defRPr sz="1537"/>
            </a:lvl1pPr>
            <a:lvl2pPr marL="439186" indent="0">
              <a:buNone/>
              <a:defRPr sz="1345"/>
            </a:lvl2pPr>
            <a:lvl3pPr marL="878373" indent="0">
              <a:buNone/>
              <a:defRPr sz="1153"/>
            </a:lvl3pPr>
            <a:lvl4pPr marL="1317559" indent="0">
              <a:buNone/>
              <a:defRPr sz="961"/>
            </a:lvl4pPr>
            <a:lvl5pPr marL="1756745" indent="0">
              <a:buNone/>
              <a:defRPr sz="961"/>
            </a:lvl5pPr>
            <a:lvl6pPr marL="2195932" indent="0">
              <a:buNone/>
              <a:defRPr sz="961"/>
            </a:lvl6pPr>
            <a:lvl7pPr marL="2635118" indent="0">
              <a:buNone/>
              <a:defRPr sz="961"/>
            </a:lvl7pPr>
            <a:lvl8pPr marL="3074304" indent="0">
              <a:buNone/>
              <a:defRPr sz="961"/>
            </a:lvl8pPr>
            <a:lvl9pPr marL="3513491" indent="0">
              <a:buNone/>
              <a:defRPr sz="96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28650" y="350758"/>
            <a:ext cx="7886700" cy="127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28650" y="1753783"/>
            <a:ext cx="7886700" cy="418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628650" y="6106217"/>
            <a:ext cx="2057400" cy="350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6F5E9-6BCC-4EBA-8BC3-A8B97393314D}" type="datetimeFigureOut">
              <a:rPr kumimoji="1" lang="ja-JP" altLang="en-US" smtClean="0"/>
              <a:t>2024/10/5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028950" y="6106217"/>
            <a:ext cx="3086100" cy="350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457950" y="6106217"/>
            <a:ext cx="2057400" cy="350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DA55-E921-4093-B287-3082664AD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878373" rtl="0" eaLnBrk="1" latinLnBrk="0" hangingPunct="1">
        <a:lnSpc>
          <a:spcPct val="90000"/>
        </a:lnSpc>
        <a:spcBef>
          <a:spcPct val="0"/>
        </a:spcBef>
        <a:buNone/>
        <a:defRPr kumimoji="1" sz="4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593" indent="-219593" algn="l" defTabSz="878373" rtl="0" eaLnBrk="1" latinLnBrk="0" hangingPunct="1">
        <a:lnSpc>
          <a:spcPct val="90000"/>
        </a:lnSpc>
        <a:spcBef>
          <a:spcPts val="961"/>
        </a:spcBef>
        <a:buFont typeface="Arial" panose="020B0604020202020204" pitchFamily="34" charset="0"/>
        <a:buChar char="•"/>
        <a:defRPr kumimoji="1" sz="2690" kern="1200">
          <a:solidFill>
            <a:schemeClr val="tx1"/>
          </a:solidFill>
          <a:latin typeface="+mn-lt"/>
          <a:ea typeface="+mn-ea"/>
          <a:cs typeface="+mn-cs"/>
        </a:defRPr>
      </a:lvl1pPr>
      <a:lvl2pPr marL="658779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kumimoji="1"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097966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kumimoji="1" sz="1921" kern="1200">
          <a:solidFill>
            <a:schemeClr val="tx1"/>
          </a:solidFill>
          <a:latin typeface="+mn-lt"/>
          <a:ea typeface="+mn-ea"/>
          <a:cs typeface="+mn-cs"/>
        </a:defRPr>
      </a:lvl3pPr>
      <a:lvl4pPr marL="1537152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4pPr>
      <a:lvl5pPr marL="1976338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5pPr>
      <a:lvl6pPr marL="2415525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6pPr>
      <a:lvl7pPr marL="2854711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7pPr>
      <a:lvl8pPr marL="3293897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8pPr>
      <a:lvl9pPr marL="3733084" indent="-219593" algn="l" defTabSz="87837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8373" rtl="0" eaLnBrk="1" latinLnBrk="0" hangingPunct="1"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1pPr>
      <a:lvl2pPr marL="439186" algn="l" defTabSz="878373" rtl="0" eaLnBrk="1" latinLnBrk="0" hangingPunct="1"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2pPr>
      <a:lvl3pPr marL="878373" algn="l" defTabSz="878373" rtl="0" eaLnBrk="1" latinLnBrk="0" hangingPunct="1"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3pPr>
      <a:lvl4pPr marL="1317559" algn="l" defTabSz="878373" rtl="0" eaLnBrk="1" latinLnBrk="0" hangingPunct="1"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4pPr>
      <a:lvl5pPr marL="1756745" algn="l" defTabSz="878373" rtl="0" eaLnBrk="1" latinLnBrk="0" hangingPunct="1"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5pPr>
      <a:lvl6pPr marL="2195932" algn="l" defTabSz="878373" rtl="0" eaLnBrk="1" latinLnBrk="0" hangingPunct="1"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6pPr>
      <a:lvl7pPr marL="2635118" algn="l" defTabSz="878373" rtl="0" eaLnBrk="1" latinLnBrk="0" hangingPunct="1"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7pPr>
      <a:lvl8pPr marL="3074304" algn="l" defTabSz="878373" rtl="0" eaLnBrk="1" latinLnBrk="0" hangingPunct="1"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8pPr>
      <a:lvl9pPr marL="3513491" algn="l" defTabSz="878373" rtl="0" eaLnBrk="1" latinLnBrk="0" hangingPunct="1">
        <a:defRPr kumimoji="1" sz="17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EC04FA-26B2-4B0F-91F0-202C4DD63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4" r="237" b="25973"/>
          <a:stretch/>
        </p:blipFill>
        <p:spPr>
          <a:xfrm rot="10800000">
            <a:off x="5076" y="0"/>
            <a:ext cx="6170127" cy="65881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6454F6-DE01-47A6-8B53-8EE12829141F}"/>
              </a:ext>
            </a:extLst>
          </p:cNvPr>
          <p:cNvSpPr txBox="1"/>
          <p:nvPr/>
        </p:nvSpPr>
        <p:spPr>
          <a:xfrm>
            <a:off x="6098720" y="-1"/>
            <a:ext cx="30452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第４６回</a:t>
            </a:r>
            <a:endParaRPr kumimoji="1"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農大祭マップ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A29BDA-26A8-4D66-BC89-BF8978F425C5}"/>
              </a:ext>
            </a:extLst>
          </p:cNvPr>
          <p:cNvSpPr/>
          <p:nvPr/>
        </p:nvSpPr>
        <p:spPr>
          <a:xfrm>
            <a:off x="725409" y="5658162"/>
            <a:ext cx="739165" cy="424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受付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D9C4C04-91C3-468C-9B58-61F265B004C0}"/>
              </a:ext>
            </a:extLst>
          </p:cNvPr>
          <p:cNvSpPr/>
          <p:nvPr/>
        </p:nvSpPr>
        <p:spPr>
          <a:xfrm>
            <a:off x="3971416" y="3628482"/>
            <a:ext cx="900789" cy="381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作物（餅）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6551C85-C562-442A-B227-4EB3E3345249}"/>
              </a:ext>
            </a:extLst>
          </p:cNvPr>
          <p:cNvSpPr/>
          <p:nvPr/>
        </p:nvSpPr>
        <p:spPr>
          <a:xfrm>
            <a:off x="4661660" y="2251236"/>
            <a:ext cx="552452" cy="7417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花き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F07CCD-B54C-4518-8A76-906141CFFA00}"/>
              </a:ext>
            </a:extLst>
          </p:cNvPr>
          <p:cNvSpPr/>
          <p:nvPr/>
        </p:nvSpPr>
        <p:spPr>
          <a:xfrm>
            <a:off x="4726348" y="1815586"/>
            <a:ext cx="775606" cy="3377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未来塾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75CC8ED-2AF2-419D-9FD3-2B7F5C2B9127}"/>
              </a:ext>
            </a:extLst>
          </p:cNvPr>
          <p:cNvSpPr/>
          <p:nvPr/>
        </p:nvSpPr>
        <p:spPr>
          <a:xfrm>
            <a:off x="4750976" y="1367275"/>
            <a:ext cx="775607" cy="3377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いちご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学科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1CADB30-057B-4E1C-9E42-9761D7CBE93A}"/>
              </a:ext>
            </a:extLst>
          </p:cNvPr>
          <p:cNvSpPr/>
          <p:nvPr/>
        </p:nvSpPr>
        <p:spPr>
          <a:xfrm>
            <a:off x="3422767" y="1040537"/>
            <a:ext cx="1260021" cy="3377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施設野菜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8A4435-637B-4262-9CEA-5D024167EC9E}"/>
              </a:ext>
            </a:extLst>
          </p:cNvPr>
          <p:cNvSpPr/>
          <p:nvPr/>
        </p:nvSpPr>
        <p:spPr>
          <a:xfrm>
            <a:off x="1694302" y="1021820"/>
            <a:ext cx="775607" cy="355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畜産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50B0FAB-0BE9-4835-B660-820E88053806}"/>
              </a:ext>
            </a:extLst>
          </p:cNvPr>
          <p:cNvSpPr/>
          <p:nvPr/>
        </p:nvSpPr>
        <p:spPr>
          <a:xfrm>
            <a:off x="762617" y="952328"/>
            <a:ext cx="775606" cy="445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キッチンカー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2B65D4A-0C15-42AC-B8E7-83847EF1408D}"/>
              </a:ext>
            </a:extLst>
          </p:cNvPr>
          <p:cNvSpPr/>
          <p:nvPr/>
        </p:nvSpPr>
        <p:spPr>
          <a:xfrm>
            <a:off x="881661" y="1719270"/>
            <a:ext cx="775606" cy="3377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果樹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B0CECE6-1D63-4171-B5CB-7559EB4D5836}"/>
              </a:ext>
            </a:extLst>
          </p:cNvPr>
          <p:cNvSpPr/>
          <p:nvPr/>
        </p:nvSpPr>
        <p:spPr>
          <a:xfrm>
            <a:off x="710729" y="3256969"/>
            <a:ext cx="922689" cy="3806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食堂</a:t>
            </a:r>
            <a:endParaRPr kumimoji="1"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出張販売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69C81E2-8040-4B33-9259-C504A96F6D57}"/>
              </a:ext>
            </a:extLst>
          </p:cNvPr>
          <p:cNvSpPr/>
          <p:nvPr/>
        </p:nvSpPr>
        <p:spPr>
          <a:xfrm>
            <a:off x="930048" y="2368658"/>
            <a:ext cx="552452" cy="818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作物</a:t>
            </a:r>
            <a:endParaRPr kumimoji="1"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（米</a:t>
            </a:r>
            <a:r>
              <a:rPr kumimoji="1" lang="ja-JP" altLang="en-US" sz="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9D9FF1A-C188-467E-987D-10B03FA7D5EB}"/>
              </a:ext>
            </a:extLst>
          </p:cNvPr>
          <p:cNvSpPr/>
          <p:nvPr/>
        </p:nvSpPr>
        <p:spPr>
          <a:xfrm>
            <a:off x="2166176" y="3755947"/>
            <a:ext cx="775606" cy="305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ステージ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8EB920-15FA-454F-84F6-7558BA081DB9}"/>
              </a:ext>
            </a:extLst>
          </p:cNvPr>
          <p:cNvSpPr/>
          <p:nvPr/>
        </p:nvSpPr>
        <p:spPr>
          <a:xfrm>
            <a:off x="1030048" y="3691021"/>
            <a:ext cx="1053004" cy="466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スタンプラリー</a:t>
            </a:r>
            <a:endParaRPr kumimoji="1" lang="en-US" altLang="ja-JP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クイズ等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92A0F27-14D2-4BFF-9227-D44AC3CCFBD8}"/>
              </a:ext>
            </a:extLst>
          </p:cNvPr>
          <p:cNvSpPr/>
          <p:nvPr/>
        </p:nvSpPr>
        <p:spPr>
          <a:xfrm>
            <a:off x="4437193" y="3047792"/>
            <a:ext cx="760223" cy="520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露地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野菜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9B927C6D-D559-476E-A40E-304C1FE3D2A8}"/>
              </a:ext>
            </a:extLst>
          </p:cNvPr>
          <p:cNvSpPr/>
          <p:nvPr/>
        </p:nvSpPr>
        <p:spPr>
          <a:xfrm>
            <a:off x="2534989" y="1378692"/>
            <a:ext cx="881736" cy="43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農業機械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FE713B21-AC7E-4EC9-A3EF-A0BD0C7C6248}"/>
              </a:ext>
            </a:extLst>
          </p:cNvPr>
          <p:cNvSpPr/>
          <p:nvPr/>
        </p:nvSpPr>
        <p:spPr>
          <a:xfrm>
            <a:off x="2383653" y="2340773"/>
            <a:ext cx="1486916" cy="636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休憩テント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741AADA4-9D3B-4CA1-B4B6-6C471462B98D}"/>
              </a:ext>
            </a:extLst>
          </p:cNvPr>
          <p:cNvSpPr/>
          <p:nvPr/>
        </p:nvSpPr>
        <p:spPr>
          <a:xfrm>
            <a:off x="1785978" y="4096751"/>
            <a:ext cx="1875302" cy="3829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教育研修棟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CB14D0C-647C-4AC4-B1E8-BFCB875EF16A}"/>
              </a:ext>
            </a:extLst>
          </p:cNvPr>
          <p:cNvSpPr txBox="1"/>
          <p:nvPr/>
        </p:nvSpPr>
        <p:spPr>
          <a:xfrm>
            <a:off x="6198786" y="1173038"/>
            <a:ext cx="30452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教育研修棟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１階研修室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・栃木県農業大学校紹介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・卒業論文展示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・農業行政関係展示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特別研修棟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食堂：カレー・ラーメン等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トイレ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教育研修棟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１、２、３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施設野菜専攻のテント南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特別研修棟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食堂入り口付近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多目的トイレイラスト／無料イラスト/フリー素材なら「イラストAC」">
            <a:extLst>
              <a:ext uri="{FF2B5EF4-FFF2-40B4-BE49-F238E27FC236}">
                <a16:creationId xmlns:a16="http://schemas.microsoft.com/office/drawing/2014/main" id="{D51EBA34-2EE3-467A-AC38-54049AE3A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79" y="4479652"/>
            <a:ext cx="455080" cy="5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多目的トイレイラスト／無料イラスト/フリー素材なら「イラストAC」">
            <a:extLst>
              <a:ext uri="{FF2B5EF4-FFF2-40B4-BE49-F238E27FC236}">
                <a16:creationId xmlns:a16="http://schemas.microsoft.com/office/drawing/2014/main" id="{85B01983-BFEB-4B4B-AFEB-C8E042345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71" y="70835"/>
            <a:ext cx="455080" cy="5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CC9ADFC-2F05-69CB-731A-8B002093A569}"/>
              </a:ext>
            </a:extLst>
          </p:cNvPr>
          <p:cNvSpPr/>
          <p:nvPr/>
        </p:nvSpPr>
        <p:spPr>
          <a:xfrm>
            <a:off x="5214112" y="4692281"/>
            <a:ext cx="3863136" cy="1811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E4025D8F-DB60-77DB-E33A-782E326C0D9B}"/>
              </a:ext>
            </a:extLst>
          </p:cNvPr>
          <p:cNvGrpSpPr/>
          <p:nvPr/>
        </p:nvGrpSpPr>
        <p:grpSpPr>
          <a:xfrm>
            <a:off x="5292656" y="4730019"/>
            <a:ext cx="3739169" cy="1726296"/>
            <a:chOff x="-268070" y="0"/>
            <a:chExt cx="4666054" cy="1653920"/>
          </a:xfrm>
        </p:grpSpPr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CA7FBAF7-5192-A2E1-2ED8-AC77052398BC}"/>
                </a:ext>
              </a:extLst>
            </p:cNvPr>
            <p:cNvGrpSpPr/>
            <p:nvPr/>
          </p:nvGrpSpPr>
          <p:grpSpPr>
            <a:xfrm>
              <a:off x="122565" y="0"/>
              <a:ext cx="4275419" cy="1653920"/>
              <a:chOff x="122565" y="0"/>
              <a:chExt cx="4275419" cy="1653920"/>
            </a:xfrm>
          </p:grpSpPr>
          <p:sp>
            <p:nvSpPr>
              <p:cNvPr id="58" name="フリーフォーム 56">
                <a:extLst>
                  <a:ext uri="{FF2B5EF4-FFF2-40B4-BE49-F238E27FC236}">
                    <a16:creationId xmlns:a16="http://schemas.microsoft.com/office/drawing/2014/main" id="{B88F660E-8935-1609-5B70-E95A72CFA6FC}"/>
                  </a:ext>
                </a:extLst>
              </p:cNvPr>
              <p:cNvSpPr/>
              <p:nvPr/>
            </p:nvSpPr>
            <p:spPr>
              <a:xfrm>
                <a:off x="719356" y="276250"/>
                <a:ext cx="3048000" cy="1143000"/>
              </a:xfrm>
              <a:custGeom>
                <a:avLst/>
                <a:gdLst>
                  <a:gd name="connsiteX0" fmla="*/ 0 w 3048000"/>
                  <a:gd name="connsiteY0" fmla="*/ 0 h 1143000"/>
                  <a:gd name="connsiteX1" fmla="*/ 438150 w 3048000"/>
                  <a:gd name="connsiteY1" fmla="*/ 260350 h 1143000"/>
                  <a:gd name="connsiteX2" fmla="*/ 1028700 w 3048000"/>
                  <a:gd name="connsiteY2" fmla="*/ 984250 h 1143000"/>
                  <a:gd name="connsiteX3" fmla="*/ 1308100 w 3048000"/>
                  <a:gd name="connsiteY3" fmla="*/ 1085850 h 1143000"/>
                  <a:gd name="connsiteX4" fmla="*/ 2457450 w 3048000"/>
                  <a:gd name="connsiteY4" fmla="*/ 952500 h 1143000"/>
                  <a:gd name="connsiteX5" fmla="*/ 2724150 w 3048000"/>
                  <a:gd name="connsiteY5" fmla="*/ 996950 h 1143000"/>
                  <a:gd name="connsiteX6" fmla="*/ 3048000 w 3048000"/>
                  <a:gd name="connsiteY6" fmla="*/ 11430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0" h="1143000">
                    <a:moveTo>
                      <a:pt x="0" y="0"/>
                    </a:moveTo>
                    <a:cubicBezTo>
                      <a:pt x="133350" y="48154"/>
                      <a:pt x="266700" y="96308"/>
                      <a:pt x="438150" y="260350"/>
                    </a:cubicBezTo>
                    <a:cubicBezTo>
                      <a:pt x="609600" y="424392"/>
                      <a:pt x="883708" y="846667"/>
                      <a:pt x="1028700" y="984250"/>
                    </a:cubicBezTo>
                    <a:cubicBezTo>
                      <a:pt x="1173692" y="1121833"/>
                      <a:pt x="1069975" y="1091142"/>
                      <a:pt x="1308100" y="1085850"/>
                    </a:cubicBezTo>
                    <a:cubicBezTo>
                      <a:pt x="1546225" y="1080558"/>
                      <a:pt x="2221442" y="967317"/>
                      <a:pt x="2457450" y="952500"/>
                    </a:cubicBezTo>
                    <a:cubicBezTo>
                      <a:pt x="2693458" y="937683"/>
                      <a:pt x="2625725" y="965200"/>
                      <a:pt x="2724150" y="996950"/>
                    </a:cubicBezTo>
                    <a:cubicBezTo>
                      <a:pt x="2822575" y="1028700"/>
                      <a:pt x="2935287" y="1085850"/>
                      <a:pt x="3048000" y="1143000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B7703F99-3900-C3BB-34D3-F13B175095DF}"/>
                  </a:ext>
                </a:extLst>
              </p:cNvPr>
              <p:cNvGrpSpPr/>
              <p:nvPr/>
            </p:nvGrpSpPr>
            <p:grpSpPr>
              <a:xfrm>
                <a:off x="795206" y="73050"/>
                <a:ext cx="2873725" cy="1374775"/>
                <a:chOff x="795206" y="73050"/>
                <a:chExt cx="2873725" cy="1374775"/>
              </a:xfrm>
            </p:grpSpPr>
            <p:sp>
              <p:nvSpPr>
                <p:cNvPr id="75" name="フリーフォーム 101">
                  <a:extLst>
                    <a:ext uri="{FF2B5EF4-FFF2-40B4-BE49-F238E27FC236}">
                      <a16:creationId xmlns:a16="http://schemas.microsoft.com/office/drawing/2014/main" id="{6952CB95-33DE-DD13-B969-21420DA49C48}"/>
                    </a:ext>
                  </a:extLst>
                </p:cNvPr>
                <p:cNvSpPr/>
                <p:nvPr/>
              </p:nvSpPr>
              <p:spPr>
                <a:xfrm>
                  <a:off x="795206" y="73050"/>
                  <a:ext cx="45719" cy="595062"/>
                </a:xfrm>
                <a:custGeom>
                  <a:avLst/>
                  <a:gdLst>
                    <a:gd name="connsiteX0" fmla="*/ 57150 w 89819"/>
                    <a:gd name="connsiteY0" fmla="*/ 0 h 1295400"/>
                    <a:gd name="connsiteX1" fmla="*/ 69850 w 89819"/>
                    <a:gd name="connsiteY1" fmla="*/ 222250 h 1295400"/>
                    <a:gd name="connsiteX2" fmla="*/ 88900 w 89819"/>
                    <a:gd name="connsiteY2" fmla="*/ 508000 h 1295400"/>
                    <a:gd name="connsiteX3" fmla="*/ 38100 w 89819"/>
                    <a:gd name="connsiteY3" fmla="*/ 914400 h 1295400"/>
                    <a:gd name="connsiteX4" fmla="*/ 0 w 89819"/>
                    <a:gd name="connsiteY4" fmla="*/ 1295400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819" h="1295400">
                      <a:moveTo>
                        <a:pt x="57150" y="0"/>
                      </a:moveTo>
                      <a:cubicBezTo>
                        <a:pt x="60854" y="68791"/>
                        <a:pt x="64558" y="137583"/>
                        <a:pt x="69850" y="222250"/>
                      </a:cubicBezTo>
                      <a:cubicBezTo>
                        <a:pt x="75142" y="306917"/>
                        <a:pt x="94192" y="392642"/>
                        <a:pt x="88900" y="508000"/>
                      </a:cubicBezTo>
                      <a:cubicBezTo>
                        <a:pt x="83608" y="623358"/>
                        <a:pt x="52917" y="783167"/>
                        <a:pt x="38100" y="914400"/>
                      </a:cubicBezTo>
                      <a:cubicBezTo>
                        <a:pt x="23283" y="1045633"/>
                        <a:pt x="11641" y="1170516"/>
                        <a:pt x="0" y="1295400"/>
                      </a:cubicBezTo>
                    </a:path>
                  </a:pathLst>
                </a:custGeom>
                <a:noFill/>
                <a:ln w="317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76" name="フリーフォーム 102">
                  <a:extLst>
                    <a:ext uri="{FF2B5EF4-FFF2-40B4-BE49-F238E27FC236}">
                      <a16:creationId xmlns:a16="http://schemas.microsoft.com/office/drawing/2014/main" id="{6F1E4739-EAED-7178-6992-8C8EE1093657}"/>
                    </a:ext>
                  </a:extLst>
                </p:cNvPr>
                <p:cNvSpPr/>
                <p:nvPr/>
              </p:nvSpPr>
              <p:spPr>
                <a:xfrm>
                  <a:off x="2525931" y="854819"/>
                  <a:ext cx="438150" cy="431800"/>
                </a:xfrm>
                <a:custGeom>
                  <a:avLst/>
                  <a:gdLst>
                    <a:gd name="connsiteX0" fmla="*/ 63500 w 438150"/>
                    <a:gd name="connsiteY0" fmla="*/ 431800 h 431800"/>
                    <a:gd name="connsiteX1" fmla="*/ 0 w 438150"/>
                    <a:gd name="connsiteY1" fmla="*/ 177800 h 431800"/>
                    <a:gd name="connsiteX2" fmla="*/ 38100 w 438150"/>
                    <a:gd name="connsiteY2" fmla="*/ 0 h 431800"/>
                    <a:gd name="connsiteX3" fmla="*/ 438150 w 438150"/>
                    <a:gd name="connsiteY3" fmla="*/ 146050 h 431800"/>
                    <a:gd name="connsiteX4" fmla="*/ 431800 w 438150"/>
                    <a:gd name="connsiteY4" fmla="*/ 381000 h 431800"/>
                    <a:gd name="connsiteX5" fmla="*/ 63500 w 438150"/>
                    <a:gd name="connsiteY5" fmla="*/ 431800 h 43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8150" h="431800">
                      <a:moveTo>
                        <a:pt x="63500" y="431800"/>
                      </a:moveTo>
                      <a:lnTo>
                        <a:pt x="0" y="177800"/>
                      </a:lnTo>
                      <a:lnTo>
                        <a:pt x="38100" y="0"/>
                      </a:lnTo>
                      <a:lnTo>
                        <a:pt x="438150" y="146050"/>
                      </a:lnTo>
                      <a:lnTo>
                        <a:pt x="431800" y="381000"/>
                      </a:lnTo>
                      <a:lnTo>
                        <a:pt x="63500" y="4318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77" name="フリーフォーム 103">
                  <a:extLst>
                    <a:ext uri="{FF2B5EF4-FFF2-40B4-BE49-F238E27FC236}">
                      <a16:creationId xmlns:a16="http://schemas.microsoft.com/office/drawing/2014/main" id="{D69AE1C6-1FA6-88DD-76F3-9294F92E281C}"/>
                    </a:ext>
                  </a:extLst>
                </p:cNvPr>
                <p:cNvSpPr/>
                <p:nvPr/>
              </p:nvSpPr>
              <p:spPr>
                <a:xfrm>
                  <a:off x="3424456" y="549300"/>
                  <a:ext cx="72632" cy="742950"/>
                </a:xfrm>
                <a:custGeom>
                  <a:avLst/>
                  <a:gdLst>
                    <a:gd name="connsiteX0" fmla="*/ 12700 w 72632"/>
                    <a:gd name="connsiteY0" fmla="*/ 0 h 742950"/>
                    <a:gd name="connsiteX1" fmla="*/ 69850 w 72632"/>
                    <a:gd name="connsiteY1" fmla="*/ 254000 h 742950"/>
                    <a:gd name="connsiteX2" fmla="*/ 57150 w 72632"/>
                    <a:gd name="connsiteY2" fmla="*/ 571500 h 742950"/>
                    <a:gd name="connsiteX3" fmla="*/ 0 w 72632"/>
                    <a:gd name="connsiteY3" fmla="*/ 742950 h 74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632" h="742950">
                      <a:moveTo>
                        <a:pt x="12700" y="0"/>
                      </a:moveTo>
                      <a:cubicBezTo>
                        <a:pt x="37571" y="79375"/>
                        <a:pt x="62442" y="158750"/>
                        <a:pt x="69850" y="254000"/>
                      </a:cubicBezTo>
                      <a:cubicBezTo>
                        <a:pt x="77258" y="349250"/>
                        <a:pt x="68792" y="490008"/>
                        <a:pt x="57150" y="571500"/>
                      </a:cubicBezTo>
                      <a:cubicBezTo>
                        <a:pt x="45508" y="652992"/>
                        <a:pt x="22754" y="697971"/>
                        <a:pt x="0" y="74295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78" name="フリーフォーム 104">
                  <a:extLst>
                    <a:ext uri="{FF2B5EF4-FFF2-40B4-BE49-F238E27FC236}">
                      <a16:creationId xmlns:a16="http://schemas.microsoft.com/office/drawing/2014/main" id="{BD980202-8233-5140-BE29-4C12E7421177}"/>
                    </a:ext>
                  </a:extLst>
                </p:cNvPr>
                <p:cNvSpPr/>
                <p:nvPr/>
              </p:nvSpPr>
              <p:spPr>
                <a:xfrm>
                  <a:off x="1789331" y="695350"/>
                  <a:ext cx="1879600" cy="307975"/>
                </a:xfrm>
                <a:custGeom>
                  <a:avLst/>
                  <a:gdLst>
                    <a:gd name="connsiteX0" fmla="*/ 1879600 w 1879600"/>
                    <a:gd name="connsiteY0" fmla="*/ 0 h 307975"/>
                    <a:gd name="connsiteX1" fmla="*/ 1235075 w 1879600"/>
                    <a:gd name="connsiteY1" fmla="*/ 158750 h 307975"/>
                    <a:gd name="connsiteX2" fmla="*/ 1181100 w 1879600"/>
                    <a:gd name="connsiteY2" fmla="*/ 215900 h 307975"/>
                    <a:gd name="connsiteX3" fmla="*/ 1009650 w 1879600"/>
                    <a:gd name="connsiteY3" fmla="*/ 244475 h 307975"/>
                    <a:gd name="connsiteX4" fmla="*/ 663575 w 1879600"/>
                    <a:gd name="connsiteY4" fmla="*/ 130175 h 307975"/>
                    <a:gd name="connsiteX5" fmla="*/ 111125 w 1879600"/>
                    <a:gd name="connsiteY5" fmla="*/ 276225 h 307975"/>
                    <a:gd name="connsiteX6" fmla="*/ 0 w 1879600"/>
                    <a:gd name="connsiteY6" fmla="*/ 307975 h 30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9600" h="307975">
                      <a:moveTo>
                        <a:pt x="1879600" y="0"/>
                      </a:moveTo>
                      <a:cubicBezTo>
                        <a:pt x="1615546" y="61383"/>
                        <a:pt x="1351492" y="122767"/>
                        <a:pt x="1235075" y="158750"/>
                      </a:cubicBezTo>
                      <a:cubicBezTo>
                        <a:pt x="1118658" y="194733"/>
                        <a:pt x="1218671" y="201612"/>
                        <a:pt x="1181100" y="215900"/>
                      </a:cubicBezTo>
                      <a:cubicBezTo>
                        <a:pt x="1143529" y="230188"/>
                        <a:pt x="1095904" y="258763"/>
                        <a:pt x="1009650" y="244475"/>
                      </a:cubicBezTo>
                      <a:cubicBezTo>
                        <a:pt x="923396" y="230187"/>
                        <a:pt x="813329" y="124883"/>
                        <a:pt x="663575" y="130175"/>
                      </a:cubicBezTo>
                      <a:cubicBezTo>
                        <a:pt x="513821" y="135467"/>
                        <a:pt x="221721" y="246592"/>
                        <a:pt x="111125" y="276225"/>
                      </a:cubicBezTo>
                      <a:cubicBezTo>
                        <a:pt x="529" y="305858"/>
                        <a:pt x="264" y="306916"/>
                        <a:pt x="0" y="307975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79" name="フリーフォーム 105">
                  <a:extLst>
                    <a:ext uri="{FF2B5EF4-FFF2-40B4-BE49-F238E27FC236}">
                      <a16:creationId xmlns:a16="http://schemas.microsoft.com/office/drawing/2014/main" id="{737ADA14-F50C-1DD4-78AC-CF94481A179D}"/>
                    </a:ext>
                  </a:extLst>
                </p:cNvPr>
                <p:cNvSpPr/>
                <p:nvPr/>
              </p:nvSpPr>
              <p:spPr>
                <a:xfrm>
                  <a:off x="1624231" y="295300"/>
                  <a:ext cx="250825" cy="1152525"/>
                </a:xfrm>
                <a:custGeom>
                  <a:avLst/>
                  <a:gdLst>
                    <a:gd name="connsiteX0" fmla="*/ 250825 w 250825"/>
                    <a:gd name="connsiteY0" fmla="*/ 1152525 h 1152525"/>
                    <a:gd name="connsiteX1" fmla="*/ 228600 w 250825"/>
                    <a:gd name="connsiteY1" fmla="*/ 1022350 h 1152525"/>
                    <a:gd name="connsiteX2" fmla="*/ 184150 w 250825"/>
                    <a:gd name="connsiteY2" fmla="*/ 762000 h 1152525"/>
                    <a:gd name="connsiteX3" fmla="*/ 50800 w 250825"/>
                    <a:gd name="connsiteY3" fmla="*/ 247650 h 1152525"/>
                    <a:gd name="connsiteX4" fmla="*/ 0 w 250825"/>
                    <a:gd name="connsiteY4" fmla="*/ 0 h 115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825" h="1152525">
                      <a:moveTo>
                        <a:pt x="250825" y="1152525"/>
                      </a:moveTo>
                      <a:lnTo>
                        <a:pt x="228600" y="1022350"/>
                      </a:lnTo>
                      <a:cubicBezTo>
                        <a:pt x="217487" y="957262"/>
                        <a:pt x="213783" y="891117"/>
                        <a:pt x="184150" y="762000"/>
                      </a:cubicBezTo>
                      <a:cubicBezTo>
                        <a:pt x="154517" y="632883"/>
                        <a:pt x="81492" y="374650"/>
                        <a:pt x="50800" y="247650"/>
                      </a:cubicBezTo>
                      <a:cubicBezTo>
                        <a:pt x="20108" y="120650"/>
                        <a:pt x="10054" y="60325"/>
                        <a:pt x="0" y="0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80" name="フリーフォーム 106">
                  <a:extLst>
                    <a:ext uri="{FF2B5EF4-FFF2-40B4-BE49-F238E27FC236}">
                      <a16:creationId xmlns:a16="http://schemas.microsoft.com/office/drawing/2014/main" id="{27B1E6AA-3E35-614C-2A28-E0544460D35D}"/>
                    </a:ext>
                  </a:extLst>
                </p:cNvPr>
                <p:cNvSpPr/>
                <p:nvPr/>
              </p:nvSpPr>
              <p:spPr>
                <a:xfrm>
                  <a:off x="2881531" y="930299"/>
                  <a:ext cx="579241" cy="292943"/>
                </a:xfrm>
                <a:custGeom>
                  <a:avLst/>
                  <a:gdLst>
                    <a:gd name="connsiteX0" fmla="*/ 0 w 463550"/>
                    <a:gd name="connsiteY0" fmla="*/ 0 h 222250"/>
                    <a:gd name="connsiteX1" fmla="*/ 133350 w 463550"/>
                    <a:gd name="connsiteY1" fmla="*/ 63500 h 222250"/>
                    <a:gd name="connsiteX2" fmla="*/ 355600 w 463550"/>
                    <a:gd name="connsiteY2" fmla="*/ 152400 h 222250"/>
                    <a:gd name="connsiteX3" fmla="*/ 463550 w 463550"/>
                    <a:gd name="connsiteY3" fmla="*/ 222250 h 222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3550" h="222250">
                      <a:moveTo>
                        <a:pt x="0" y="0"/>
                      </a:moveTo>
                      <a:cubicBezTo>
                        <a:pt x="37041" y="19050"/>
                        <a:pt x="74083" y="38100"/>
                        <a:pt x="133350" y="63500"/>
                      </a:cubicBezTo>
                      <a:cubicBezTo>
                        <a:pt x="192617" y="88900"/>
                        <a:pt x="300567" y="125942"/>
                        <a:pt x="355600" y="152400"/>
                      </a:cubicBezTo>
                      <a:cubicBezTo>
                        <a:pt x="410633" y="178858"/>
                        <a:pt x="437091" y="200554"/>
                        <a:pt x="463550" y="222250"/>
                      </a:cubicBezTo>
                    </a:path>
                  </a:pathLst>
                </a:custGeom>
                <a:no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81" name="フリーフォーム 107">
                  <a:extLst>
                    <a:ext uri="{FF2B5EF4-FFF2-40B4-BE49-F238E27FC236}">
                      <a16:creationId xmlns:a16="http://schemas.microsoft.com/office/drawing/2014/main" id="{A7CAC6B4-A44A-34C2-2919-E4AA34DDF3F6}"/>
                    </a:ext>
                  </a:extLst>
                </p:cNvPr>
                <p:cNvSpPr/>
                <p:nvPr/>
              </p:nvSpPr>
              <p:spPr>
                <a:xfrm>
                  <a:off x="1125756" y="499069"/>
                  <a:ext cx="555625" cy="76995"/>
                </a:xfrm>
                <a:custGeom>
                  <a:avLst/>
                  <a:gdLst>
                    <a:gd name="connsiteX0" fmla="*/ 0 w 555625"/>
                    <a:gd name="connsiteY0" fmla="*/ 795 h 76995"/>
                    <a:gd name="connsiteX1" fmla="*/ 123825 w 555625"/>
                    <a:gd name="connsiteY1" fmla="*/ 23020 h 76995"/>
                    <a:gd name="connsiteX2" fmla="*/ 168275 w 555625"/>
                    <a:gd name="connsiteY2" fmla="*/ 795 h 76995"/>
                    <a:gd name="connsiteX3" fmla="*/ 323850 w 555625"/>
                    <a:gd name="connsiteY3" fmla="*/ 57945 h 76995"/>
                    <a:gd name="connsiteX4" fmla="*/ 555625 w 555625"/>
                    <a:gd name="connsiteY4" fmla="*/ 76995 h 7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625" h="76995">
                      <a:moveTo>
                        <a:pt x="0" y="795"/>
                      </a:moveTo>
                      <a:cubicBezTo>
                        <a:pt x="47889" y="11907"/>
                        <a:pt x="95779" y="23020"/>
                        <a:pt x="123825" y="23020"/>
                      </a:cubicBezTo>
                      <a:cubicBezTo>
                        <a:pt x="151871" y="23020"/>
                        <a:pt x="134938" y="-5026"/>
                        <a:pt x="168275" y="795"/>
                      </a:cubicBezTo>
                      <a:cubicBezTo>
                        <a:pt x="201612" y="6616"/>
                        <a:pt x="259292" y="45245"/>
                        <a:pt x="323850" y="57945"/>
                      </a:cubicBezTo>
                      <a:cubicBezTo>
                        <a:pt x="388408" y="70645"/>
                        <a:pt x="493713" y="56358"/>
                        <a:pt x="555625" y="76995"/>
                      </a:cubicBezTo>
                    </a:path>
                  </a:pathLst>
                </a:custGeom>
                <a:noFill/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</p:grpSp>
          <p:pic>
            <p:nvPicPr>
              <p:cNvPr id="60" name="Picture 2">
                <a:extLst>
                  <a:ext uri="{FF2B5EF4-FFF2-40B4-BE49-F238E27FC236}">
                    <a16:creationId xmlns:a16="http://schemas.microsoft.com/office/drawing/2014/main" id="{F258BAE6-7CBE-595B-9926-45DE461550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960636" y="519778"/>
                <a:ext cx="131478" cy="57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>
                <a:extLst>
                  <a:ext uri="{FF2B5EF4-FFF2-40B4-BE49-F238E27FC236}">
                    <a16:creationId xmlns:a16="http://schemas.microsoft.com/office/drawing/2014/main" id="{5682D1F7-F630-ABE3-A93D-4A584741EF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519780" y="633220"/>
                <a:ext cx="131478" cy="57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>
                <a:extLst>
                  <a:ext uri="{FF2B5EF4-FFF2-40B4-BE49-F238E27FC236}">
                    <a16:creationId xmlns:a16="http://schemas.microsoft.com/office/drawing/2014/main" id="{5D711583-9906-E65E-1CBA-4A4490CD6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509458" y="1216516"/>
                <a:ext cx="131478" cy="57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>
                <a:extLst>
                  <a:ext uri="{FF2B5EF4-FFF2-40B4-BE49-F238E27FC236}">
                    <a16:creationId xmlns:a16="http://schemas.microsoft.com/office/drawing/2014/main" id="{247079EA-D7A0-CBFA-B01E-5F40AEF91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743166" y="516365"/>
                <a:ext cx="131478" cy="57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>
                <a:extLst>
                  <a:ext uri="{FF2B5EF4-FFF2-40B4-BE49-F238E27FC236}">
                    <a16:creationId xmlns:a16="http://schemas.microsoft.com/office/drawing/2014/main" id="{D510D103-8CBA-1680-E431-0DCC72AB75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879070" y="235319"/>
                <a:ext cx="131478" cy="57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D1793720-6827-A682-7EE2-3B8A2B91ADBC}"/>
                  </a:ext>
                </a:extLst>
              </p:cNvPr>
              <p:cNvGrpSpPr/>
              <p:nvPr/>
            </p:nvGrpSpPr>
            <p:grpSpPr>
              <a:xfrm>
                <a:off x="122565" y="0"/>
                <a:ext cx="4275419" cy="1653920"/>
                <a:chOff x="122565" y="0"/>
                <a:chExt cx="4275419" cy="1653920"/>
              </a:xfrm>
            </p:grpSpPr>
            <p:sp>
              <p:nvSpPr>
                <p:cNvPr id="67" name="テキスト ボックス 95">
                  <a:extLst>
                    <a:ext uri="{FF2B5EF4-FFF2-40B4-BE49-F238E27FC236}">
                      <a16:creationId xmlns:a16="http://schemas.microsoft.com/office/drawing/2014/main" id="{D3552D03-048C-90FA-9AF9-74EE9757C149}"/>
                    </a:ext>
                  </a:extLst>
                </p:cNvPr>
                <p:cNvSpPr txBox="1"/>
                <p:nvPr/>
              </p:nvSpPr>
              <p:spPr>
                <a:xfrm>
                  <a:off x="3409626" y="1015968"/>
                  <a:ext cx="988358" cy="312570"/>
                </a:xfrm>
                <a:prstGeom prst="rect">
                  <a:avLst/>
                </a:prstGeom>
                <a:noFill/>
              </p:spPr>
              <p:txBody>
                <a:bodyPr wrap="square" lIns="83969" tIns="41985" rIns="83969" bIns="41985" rtlCol="0">
                  <a:spAutoFit/>
                </a:bodyPr>
                <a:lstStyle/>
                <a:p>
                  <a:pPr algn="ctr"/>
                  <a:r>
                    <a:rPr lang="ja-JP" sz="800" kern="1200">
                      <a:solidFill>
                        <a:srgbClr val="000000"/>
                      </a:solidFill>
                      <a:effectLst/>
                      <a:latin typeface="Century" panose="02040604050505020304" pitchFamily="18" charset="0"/>
                      <a:ea typeface="HG丸ｺﾞｼｯｸM-PRO" panose="020F0600000000000000" pitchFamily="50" charset="-128"/>
                      <a:cs typeface="Times New Roman" panose="02020603050405020304" pitchFamily="18" charset="0"/>
                    </a:rPr>
                    <a:t>工業団地交差点</a:t>
                  </a:r>
                  <a:endParaRPr lang="ja-JP" sz="1050" kern="10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テキスト ボックス 96">
                  <a:extLst>
                    <a:ext uri="{FF2B5EF4-FFF2-40B4-BE49-F238E27FC236}">
                      <a16:creationId xmlns:a16="http://schemas.microsoft.com/office/drawing/2014/main" id="{3D9D72E3-C285-2344-0EE1-9506622FFC49}"/>
                    </a:ext>
                  </a:extLst>
                </p:cNvPr>
                <p:cNvSpPr txBox="1"/>
                <p:nvPr/>
              </p:nvSpPr>
              <p:spPr>
                <a:xfrm rot="3015180">
                  <a:off x="938617" y="923530"/>
                  <a:ext cx="900093" cy="312570"/>
                </a:xfrm>
                <a:prstGeom prst="rect">
                  <a:avLst/>
                </a:prstGeom>
                <a:noFill/>
              </p:spPr>
              <p:txBody>
                <a:bodyPr wrap="square" lIns="83969" tIns="41985" rIns="83969" bIns="41985" rtlCol="0">
                  <a:spAutoFit/>
                </a:bodyPr>
                <a:lstStyle/>
                <a:p>
                  <a:pPr algn="ctr"/>
                  <a:r>
                    <a:rPr lang="ja-JP" sz="800" kern="1200">
                      <a:solidFill>
                        <a:srgbClr val="000000"/>
                      </a:solidFill>
                      <a:effectLst/>
                      <a:latin typeface="Century" panose="02040604050505020304" pitchFamily="18" charset="0"/>
                      <a:ea typeface="HG丸ｺﾞｼｯｸM-PRO" panose="020F0600000000000000" pitchFamily="50" charset="-128"/>
                      <a:cs typeface="Times New Roman" panose="02020603050405020304" pitchFamily="18" charset="0"/>
                    </a:rPr>
                    <a:t>国道</a:t>
                  </a:r>
                  <a:r>
                    <a:rPr lang="en-US" sz="800" kern="1200">
                      <a:solidFill>
                        <a:srgbClr val="000000"/>
                      </a:solidFill>
                      <a:effectLst/>
                      <a:latin typeface="Century" panose="02040604050505020304" pitchFamily="18" charset="0"/>
                      <a:ea typeface="HG丸ｺﾞｼｯｸM-PRO" panose="020F0600000000000000" pitchFamily="50" charset="-128"/>
                      <a:cs typeface="Times New Roman" panose="02020603050405020304" pitchFamily="18" charset="0"/>
                    </a:rPr>
                    <a:t>123</a:t>
                  </a:r>
                  <a:r>
                    <a:rPr lang="ja-JP" sz="800" kern="1200">
                      <a:solidFill>
                        <a:srgbClr val="000000"/>
                      </a:solidFill>
                      <a:effectLst/>
                      <a:latin typeface="Century" panose="02040604050505020304" pitchFamily="18" charset="0"/>
                      <a:ea typeface="HG丸ｺﾞｼｯｸM-PRO" panose="020F0600000000000000" pitchFamily="50" charset="-128"/>
                      <a:cs typeface="Times New Roman" panose="02020603050405020304" pitchFamily="18" charset="0"/>
                    </a:rPr>
                    <a:t>号線</a:t>
                  </a:r>
                  <a:endParaRPr lang="ja-JP" sz="1050" kern="10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テキスト ボックス 97">
                  <a:extLst>
                    <a:ext uri="{FF2B5EF4-FFF2-40B4-BE49-F238E27FC236}">
                      <a16:creationId xmlns:a16="http://schemas.microsoft.com/office/drawing/2014/main" id="{7C14BFBB-4085-9758-CAAC-957F9C4D82C2}"/>
                    </a:ext>
                  </a:extLst>
                </p:cNvPr>
                <p:cNvSpPr txBox="1"/>
                <p:nvPr/>
              </p:nvSpPr>
              <p:spPr>
                <a:xfrm>
                  <a:off x="781433" y="0"/>
                  <a:ext cx="899458" cy="312570"/>
                </a:xfrm>
                <a:prstGeom prst="rect">
                  <a:avLst/>
                </a:prstGeom>
                <a:noFill/>
              </p:spPr>
              <p:txBody>
                <a:bodyPr wrap="square" lIns="83969" tIns="41985" rIns="83969" bIns="41985" rtlCol="0">
                  <a:spAutoFit/>
                </a:bodyPr>
                <a:lstStyle/>
                <a:p>
                  <a:pPr algn="ctr"/>
                  <a:r>
                    <a:rPr lang="ja-JP" sz="800" kern="1200">
                      <a:solidFill>
                        <a:srgbClr val="000000"/>
                      </a:solidFill>
                      <a:effectLst/>
                      <a:latin typeface="Century" panose="02040604050505020304" pitchFamily="18" charset="0"/>
                      <a:ea typeface="HG丸ｺﾞｼｯｸM-PRO" panose="020F0600000000000000" pitchFamily="50" charset="-128"/>
                      <a:cs typeface="Times New Roman" panose="02020603050405020304" pitchFamily="18" charset="0"/>
                    </a:rPr>
                    <a:t>国道</a:t>
                  </a:r>
                  <a:r>
                    <a:rPr lang="en-US" sz="800" kern="1200">
                      <a:solidFill>
                        <a:srgbClr val="000000"/>
                      </a:solidFill>
                      <a:effectLst/>
                      <a:latin typeface="Century" panose="02040604050505020304" pitchFamily="18" charset="0"/>
                      <a:ea typeface="HG丸ｺﾞｼｯｸM-PRO" panose="020F0600000000000000" pitchFamily="50" charset="-128"/>
                      <a:cs typeface="Times New Roman" panose="02020603050405020304" pitchFamily="18" charset="0"/>
                    </a:rPr>
                    <a:t>408</a:t>
                  </a:r>
                  <a:r>
                    <a:rPr lang="ja-JP" sz="800" kern="1200">
                      <a:solidFill>
                        <a:srgbClr val="000000"/>
                      </a:solidFill>
                      <a:effectLst/>
                      <a:latin typeface="Century" panose="02040604050505020304" pitchFamily="18" charset="0"/>
                      <a:ea typeface="HG丸ｺﾞｼｯｸM-PRO" panose="020F0600000000000000" pitchFamily="50" charset="-128"/>
                      <a:cs typeface="Times New Roman" panose="02020603050405020304" pitchFamily="18" charset="0"/>
                    </a:rPr>
                    <a:t>号線</a:t>
                  </a:r>
                  <a:endParaRPr lang="ja-JP" sz="1050" kern="10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テキスト ボックス 98">
                  <a:extLst>
                    <a:ext uri="{FF2B5EF4-FFF2-40B4-BE49-F238E27FC236}">
                      <a16:creationId xmlns:a16="http://schemas.microsoft.com/office/drawing/2014/main" id="{D4A2FCC0-4284-C9E0-CE8A-A42442ADF086}"/>
                    </a:ext>
                  </a:extLst>
                </p:cNvPr>
                <p:cNvSpPr txBox="1"/>
                <p:nvPr/>
              </p:nvSpPr>
              <p:spPr>
                <a:xfrm>
                  <a:off x="122565" y="287956"/>
                  <a:ext cx="766743" cy="312570"/>
                </a:xfrm>
                <a:prstGeom prst="rect">
                  <a:avLst/>
                </a:prstGeom>
                <a:noFill/>
              </p:spPr>
              <p:txBody>
                <a:bodyPr wrap="square" lIns="83969" tIns="41985" rIns="83969" bIns="41985" rtlCol="0">
                  <a:spAutoFit/>
                </a:bodyPr>
                <a:lstStyle/>
                <a:p>
                  <a:pPr algn="ctr"/>
                  <a:r>
                    <a:rPr lang="ja-JP" sz="800" kern="1200" dirty="0">
                      <a:solidFill>
                        <a:srgbClr val="000000"/>
                      </a:solidFill>
                      <a:effectLst/>
                      <a:latin typeface="Century" panose="02040604050505020304" pitchFamily="18" charset="0"/>
                      <a:ea typeface="HG丸ｺﾞｼｯｸM-PRO" panose="020F0600000000000000" pitchFamily="50" charset="-128"/>
                      <a:cs typeface="Times New Roman" panose="02020603050405020304" pitchFamily="18" charset="0"/>
                    </a:rPr>
                    <a:t>鐺山交差点</a:t>
                  </a:r>
                  <a:endParaRPr lang="ja-JP" sz="1050" kern="1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テキスト ボックス 99">
                  <a:extLst>
                    <a:ext uri="{FF2B5EF4-FFF2-40B4-BE49-F238E27FC236}">
                      <a16:creationId xmlns:a16="http://schemas.microsoft.com/office/drawing/2014/main" id="{CFA91D84-B499-19BD-00A7-8115331FE124}"/>
                    </a:ext>
                  </a:extLst>
                </p:cNvPr>
                <p:cNvSpPr txBox="1"/>
                <p:nvPr/>
              </p:nvSpPr>
              <p:spPr>
                <a:xfrm>
                  <a:off x="2444654" y="976985"/>
                  <a:ext cx="647998" cy="312570"/>
                </a:xfrm>
                <a:prstGeom prst="rect">
                  <a:avLst/>
                </a:prstGeom>
                <a:noFill/>
              </p:spPr>
              <p:txBody>
                <a:bodyPr wrap="square" lIns="83969" tIns="41985" rIns="83969" bIns="41985" rtlCol="0">
                  <a:spAutoFit/>
                </a:bodyPr>
                <a:lstStyle/>
                <a:p>
                  <a:pPr algn="ctr"/>
                  <a:r>
                    <a:rPr lang="ja-JP" sz="800" kern="1200" dirty="0">
                      <a:solidFill>
                        <a:srgbClr val="000000"/>
                      </a:solidFill>
                      <a:effectLst/>
                      <a:latin typeface="Century" panose="02040604050505020304" pitchFamily="18" charset="0"/>
                      <a:ea typeface="HG丸ｺﾞｼｯｸM-PRO" panose="020F0600000000000000" pitchFamily="50" charset="-128"/>
                      <a:cs typeface="Times New Roman" panose="02020603050405020304" pitchFamily="18" charset="0"/>
                    </a:rPr>
                    <a:t>駐車場</a:t>
                  </a:r>
                  <a:endParaRPr lang="ja-JP" sz="1050" kern="1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テキスト ボックス 100">
                  <a:extLst>
                    <a:ext uri="{FF2B5EF4-FFF2-40B4-BE49-F238E27FC236}">
                      <a16:creationId xmlns:a16="http://schemas.microsoft.com/office/drawing/2014/main" id="{0CD2D7A6-EE75-9946-6670-96100EB1B987}"/>
                    </a:ext>
                  </a:extLst>
                </p:cNvPr>
                <p:cNvSpPr txBox="1"/>
                <p:nvPr/>
              </p:nvSpPr>
              <p:spPr>
                <a:xfrm rot="21124053">
                  <a:off x="2315256" y="1322300"/>
                  <a:ext cx="766743" cy="33162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lIns="83969" tIns="41985" rIns="83969" bIns="41985" rtlCol="0">
                  <a:spAutoFit/>
                </a:bodyPr>
                <a:lstStyle/>
                <a:p>
                  <a:pPr algn="ctr"/>
                  <a:r>
                    <a:rPr lang="ja-JP" sz="800" kern="1200">
                      <a:solidFill>
                        <a:srgbClr val="000000"/>
                      </a:solidFill>
                      <a:effectLst/>
                      <a:latin typeface="Century" panose="02040604050505020304" pitchFamily="18" charset="0"/>
                      <a:ea typeface="HG丸ｺﾞｼｯｸM-PRO" panose="020F0600000000000000" pitchFamily="50" charset="-128"/>
                      <a:cs typeface="Times New Roman" panose="02020603050405020304" pitchFamily="18" charset="0"/>
                    </a:rPr>
                    <a:t>農業大学校</a:t>
                  </a:r>
                  <a:endParaRPr lang="ja-JP" sz="1050" kern="10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66" name="Picture 2">
                <a:extLst>
                  <a:ext uri="{FF2B5EF4-FFF2-40B4-BE49-F238E27FC236}">
                    <a16:creationId xmlns:a16="http://schemas.microsoft.com/office/drawing/2014/main" id="{7D9659C4-64F9-AE56-88B8-04642FBD3C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905753" y="1263477"/>
                <a:ext cx="131478" cy="57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3" name="フリーフォーム 47">
              <a:extLst>
                <a:ext uri="{FF2B5EF4-FFF2-40B4-BE49-F238E27FC236}">
                  <a16:creationId xmlns:a16="http://schemas.microsoft.com/office/drawing/2014/main" id="{312FFE4C-E1FB-82A7-CD83-5F3DEA14C7A8}"/>
                </a:ext>
              </a:extLst>
            </p:cNvPr>
            <p:cNvSpPr/>
            <p:nvPr/>
          </p:nvSpPr>
          <p:spPr>
            <a:xfrm>
              <a:off x="2818031" y="668112"/>
              <a:ext cx="752475" cy="751138"/>
            </a:xfrm>
            <a:custGeom>
              <a:avLst/>
              <a:gdLst>
                <a:gd name="connsiteX0" fmla="*/ 0 w 752475"/>
                <a:gd name="connsiteY0" fmla="*/ 132013 h 751138"/>
                <a:gd name="connsiteX1" fmla="*/ 438150 w 752475"/>
                <a:gd name="connsiteY1" fmla="*/ 46288 h 751138"/>
                <a:gd name="connsiteX2" fmla="*/ 590550 w 752475"/>
                <a:gd name="connsiteY2" fmla="*/ 27238 h 751138"/>
                <a:gd name="connsiteX3" fmla="*/ 590550 w 752475"/>
                <a:gd name="connsiteY3" fmla="*/ 427288 h 751138"/>
                <a:gd name="connsiteX4" fmla="*/ 533400 w 752475"/>
                <a:gd name="connsiteY4" fmla="*/ 684463 h 751138"/>
                <a:gd name="connsiteX5" fmla="*/ 752475 w 752475"/>
                <a:gd name="connsiteY5" fmla="*/ 751138 h 7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475" h="751138">
                  <a:moveTo>
                    <a:pt x="0" y="132013"/>
                  </a:moveTo>
                  <a:lnTo>
                    <a:pt x="438150" y="46288"/>
                  </a:lnTo>
                  <a:cubicBezTo>
                    <a:pt x="536575" y="28825"/>
                    <a:pt x="565150" y="-36262"/>
                    <a:pt x="590550" y="27238"/>
                  </a:cubicBezTo>
                  <a:cubicBezTo>
                    <a:pt x="615950" y="90738"/>
                    <a:pt x="600075" y="317751"/>
                    <a:pt x="590550" y="427288"/>
                  </a:cubicBezTo>
                  <a:cubicBezTo>
                    <a:pt x="581025" y="536825"/>
                    <a:pt x="506413" y="630488"/>
                    <a:pt x="533400" y="684463"/>
                  </a:cubicBezTo>
                  <a:cubicBezTo>
                    <a:pt x="560387" y="738438"/>
                    <a:pt x="656431" y="744788"/>
                    <a:pt x="752475" y="751138"/>
                  </a:cubicBezTo>
                </a:path>
              </a:pathLst>
            </a:custGeom>
            <a:noFill/>
            <a:ln w="38100">
              <a:prstDash val="solid"/>
              <a:tailEnd type="stealth" w="lg" len="lg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54" name="テキスト ボックス 50">
              <a:extLst>
                <a:ext uri="{FF2B5EF4-FFF2-40B4-BE49-F238E27FC236}">
                  <a16:creationId xmlns:a16="http://schemas.microsoft.com/office/drawing/2014/main" id="{3B1429BE-686C-4BE0-67AE-56F2B7ADF2F4}"/>
                </a:ext>
              </a:extLst>
            </p:cNvPr>
            <p:cNvSpPr txBox="1"/>
            <p:nvPr/>
          </p:nvSpPr>
          <p:spPr>
            <a:xfrm>
              <a:off x="-268070" y="791884"/>
              <a:ext cx="2011235" cy="70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ja-JP" sz="1400" b="1" kern="1200" dirty="0">
                  <a:solidFill>
                    <a:srgbClr val="E30303"/>
                  </a:solidFill>
                  <a:effectLst/>
                  <a:latin typeface="Century" panose="020406040505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お帰りは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sz="1400" b="1" kern="1200" dirty="0">
                  <a:solidFill>
                    <a:srgbClr val="E30303"/>
                  </a:solidFill>
                  <a:effectLst/>
                  <a:latin typeface="Century" panose="020406040505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右図の経路で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just"/>
              <a:r>
                <a:rPr lang="ja-JP" altLang="en-US" sz="1400" b="1" kern="1200" dirty="0">
                  <a:solidFill>
                    <a:srgbClr val="E30303"/>
                  </a:solidFill>
                  <a:effectLst/>
                  <a:latin typeface="Century" panose="020406040505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お願</a:t>
              </a:r>
              <a:r>
                <a:rPr lang="ja-JP" sz="1400" b="1" kern="1200" dirty="0">
                  <a:solidFill>
                    <a:srgbClr val="E30303"/>
                  </a:solidFill>
                  <a:effectLst/>
                  <a:latin typeface="Century" panose="020406040505050203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いします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55" name="フリーフォーム 52">
              <a:extLst>
                <a:ext uri="{FF2B5EF4-FFF2-40B4-BE49-F238E27FC236}">
                  <a16:creationId xmlns:a16="http://schemas.microsoft.com/office/drawing/2014/main" id="{0991701C-3D6E-A149-68AD-22F6B5A1DE9D}"/>
                </a:ext>
              </a:extLst>
            </p:cNvPr>
            <p:cNvSpPr/>
            <p:nvPr/>
          </p:nvSpPr>
          <p:spPr>
            <a:xfrm>
              <a:off x="2420610" y="857185"/>
              <a:ext cx="186241" cy="235635"/>
            </a:xfrm>
            <a:custGeom>
              <a:avLst/>
              <a:gdLst>
                <a:gd name="connsiteX0" fmla="*/ 148285 w 148285"/>
                <a:gd name="connsiteY0" fmla="*/ 104775 h 104775"/>
                <a:gd name="connsiteX1" fmla="*/ 5410 w 148285"/>
                <a:gd name="connsiteY1" fmla="*/ 95250 h 104775"/>
                <a:gd name="connsiteX2" fmla="*/ 33985 w 148285"/>
                <a:gd name="connsiteY2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285" h="104775">
                  <a:moveTo>
                    <a:pt x="148285" y="104775"/>
                  </a:moveTo>
                  <a:lnTo>
                    <a:pt x="5410" y="95250"/>
                  </a:lnTo>
                  <a:cubicBezTo>
                    <a:pt x="-13640" y="77788"/>
                    <a:pt x="22872" y="9525"/>
                    <a:pt x="33985" y="0"/>
                  </a:cubicBezTo>
                </a:path>
              </a:pathLst>
            </a:custGeom>
            <a:noFill/>
            <a:ln w="63500">
              <a:tailEnd type="triangl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22EEA95A-731E-F2D7-59AD-54866B569C18}"/>
                </a:ext>
              </a:extLst>
            </p:cNvPr>
            <p:cNvCxnSpPr/>
            <p:nvPr/>
          </p:nvCxnSpPr>
          <p:spPr>
            <a:xfrm flipH="1" flipV="1">
              <a:off x="3325901" y="391982"/>
              <a:ext cx="82680" cy="3033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C3DB4F5C-576A-EB30-AFFF-5DDCC71462D9}"/>
                </a:ext>
              </a:extLst>
            </p:cNvPr>
            <p:cNvCxnSpPr/>
            <p:nvPr/>
          </p:nvCxnSpPr>
          <p:spPr>
            <a:xfrm flipH="1" flipV="1">
              <a:off x="3171151" y="1320527"/>
              <a:ext cx="180280" cy="32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米」と書かれた米袋のイラスト - ONWAイラスト">
            <a:extLst>
              <a:ext uri="{FF2B5EF4-FFF2-40B4-BE49-F238E27FC236}">
                <a16:creationId xmlns:a16="http://schemas.microsoft.com/office/drawing/2014/main" id="{E1628C2C-AE76-EF9A-C3C9-ECA080550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3359">
            <a:off x="554899" y="2376019"/>
            <a:ext cx="462391" cy="6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F49F187-5FDC-44C9-2582-9EE32D7EE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222">
            <a:off x="4917632" y="712296"/>
            <a:ext cx="767503" cy="67825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AF0E6E6-0AB2-4B91-018C-4C69980B5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919" y="179655"/>
            <a:ext cx="741300" cy="7413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3B79E76-AD67-9858-4231-598F844050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404">
            <a:off x="2036294" y="296263"/>
            <a:ext cx="774996" cy="77499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3E5D7375-7AC2-00A4-9EE1-972E75FA1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3013">
            <a:off x="1664032" y="1725814"/>
            <a:ext cx="487305" cy="48730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3E85872-C621-CAB0-538C-367B585C34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3253">
            <a:off x="1465185" y="1659432"/>
            <a:ext cx="488730" cy="48873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792A7B6-8063-24AB-B034-A94A0CD166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6087">
            <a:off x="4639695" y="3739266"/>
            <a:ext cx="1071087" cy="81268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9B56032E-FA1A-502E-685E-146FB1B65E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58" y="2864361"/>
            <a:ext cx="585783" cy="585783"/>
          </a:xfrm>
          <a:prstGeom prst="rect">
            <a:avLst/>
          </a:prstGeom>
        </p:spPr>
      </p:pic>
      <p:sp>
        <p:nvSpPr>
          <p:cNvPr id="42" name="吹き出し: 四角形 41">
            <a:extLst>
              <a:ext uri="{FF2B5EF4-FFF2-40B4-BE49-F238E27FC236}">
                <a16:creationId xmlns:a16="http://schemas.microsoft.com/office/drawing/2014/main" id="{B5665390-8A4A-F249-B89F-0DBA17779A41}"/>
              </a:ext>
            </a:extLst>
          </p:cNvPr>
          <p:cNvSpPr/>
          <p:nvPr/>
        </p:nvSpPr>
        <p:spPr>
          <a:xfrm>
            <a:off x="2419290" y="4631903"/>
            <a:ext cx="1278417" cy="329307"/>
          </a:xfrm>
          <a:prstGeom prst="wedgeRectCallout">
            <a:avLst>
              <a:gd name="adj1" fmla="val -45155"/>
              <a:gd name="adj2" fmla="val -9997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卒業論文展示</a:t>
            </a:r>
            <a:endParaRPr kumimoji="1"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335D48A6-8348-773A-8065-B1F81EAC17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117">
            <a:off x="413176" y="3126514"/>
            <a:ext cx="367100" cy="572502"/>
          </a:xfrm>
          <a:prstGeom prst="rect">
            <a:avLst/>
          </a:prstGeom>
        </p:spPr>
      </p:pic>
      <p:pic>
        <p:nvPicPr>
          <p:cNvPr id="34" name="図 33" descr="紫の花の絵&#10;&#10;中程度の精度で自動的に生成された説明">
            <a:extLst>
              <a:ext uri="{FF2B5EF4-FFF2-40B4-BE49-F238E27FC236}">
                <a16:creationId xmlns:a16="http://schemas.microsoft.com/office/drawing/2014/main" id="{EC5A45FD-71CB-9C58-DFC4-405FDD3C22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084" flipH="1">
            <a:off x="5148102" y="2268093"/>
            <a:ext cx="812211" cy="812211"/>
          </a:xfrm>
          <a:prstGeom prst="rect">
            <a:avLst/>
          </a:prstGeom>
        </p:spPr>
      </p:pic>
      <p:pic>
        <p:nvPicPr>
          <p:cNvPr id="38" name="図 37" descr="ロゴ&#10;&#10;自動的に生成された説明">
            <a:extLst>
              <a:ext uri="{FF2B5EF4-FFF2-40B4-BE49-F238E27FC236}">
                <a16:creationId xmlns:a16="http://schemas.microsoft.com/office/drawing/2014/main" id="{0BDBA4D3-1299-29C6-D629-4F4DE75795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76" y="3016398"/>
            <a:ext cx="656645" cy="656645"/>
          </a:xfrm>
          <a:prstGeom prst="rect">
            <a:avLst/>
          </a:prstGeom>
        </p:spPr>
      </p:pic>
      <p:pic>
        <p:nvPicPr>
          <p:cNvPr id="41" name="図 40" descr="ロゴ&#10;&#10;自動的に生成された説明">
            <a:extLst>
              <a:ext uri="{FF2B5EF4-FFF2-40B4-BE49-F238E27FC236}">
                <a16:creationId xmlns:a16="http://schemas.microsoft.com/office/drawing/2014/main" id="{788B0922-5EDE-4521-BF3D-0EE010707AB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70" y="1587036"/>
            <a:ext cx="701264" cy="771390"/>
          </a:xfrm>
          <a:prstGeom prst="rect">
            <a:avLst/>
          </a:prstGeom>
        </p:spPr>
      </p:pic>
      <p:pic>
        <p:nvPicPr>
          <p:cNvPr id="45" name="図 4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053ABBE-04A9-6773-2EA3-877079F684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02" y="272183"/>
            <a:ext cx="1284449" cy="738558"/>
          </a:xfrm>
          <a:prstGeom prst="rect">
            <a:avLst/>
          </a:prstGeom>
        </p:spPr>
      </p:pic>
      <p:pic>
        <p:nvPicPr>
          <p:cNvPr id="48" name="図 47" descr="オレンジ, 座る, テーブル, 表面 が含まれている画像&#10;&#10;自動的に生成された説明">
            <a:extLst>
              <a:ext uri="{FF2B5EF4-FFF2-40B4-BE49-F238E27FC236}">
                <a16:creationId xmlns:a16="http://schemas.microsoft.com/office/drawing/2014/main" id="{72722FA5-7D28-575A-CE25-CB2D4573202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8" y="1625708"/>
            <a:ext cx="494817" cy="494817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8D338B1-6825-69A5-41A5-6D5476BD1099}"/>
              </a:ext>
            </a:extLst>
          </p:cNvPr>
          <p:cNvSpPr/>
          <p:nvPr/>
        </p:nvSpPr>
        <p:spPr>
          <a:xfrm>
            <a:off x="71482" y="5712259"/>
            <a:ext cx="605255" cy="245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食堂</a:t>
            </a:r>
          </a:p>
        </p:txBody>
      </p:sp>
      <p:pic>
        <p:nvPicPr>
          <p:cNvPr id="82" name="Picture 2" descr="多目的トイレイラスト／無料イラスト/フリー素材なら「イラストAC」">
            <a:extLst>
              <a:ext uri="{FF2B5EF4-FFF2-40B4-BE49-F238E27FC236}">
                <a16:creationId xmlns:a16="http://schemas.microsoft.com/office/drawing/2014/main" id="{6293B984-0BCC-CF87-BEB2-CCCF1DDD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2" y="5957813"/>
            <a:ext cx="362412" cy="3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矢印: 左 82">
            <a:extLst>
              <a:ext uri="{FF2B5EF4-FFF2-40B4-BE49-F238E27FC236}">
                <a16:creationId xmlns:a16="http://schemas.microsoft.com/office/drawing/2014/main" id="{737F6840-CFCC-EB5E-78F7-6A3C2BE57985}"/>
              </a:ext>
            </a:extLst>
          </p:cNvPr>
          <p:cNvSpPr/>
          <p:nvPr/>
        </p:nvSpPr>
        <p:spPr>
          <a:xfrm>
            <a:off x="80927" y="6351232"/>
            <a:ext cx="499654" cy="23425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2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120</Words>
  <Application>Microsoft Office PowerPoint</Application>
  <PresentationFormat>ユーザー設定</PresentationFormat>
  <Paragraphs>49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HG丸ｺﾞｼｯｸM-PRO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大森 左貴</dc:creator>
  <cp:lastModifiedBy>北見　雅孝</cp:lastModifiedBy>
  <cp:revision>30</cp:revision>
  <cp:lastPrinted>2023-11-10T02:20:16Z</cp:lastPrinted>
  <dcterms:created xsi:type="dcterms:W3CDTF">2022-11-08T15:09:30Z</dcterms:created>
  <dcterms:modified xsi:type="dcterms:W3CDTF">2024-10-05T01:32:44Z</dcterms:modified>
</cp:coreProperties>
</file>