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notesSlides/notesSlide4.xml" ContentType="application/vnd.openxmlformats-officedocument.presentationml.notesSlide+xml"/>
  <Override PartName="/ppt/ink/ink2.xml" ContentType="application/inkml+xml"/>
  <Override PartName="/ppt/notesSlides/notesSlide5.xml" ContentType="application/vnd.openxmlformats-officedocument.presentationml.notesSlide+xml"/>
  <Override PartName="/ppt/ink/ink3.xml" ContentType="application/inkml+xml"/>
  <Override PartName="/ppt/notesSlides/notesSlide6.xml" ContentType="application/vnd.openxmlformats-officedocument.presentationml.notesSlide+xml"/>
  <Override PartName="/ppt/ink/ink4.xml" ContentType="application/inkml+xml"/>
  <Override PartName="/ppt/notesSlides/notesSlide7.xml" ContentType="application/vnd.openxmlformats-officedocument.presentationml.notesSlide+xml"/>
  <Override PartName="/ppt/ink/ink5.xml" ContentType="application/inkml+xml"/>
  <Override PartName="/ppt/ink/ink6.xml" ContentType="application/inkml+xml"/>
  <Override PartName="/ppt/ink/ink7.xml" ContentType="application/inkml+xml"/>
  <Override PartName="/ppt/notesSlides/notesSlide8.xml" ContentType="application/vnd.openxmlformats-officedocument.presentationml.notesSlide+xml"/>
  <Override PartName="/ppt/ink/ink8.xml" ContentType="application/inkml+xml"/>
  <Override PartName="/ppt/ink/ink9.xml" ContentType="application/inkml+xml"/>
  <Override PartName="/ppt/ink/ink10.xml" ContentType="application/inkml+xml"/>
  <Override PartName="/ppt/notesSlides/notesSlide9.xml" ContentType="application/vnd.openxmlformats-officedocument.presentationml.notesSlide+xml"/>
  <Override PartName="/ppt/ink/ink11.xml" ContentType="application/inkml+xml"/>
  <Override PartName="/ppt/notesSlides/notesSlide10.xml" ContentType="application/vnd.openxmlformats-officedocument.presentationml.notesSlide+xml"/>
  <Override PartName="/ppt/ink/ink12.xml" ContentType="application/inkml+xml"/>
  <Override PartName="/ppt/notesSlides/notesSlide11.xml" ContentType="application/vnd.openxmlformats-officedocument.presentationml.notesSlide+xml"/>
  <Override PartName="/ppt/ink/ink13.xml" ContentType="application/inkml+xml"/>
  <Override PartName="/ppt/notesSlides/notesSlide12.xml" ContentType="application/vnd.openxmlformats-officedocument.presentationml.notesSlide+xml"/>
  <Override PartName="/ppt/ink/ink14.xml" ContentType="application/inkml+xml"/>
  <Override PartName="/ppt/notesSlides/notesSlide13.xml" ContentType="application/vnd.openxmlformats-officedocument.presentationml.notesSlide+xml"/>
  <Override PartName="/ppt/ink/ink15.xml" ContentType="application/inkml+xml"/>
  <Override PartName="/ppt/notesSlides/notesSlide14.xml" ContentType="application/vnd.openxmlformats-officedocument.presentationml.notesSlide+xml"/>
  <Override PartName="/ppt/ink/ink16.xml" ContentType="application/inkml+xml"/>
  <Override PartName="/ppt/notesSlides/notesSlide15.xml" ContentType="application/vnd.openxmlformats-officedocument.presentationml.notesSlide+xml"/>
  <Override PartName="/ppt/ink/ink17.xml" ContentType="application/inkml+xml"/>
  <Override PartName="/ppt/ink/ink18.xml" ContentType="application/inkml+xml"/>
  <Override PartName="/ppt/notesSlides/notesSlide16.xml" ContentType="application/vnd.openxmlformats-officedocument.presentationml.notesSlide+xml"/>
  <Override PartName="/ppt/ink/ink19.xml" ContentType="application/inkml+xml"/>
  <Override PartName="/ppt/ink/ink20.xml" ContentType="application/inkml+xml"/>
  <Override PartName="/ppt/ink/ink21.xml" ContentType="application/inkml+xml"/>
  <Override PartName="/ppt/notesSlides/notesSlide17.xml" ContentType="application/vnd.openxmlformats-officedocument.presentationml.notesSlide+xml"/>
  <Override PartName="/ppt/ink/ink22.xml" ContentType="application/inkml+xml"/>
  <Override PartName="/ppt/notesSlides/notesSlide18.xml" ContentType="application/vnd.openxmlformats-officedocument.presentationml.notesSlide+xml"/>
  <Override PartName="/ppt/ink/ink23.xml" ContentType="application/inkml+xml"/>
  <Override PartName="/ppt/notesSlides/notesSlide19.xml" ContentType="application/vnd.openxmlformats-officedocument.presentationml.notesSlide+xml"/>
  <Override PartName="/ppt/ink/ink2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handoutMasterIdLst>
    <p:handoutMasterId r:id="rId27"/>
  </p:handoutMasterIdLst>
  <p:sldIdLst>
    <p:sldId id="270" r:id="rId2"/>
    <p:sldId id="342" r:id="rId3"/>
    <p:sldId id="348" r:id="rId4"/>
    <p:sldId id="372" r:id="rId5"/>
    <p:sldId id="337" r:id="rId6"/>
    <p:sldId id="374" r:id="rId7"/>
    <p:sldId id="345" r:id="rId8"/>
    <p:sldId id="375" r:id="rId9"/>
    <p:sldId id="344" r:id="rId10"/>
    <p:sldId id="376" r:id="rId11"/>
    <p:sldId id="357" r:id="rId12"/>
    <p:sldId id="377" r:id="rId13"/>
    <p:sldId id="359" r:id="rId14"/>
    <p:sldId id="378" r:id="rId15"/>
    <p:sldId id="370" r:id="rId16"/>
    <p:sldId id="361" r:id="rId17"/>
    <p:sldId id="379" r:id="rId18"/>
    <p:sldId id="363" r:id="rId19"/>
    <p:sldId id="380" r:id="rId20"/>
    <p:sldId id="365" r:id="rId21"/>
    <p:sldId id="381" r:id="rId22"/>
    <p:sldId id="367" r:id="rId23"/>
    <p:sldId id="382" r:id="rId24"/>
    <p:sldId id="369" r:id="rId25"/>
  </p:sldIdLst>
  <p:sldSz cx="9144000" cy="6858000" type="screen4x3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E2B8"/>
    <a:srgbClr val="61FFA8"/>
    <a:srgbClr val="FFFF97"/>
    <a:srgbClr val="FFC9C9"/>
    <a:srgbClr val="FF9F9F"/>
    <a:srgbClr val="FFD9D9"/>
    <a:srgbClr val="FFE5E5"/>
    <a:srgbClr val="FFEFEF"/>
    <a:srgbClr val="FFFFBD"/>
    <a:srgbClr val="DAEF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淡色スタイル 1 - アクセント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098" autoAdjust="0"/>
    <p:restoredTop sz="85455" autoAdjust="0"/>
  </p:normalViewPr>
  <p:slideViewPr>
    <p:cSldViewPr snapToGrid="0">
      <p:cViewPr varScale="1">
        <p:scale>
          <a:sx n="90" d="100"/>
          <a:sy n="90" d="100"/>
        </p:scale>
        <p:origin x="2646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787" cy="498693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5838" y="1"/>
            <a:ext cx="2949787" cy="498693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fld id="{8B342653-91B6-4A69-8DA0-E4BAA74292B7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40648"/>
            <a:ext cx="2949787" cy="498692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5838" y="9440648"/>
            <a:ext cx="2949787" cy="498692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C72699AD-2315-4C39-BD57-01973C26C3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77677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3T02:14:03.643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707 2192 24575,'-65'-1'-1638,"0"-2"0,-67-12-1,107 10 1154,0-2-1,-33-11 1,41 11 112,-2-1 0,2-1-1,-28-18 1,26 12 208,0 0-1,0-1 1,2-1 0,1 0-1,-1-1 1,3-1 0,-1-1-1,1 1 1,2-3 0,0 1-1,1 0 1,1-1 0,2-1-1,0 0 1,-9-46 0,12 34 165,1-1 1,2 1 0,3-48-1,4 32 65,17-86 1,-9 87 101,2 1 1,1 1 0,3 0-1,46-82 1,-27 68-161,2 2 0,89-103 0,-49 77-1026,154-128-1,-161 157 504,0 5 0,145-77 0,-143 92 500,1 4 0,2 4-1,1 2 1,0 5 0,142-22-1,-143 34-123,135 2-1,-165 10 212,0 2 0,-1 2 0,0 2 0,49 16 0,-75-17 48,0 0 0,0 1 1,18 12-1,-26-13 34,-1 1 1,0 0-1,0 1 1,-2 0-1,16 17 1,-13-11-143,-1 1 0,0 1 1,-1-1-1,-1 2 0,-1 0 1,0 1-1,6 20 0,-6-10-12,0 1-1,-3 0 1,0 0-1,1 31 1,-6-30 1,-1 0 0,-2-1 0,-1 1 0,-1 0 0,-1-1 0,-19 58 0,7-42 0,-2 0 0,-2-1 0,-41 66 0,19-46 192,-4-2 0,-81 87 0,56-78 566,-119 92 1,132-121-759,0-3 0,-3-2 0,-1-3 0,-118 46 0,142-66 245,-2-2 1,1-2 0,-44 5 0,69-14 260,0 1 0,-25-3-1,35 0-319,0 0 0,1-1 0,-1-1-1,0 2 1,0-2 0,1 1-1,-1-1 1,0 0 0,1 0-1,0 0 1,0-1 0,-5-3 0,4 2 96,-1-1 1,1 0 0,0-1 0,1 1-1,0-1 1,0 0 0,-6-10 0,6 7-58,1 0 1,-1 0 0,1 0-1,-4-20 1,5 11-262,1 1 1,0-1-1,1 0 0,1 1 0,6-32 0,-1 20-151,1 1-1,2 1 1,0-1-1,2 2 1,2 0-1,-1-1 1,3 3-1,1-1 1,0 1-1,37-40 0,-25 34-250,3 2-1,0 0 0,0 3 0,38-23 0,-43 32 114,0 1 0,2 2 0,0 0 0,0 2 0,1 1 0,34-7 0,-51 14 333,0 1 0,0 1 0,0 0 0,0 0 0,0 1 0,23 3 0,-30-1 84,0-1 0,1 0 0,-1 2-1,0-1 1,0 0 0,0 1 0,0-1 0,0 1 0,6 5-1,-6-4 101,0 1-1,1 1 0,-1-1 0,-1 0 1,1 2-1,5 9 0,-5-7 104,0 0 0,-2 0 0,1 1 0,-1 0 0,0 0 0,-1 0 0,0 0 1,0 1-1,-1-1 0,0 13 0,-2-13-209,0 0 0,-1-1-1,0 1 1,0-1 0,-5 13 0,-4 6-6355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2T02:00:15.333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727 2253 24575,'-67'-1'-1638,"0"-2"0,-69-13-1,111 11 1154,-1-1-1,-33-13 1,40 12 112,1-2 0,0 0-1,-28-19 1,26 13 208,0 0-1,1-2 1,2 0 0,0 0-1,0-2 1,2-1 0,0 0-1,1 0 1,1-2 0,1 0-1,1 0 1,1-1 0,1 0-1,1-1 1,-9-47 0,11 35 165,2-1 1,2 1 0,3-48-1,4 31 65,18-88 1,-10 90 101,2 0 1,3 1 0,1 1-1,48-85 1,-29 71-161,3 1 0,92-105 0,-51 79-1026,159-133-1,-166 163 504,1 4 0,147-78 0,-146 94 500,1 4 0,2 4-1,1 3 1,1 4 0,145-23-1,-147 37-123,140 0-1,-171 11 212,-1 3 0,2 0 0,-3 4 0,52 15 0,-77-17 48,0 0 0,-1 2 1,19 11-1,-27-12 34,0 0 1,-1 0-1,0 2 1,-1-1-1,15 17 1,-12-10-143,-2 1 0,1-1 1,-3 2-1,1 0 0,-1 0 1,-2 1-1,8 22 0,-6-12-12,-2 2-1,-1 0 1,-1 0-1,1 32 1,-6-31 1,-1 0 0,-2-1 0,-1 1 0,-1-1 0,-1 0 0,-20 59 0,8-42 0,-3-1 0,-1-1 0,-44 68 0,21-47 192,-4-2 0,-83 89 0,57-80 566,-123 95 1,137-125-759,-1-3 0,-2-2 0,-3-3 0,-119 48 0,144-69 245,-1-2 1,1-2 0,-45 6 0,71-15 260,-1 0 0,-26-1-1,37-2-319,0 1 0,1 0 0,-1-2-1,0 2 1,0-2 0,0 1-1,0-1 1,1 0 0,0 0-1,-1 0 1,1-1 0,-5-4 0,3 3 96,1-1 1,0 0 0,0-1 0,0 0-1,1 0 1,0 1 0,-6-12 0,6 8-58,0-1 1,1 1 0,0-1-1,-5-19 1,6 11-262,1 0 1,0-1-1,1 1 0,2 0 0,4-32 0,1 21-151,0 0-1,1 1 1,3-1-1,-1 2 1,3 0-1,0 0 1,3 2-1,0 0 1,0 0-1,39-41 0,-26 35-250,2 2-1,1 1 0,1 2 0,37-23 0,-43 32 114,0 2 0,1 1 0,1 1 0,0 2 0,1 0 0,34-6 0,-51 14 333,-1 1 0,0 1 0,0 0 0,1 0 0,0 1 0,22 3 0,-30-2 84,1 1 0,0-1 0,-1 1-1,1 1 1,-1-1 0,0 1 0,0-1 0,0 2 0,6 3-1,-5-2 101,-1 0-1,0 1 0,1-1 0,-2 1 1,1 0-1,5 11 0,-5-8 104,0 0 0,-1 1 0,0 0 0,-1 0 0,0 0 0,-1 1 0,0-1 1,0 1-1,-1-1 0,0 14 0,-2-14-209,0 0 0,-1 0-1,0 0 1,0 0 0,-5 12 0,-5 7-6355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3T04:24:17.469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653 2022 24575,'-61'0'-1638,"2"-2"0,-63-13-1,99 10 1154,-1 0-1,-29-12 1,36 10 112,1 0 0,-1-1-1,-23-18 1,22 13 208,0-1-1,1-1 1,2 0 0,-1-1-1,1-1 1,2 0 0,-1-2-1,1 1 1,1-1 0,2-1-1,0 0 1,1-1 0,1 1-1,1-1 1,-9-43 0,11 31 165,2 0 1,1 1 0,4-44-1,1 29 65,18-80 1,-10 81 101,3 1 1,2 0 0,2 1-1,41-76 1,-25 62-161,4 3 0,81-94 0,-46 69-1026,144-118-1,-150 146 504,1 3 0,133-70 0,-133 86 500,3 2 0,1 4-1,0 3 1,2 3 0,129-20-1,-130 33-123,123 0-1,-151 10 212,-1 2 0,0 1 0,-2 3 0,47 13 0,-69-14 48,-1-1 0,0 2 1,18 10-1,-26-11 34,0 0 1,0 1-1,1 0 1,-3 1-1,15 14 1,-13-9-143,1 2 0,-1-2 1,-1 2-1,-1 0 0,0 1 1,-2-1-1,8 21 0,-7-10-12,0 0-1,-2 1 1,-1 0-1,2 28 1,-6-27 1,-2 0 0,0-1 0,-2 0 0,0 0 0,-2 0 0,-17 53 0,6-38 0,-1-1 0,-3-1 0,-38 62 0,18-43 192,-2-2 0,-76 80 0,52-71 566,-111 85 1,123-113-759,-1-2 0,-2-2 0,-2-2 0,-107 42 0,130-62 245,-2-2 1,1 0 0,-40 4 0,63-13 260,1 0 0,-26-1-1,35-2-319,-1 1 0,2-1 0,-2 0-1,0 0 1,1 0 0,0 0-1,0-1 1,-1 1 0,2-1-1,-1-1 1,0 1 0,-5-4 0,5 2 96,-1-1 1,0 1 0,0-1 0,2 0-1,-1 0 1,0 0 0,-4-11 0,4 8-58,0-1 1,1 1 0,0-1-1,-3-17 1,4 10-262,1-1 1,0 1-1,1 0 0,2 0 0,3-29 0,1 18-151,1 1-1,0 1 1,3 0-1,-1 0 1,3 1-1,0 0 1,1 1-1,2 0 1,-1 1-1,35-36 0,-22 30-250,1 1-1,1 2 0,-1 2 0,35-21 0,-38 29 114,-1 1 0,2 1 0,-1 2 0,2 0 0,-1 3 0,32-8 0,-47 13 333,0 1 0,0 1 0,0 1 0,1-1 0,-1 1 0,21 2 0,-28-1 84,1 1 0,0 0 0,0-1-1,0 1 1,0 0 0,0 0 0,-1 1 0,0 0 0,6 4-1,-4-3 101,-2 0-1,1 2 0,0-2 0,-2 2 1,2-1-1,4 10 0,-4-6 104,-1-1 0,0 1 0,0 0 0,-2-1 0,1 2 0,-1 0 0,-1-2 1,1 3-1,-1-3 0,0 14 0,-2-13-209,0 0 0,-1-1-1,1 2 1,-1-1 0,-5 10 0,-3 7-6355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2T02:05:23.820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653 2022 24575,'-61'0'-1638,"2"-2"0,-63-13-1,99 10 1154,-1 0-1,-29-12 1,36 10 112,1 0 0,-1-1-1,-23-18 1,22 13 208,0-1-1,1-1 1,2 0 0,-1-1-1,1-1 1,2 0 0,-1-2-1,1 1 1,1-1 0,2-1-1,0 0 1,1-1 0,1 1-1,1-1 1,-9-43 0,11 31 165,2 0 1,1 1 0,4-44-1,1 29 65,18-80 1,-10 81 101,3 1 1,2 0 0,2 1-1,41-76 1,-25 62-161,4 3 0,81-94 0,-46 69-1026,144-118-1,-150 146 504,1 3 0,133-70 0,-133 86 500,3 2 0,1 4-1,0 3 1,2 3 0,129-20-1,-130 33-123,123 0-1,-151 10 212,-1 2 0,0 1 0,-2 3 0,47 13 0,-69-14 48,-1-1 0,0 2 1,18 10-1,-26-11 34,0 0 1,0 1-1,1 0 1,-3 1-1,15 14 1,-13-9-143,1 2 0,-1-2 1,-1 2-1,-1 0 0,0 1 1,-2-1-1,8 21 0,-7-10-12,0 0-1,-2 1 1,-1 0-1,2 28 1,-6-27 1,-2 0 0,0-1 0,-2 0 0,0 0 0,-2 0 0,-17 53 0,6-38 0,-1-1 0,-3-1 0,-38 62 0,18-43 192,-2-2 0,-76 80 0,52-71 566,-111 85 1,123-113-759,-1-2 0,-2-2 0,-2-2 0,-107 42 0,130-62 245,-2-2 1,1 0 0,-40 4 0,63-13 260,1 0 0,-26-1-1,35-2-319,-1 1 0,2-1 0,-2 0-1,0 0 1,1 0 0,0 0-1,0-1 1,-1 1 0,2-1-1,-1-1 1,0 1 0,-5-4 0,5 2 96,-1-1 1,0 1 0,0-1 0,2 0-1,-1 0 1,0 0 0,-4-11 0,4 8-58,0-1 1,1 1 0,0-1-1,-3-17 1,4 10-262,1-1 1,0 1-1,1 0 0,2 0 0,3-29 0,1 18-151,1 1-1,0 1 1,3 0-1,-1 0 1,3 1-1,0 0 1,1 1-1,2 0 1,-1 1-1,35-36 0,-22 30-250,1 1-1,1 2 0,-1 2 0,35-21 0,-38 29 114,-1 1 0,2 1 0,-1 2 0,2 0 0,-1 3 0,32-8 0,-47 13 333,0 1 0,0 1 0,0 1 0,1-1 0,-1 1 0,21 2 0,-28-1 84,1 1 0,0 0 0,0-1-1,0 1 1,0 0 0,0 0 0,-1 1 0,0 0 0,6 4-1,-4-3 101,-2 0-1,1 2 0,0-2 0,-2 2 1,2-1-1,4 10 0,-4-6 104,-1-1 0,0 1 0,0 0 0,-2-1 0,1 2 0,-1 0 0,-1-2 1,1 3-1,-1-3 0,0 14 0,-2-13-209,0 0 0,-1-1-1,1 2 1,-1-1 0,-5 10 0,-3 7-6355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3T02:14:17.716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1005 3114 24575,'-93'-1'-1638,"1"-3"0,-96-18-1,153 15 1154,-1-2-1,-46-17 1,57 16 112,-1-2 0,1 0-1,-38-27 1,35 18 208,1 0-1,1-2 1,2-1 0,0 0-1,1-2 1,2-1 0,0-1-1,2 0 1,1-2 0,2 0-1,0-1 1,2 0 0,2-1-1,1-1 1,-13-65 0,16 48 165,3-1 1,2 1 0,5-67-1,4 44 65,26-121 1,-14 123 101,3 1 1,3 1 0,3 1-1,65-117 1,-39 97-161,4 3 0,127-146 0,-71 109-1026,220-183-1,-230 225 504,2 5 0,204-108 0,-203 131 500,2 5 0,3 5-1,1 5 1,1 5 0,201-31-1,-203 50-123,192 1-1,-235 15 212,-1 3 0,1 2 0,-2 4 0,71 21 0,-107-23 48,0 0 0,-1 2 1,27 16-1,-38-18 34,-1 2 1,0-1-1,0 2 1,-2 0-1,21 23 1,-17-14-143,-2 1 0,0 0 1,-2 1-1,0 1 0,-2 1 1,-1 0-1,10 30 0,-9-15-12,-1 1-1,-3 1 1,-1 0-1,2 44 1,-8-43 1,-3 0 0,-1-1 0,-2 1 0,-2-1 0,-1 0 0,-27 82 0,10-59 0,-3-1 0,-3-2 0,-59 95 0,28-65 192,-5-4 0,-116 124 0,80-110 566,-170 130 1,189-172-759,-2-4 0,-2-3 0,-3-4 0,-167 65 0,201-94 245,-2-3 1,1-2 0,-62 7 0,98-20 260,0 0 0,-37-2-1,51-2-319,0 1 0,1-1 0,-1-1-1,0 1 1,0-1 0,1 0-1,-1 0 1,1-1 0,0 0-1,0 0 1,0-1 0,-7-5 0,6 3 96,-1-1 1,1 0 0,0-1 0,1 0-1,0 0 1,0 0 0,-7-15 0,7 10-58,1 0 1,0 0 0,1 0-1,-6-28 1,7 16-262,1 0 1,1 0-1,1 0 0,2 0 0,7-45 0,0 30-151,1 0-1,2 1 1,2 0-1,1 1 1,3 1-1,0 0 1,3 2-1,1 0 1,1 1-1,52-57 0,-34 48-250,2 3-1,1 1 0,1 3 0,52-32 0,-60 45 114,1 2 0,1 2 0,1 1 0,0 2 0,1 2 0,48-10 0,-72 20 333,0 1 0,0 1 0,0 1 0,0 0 0,1 1 0,31 4 0,-42-2 84,1 0 0,0 0 0,-1 1-1,1 0 1,-1 0 0,0 1 0,0-1 0,0 2 0,8 6-1,-7-5 101,-1 1-1,1 1 0,-1-1 0,-1 1 1,1 1-1,7 14 0,-7-10 104,0 0 0,-2 0 0,1 1 0,-2 0 0,0 0 0,-1 1 0,0-1 1,-1 1-1,0-1 0,-1 19 0,-2-19-209,-1 0 0,0-1-1,-1 1 1,0 0 0,-7 16 0,-6 10-6355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2T02:08:02.091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1005 3114 24575,'-93'-1'-1638,"1"-3"0,-96-18-1,153 15 1154,-1-2-1,-46-17 1,57 16 112,-1-2 0,1 0-1,-38-27 1,35 18 208,1 0-1,1-2 1,2-1 0,0 0-1,1-2 1,2-1 0,0-1-1,2 0 1,1-2 0,2 0-1,0-1 1,2 0 0,2-1-1,1-1 1,-13-65 0,16 48 165,3-1 1,2 1 0,5-67-1,4 44 65,26-121 1,-14 123 101,3 1 1,3 1 0,3 1-1,65-117 1,-39 97-161,4 3 0,127-146 0,-71 109-1026,220-183-1,-230 225 504,2 5 0,204-108 0,-203 131 500,2 5 0,3 5-1,1 5 1,1 5 0,201-31-1,-203 50-123,192 1-1,-235 15 212,-1 3 0,1 2 0,-2 4 0,71 21 0,-107-23 48,0 0 0,-1 2 1,27 16-1,-38-18 34,-1 2 1,0-1-1,0 2 1,-2 0-1,21 23 1,-17-14-143,-2 1 0,0 0 1,-2 1-1,0 1 0,-2 1 1,-1 0-1,10 30 0,-9-15-12,-1 1-1,-3 1 1,-1 0-1,2 44 1,-8-43 1,-3 0 0,-1-1 0,-2 1 0,-2-1 0,-1 0 0,-27 82 0,10-59 0,-3-1 0,-3-2 0,-59 95 0,28-65 192,-5-4 0,-116 124 0,80-110 566,-170 130 1,189-172-759,-2-4 0,-2-3 0,-3-4 0,-167 65 0,201-94 245,-2-3 1,1-2 0,-62 7 0,98-20 260,0 0 0,-37-2-1,51-2-319,0 1 0,1-1 0,-1-1-1,0 1 1,0-1 0,1 0-1,-1 0 1,1-1 0,0 0-1,0 0 1,0-1 0,-7-5 0,6 3 96,-1-1 1,1 0 0,0-1 0,1 0-1,0 0 1,0 0 0,-7-15 0,7 10-58,1 0 1,0 0 0,1 0-1,-6-28 1,7 16-262,1 0 1,1 0-1,1 0 0,2 0 0,7-45 0,0 30-151,1 0-1,2 1 1,2 0-1,1 1 1,3 1-1,0 0 1,3 2-1,1 0 1,1 1-1,52-57 0,-34 48-250,2 3-1,1 1 0,1 3 0,52-32 0,-60 45 114,1 2 0,1 2 0,1 1 0,0 2 0,1 2 0,48-10 0,-72 20 333,0 1 0,0 1 0,0 1 0,0 0 0,1 1 0,31 4 0,-42-2 84,1 0 0,0 0 0,-1 1-1,1 0 1,-1 0 0,0 1 0,0-1 0,0 2 0,8 6-1,-7-5 101,-1 1-1,1 1 0,-1-1 0,-1 1 1,1 1-1,7 14 0,-7-10 104,0 0 0,-2 0 0,1 1 0,-2 0 0,0 0 0,-1 1 0,0-1 1,-1 1-1,0-1 0,-1 19 0,-2-19-209,-1 0 0,0-1-1,-1 1 1,0 0 0,-7 16 0,-6 10-6355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3T02:14:21.095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759 2353 24575,'-70'-1'-1638,"1"-2"0,-74-14-1,117 12 1154,-1-2-1,-35-12 1,43 11 112,-1-1 0,1 0-1,-28-21 1,26 15 208,0-1-1,2-2 1,1 0 0,-1 0-1,2-2 1,1 0 0,0-1-1,2 0 1,0-2 0,2 0-1,0 0 1,2 0 0,1-2-1,0 0 1,-9-49 0,12 37 165,2-2 1,2 1 0,4-50-1,2 33 65,20-92 1,-10 94 101,2 0 1,2 1 0,2 0-1,50-88 1,-30 74-161,3 2 0,96-111 0,-54 83-1026,167-138-1,-174 169 504,1 4 0,154-81 0,-152 99 500,0 3 0,3 5-1,1 3 1,0 3 0,152-22-1,-153 37-123,145 1-1,-178 11 212,0 3 0,0 1 0,-1 3 0,54 16 0,-82-18 48,1 1 0,-1 1 1,20 12-1,-28-13 34,-1 1 1,0-1-1,-1 2 1,0 0-1,15 17 1,-13-10-143,-1 0 0,0 0 1,-2 1-1,1 1 0,-2 1 1,-1 0-1,7 22 0,-6-11-12,-1 1-1,-2 0 1,-1 1-1,1 32 1,-5-31 1,-3-1 0,0-1 0,-2 2 0,-2-2 0,0 1 0,-21 61 0,8-44 0,-2-1 0,-3-1 0,-44 71 0,21-49 192,-4-3 0,-88 94 0,61-83 566,-128 98 1,142-130-759,-1-3 0,-2-2 0,-2-3 0,-126 49 0,152-71 245,-2-3 1,1-1 0,-47 6 0,74-16 260,0 0 0,-28-1-1,39-2-319,0 1 0,0 0 0,0-2-1,0 1 1,-1 0 0,2-1-1,-2 1 1,2-1 0,-1-1-1,1 1 1,-1-1 0,-5-4 0,5 3 96,-1-2 1,1 1 0,0-1 0,0 0-1,0 0 1,1 0 0,-6-12 0,6 9-58,0-1 1,0 0 0,1 0-1,-5-21 1,6 12-262,1 0 1,0 1-1,1-1 0,1 0 0,6-34 0,0 23-151,1-1-1,1 2 1,1 0-1,2 0 1,1 1-1,1 0 1,2 1-1,0 1 1,2 0-1,38-42 0,-25 35-250,2 3-1,0 0 0,1 3 0,39-24 0,-45 33 114,1 3 0,0 0 0,2 2 0,-1 1 0,1 1 0,36-7 0,-54 15 333,0 1 0,0 0 0,-1 1 0,1 1 0,1 0 0,23 3 0,-32-2 84,1 1 0,0-1 0,0 1-1,0 1 1,-1-1 0,0 1 0,1-1 0,-1 2 0,6 4-1,-5-3 101,-1 0-1,2 1 0,-2-1 0,-1 1 1,2 1-1,4 11 0,-5-9 104,1 1 0,-2 0 0,0 1 0,-1-1 0,0 1 0,-1 0 0,1 0 1,-2 0-1,1 0 0,-2 14 0,0-15-209,-2 1 0,1-1-1,-2 0 1,1 1 0,-5 11 0,-6 9-6355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2T02:19:06.679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759 2353 24575,'-70'-1'-1638,"1"-2"0,-74-14-1,117 12 1154,-1-2-1,-35-12 1,43 11 112,-1-1 0,1 0-1,-28-21 1,26 15 208,0-1-1,2-2 1,1 0 0,-1 0-1,2-2 1,1 0 0,0-1-1,2 0 1,0-2 0,2 0-1,0 0 1,2 0 0,1-2-1,0 0 1,-9-49 0,12 37 165,2-2 1,2 1 0,4-50-1,2 33 65,20-92 1,-10 94 101,2 0 1,2 1 0,2 0-1,50-88 1,-30 74-161,3 2 0,96-111 0,-54 83-1026,167-138-1,-174 169 504,1 4 0,154-81 0,-152 99 500,0 3 0,3 5-1,1 3 1,0 3 0,152-22-1,-153 37-123,145 1-1,-178 11 212,0 3 0,0 1 0,-1 3 0,54 16 0,-82-18 48,1 1 0,-1 1 1,20 12-1,-28-13 34,-1 1 1,0-1-1,-1 2 1,0 0-1,15 17 1,-13-10-143,-1 0 0,0 0 1,-2 1-1,1 1 0,-2 1 1,-1 0-1,7 22 0,-6-11-12,-1 1-1,-2 0 1,-1 1-1,1 32 1,-5-31 1,-3-1 0,0-1 0,-2 2 0,-2-2 0,0 1 0,-21 61 0,8-44 0,-2-1 0,-3-1 0,-44 71 0,21-49 192,-4-3 0,-88 94 0,61-83 566,-128 98 1,142-130-759,-1-3 0,-2-2 0,-2-3 0,-126 49 0,152-71 245,-2-3 1,1-1 0,-47 6 0,74-16 260,0 0 0,-28-1-1,39-2-319,0 1 0,0 0 0,0-2-1,0 1 1,-1 0 0,2-1-1,-2 1 1,2-1 0,-1-1-1,1 1 1,-1-1 0,-5-4 0,5 3 96,-1-2 1,1 1 0,0-1 0,0 0-1,0 0 1,1 0 0,-6-12 0,6 9-58,0-1 1,0 0 0,1 0-1,-5-21 1,6 12-262,1 0 1,0 1-1,1-1 0,1 0 0,6-34 0,0 23-151,1-1-1,1 2 1,1 0-1,2 0 1,1 1-1,1 0 1,2 1-1,0 1 1,2 0-1,38-42 0,-25 35-250,2 3-1,0 0 0,1 3 0,39-24 0,-45 33 114,1 3 0,0 0 0,2 2 0,-1 1 0,1 1 0,36-7 0,-54 15 333,0 1 0,0 0 0,-1 1 0,1 1 0,1 0 0,23 3 0,-32-2 84,1 1 0,0-1 0,0 1-1,0 1 1,-1-1 0,0 1 0,1-1 0,-1 2 0,6 4-1,-5-3 101,-1 0-1,2 1 0,-2-1 0,-1 1 1,2 1-1,4 11 0,-5-9 104,1 1 0,-2 0 0,0 1 0,-1-1 0,0 1 0,-1 0 0,1 0 1,-2 0-1,1 0 0,-2 14 0,0-15-209,-2 1 0,1-1-1,-2 0 1,1 1 0,-5 11 0,-6 9-6355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3T02:14:23.590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791 2452 24575,'-73'-1'-1638,"1"-2"0,-76-14-1,120 11 1154,0-1-1,-37-13 1,46 12 112,-2-1 0,1-1-1,-29-21 1,27 15 208,0-1-1,2-1 1,1-1 0,0 0-1,1-1 1,2-1 0,-1-1-1,2 0 1,1-2 0,1 0-1,1 0 1,1-1 0,1 0-1,1-1 1,-9-51 0,11 38 165,3-1 1,2 0 0,4-52-1,2 35 65,21-96 1,-10 97 101,1 1 1,3 0 0,2 2-1,52-93 1,-31 77-161,2 2 0,101-115 0,-56 86-1026,174-144-1,-182 177 504,1 4 0,162-85 0,-161 103 500,2 4 0,3 4-1,0 3 1,1 5 0,158-24-1,-160 38-123,152 2-1,-185 11 212,-2 3 0,2 1 0,-2 4 0,56 16 0,-85-18 48,1 0 0,-1 1 1,21 13-1,-30-14 34,-1 1 1,1 0-1,-1 1 1,-1 1-1,16 17 1,-13-11-143,-1 1 0,-1 0 1,-1 1-1,0 1 0,-2 0 1,-1 1-1,9 23 0,-8-12-12,-1 1-1,-1 1 1,-2 0-1,2 35 1,-7-35 1,-1 1 0,-2-1 0,-1 0 0,-2 0 0,0 0 0,-22 65 0,8-47 0,-2-1 0,-3-2 0,-46 76 0,22-52 192,-4-3 0,-91 98 0,62-87 566,-133 102 1,149-135-759,-2-3 0,-2-2 0,-2-4 0,-131 52 0,158-75 245,-2-1 1,1-3 0,-48 6 0,76-15 260,1-1 0,-30-1-1,40-2-319,1 1 0,0-1 0,0 0-1,-1 0 1,1-1 0,0 1-1,-1-1 1,2 0 0,-1-1-1,0 1 1,1-1 0,-7-4 0,6 2 96,-2 0 1,2-1 0,-1 0 0,2-1-1,-1 1 1,0 0 0,-5-12 0,5 7-58,1 1 1,0 0 0,1 0-1,-5-23 1,6 14-262,0-1 1,2 0-1,0 1 0,1-1 0,6-35 0,0 23-151,1 1-1,2 0 1,1 0-1,1 2 1,2-1-1,0 1 1,2 2-1,2-1 1,0 1-1,41-44 0,-27 37-250,2 2-1,1 2 0,0 1 0,42-24 0,-48 35 114,1 1 0,0 2 0,2 1 0,-1 1 0,2 2 0,37-8 0,-57 16 333,0 1 0,1 0 0,-1 2 0,1-1 0,0 1 0,24 3 0,-32-1 84,0-1 0,1 1 0,-2 0-1,1 0 1,0 1 0,-1 0 0,1-1 0,-1 2 0,7 5-1,-6-4 101,0 0-1,0 1 0,0 0 0,-1 0 1,0 1-1,6 11 0,-5-7 104,-1-1 0,-1 0 0,1 1 0,-2 0 0,0 0 0,-1 1 0,1-1 1,-2 1-1,1-1 0,-1 15 0,-2-15-209,-1 0 0,1-1-1,-2 1 1,1 0 0,-6 13 0,-4 7-6355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2T06:15:37.506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791 2452 24575,'-73'-1'-1638,"1"-2"0,-76-14-1,120 11 1154,0-1-1,-37-13 1,46 12 112,-2-1 0,1-1-1,-29-21 1,27 15 208,0-1-1,2-1 1,1-1 0,0 0-1,1-1 1,2-1 0,-1-1-1,2 0 1,1-2 0,1 0-1,1 0 1,1-1 0,1 0-1,1-1 1,-9-51 0,11 38 165,3-1 1,2 0 0,4-52-1,2 35 65,21-96 1,-10 97 101,1 1 1,3 0 0,2 2-1,52-93 1,-31 77-161,2 2 0,101-115 0,-56 86-1026,174-144-1,-182 177 504,1 4 0,162-85 0,-161 103 500,2 4 0,3 4-1,0 3 1,1 5 0,158-24-1,-160 38-123,152 2-1,-185 11 212,-2 3 0,2 1 0,-2 4 0,56 16 0,-85-18 48,1 0 0,-1 1 1,21 13-1,-30-14 34,-1 1 1,1 0-1,-1 1 1,-1 1-1,16 17 1,-13-11-143,-1 1 0,-1 0 1,-1 1-1,0 1 0,-2 0 1,-1 1-1,9 23 0,-8-12-12,-1 1-1,-1 1 1,-2 0-1,2 35 1,-7-35 1,-1 1 0,-2-1 0,-1 0 0,-2 0 0,0 0 0,-22 65 0,8-47 0,-2-1 0,-3-2 0,-46 76 0,22-52 192,-4-3 0,-91 98 0,62-87 566,-133 102 1,149-135-759,-2-3 0,-2-2 0,-2-4 0,-131 52 0,158-75 245,-2-1 1,1-3 0,-48 6 0,76-15 260,1-1 0,-30-1-1,40-2-319,1 1 0,0-1 0,0 0-1,-1 0 1,1-1 0,0 1-1,-1-1 1,2 0 0,-1-1-1,0 1 1,1-1 0,-7-4 0,6 2 96,-2 0 1,2-1 0,-1 0 0,2-1-1,-1 1 1,0 0 0,-5-12 0,5 7-58,1 1 1,0 0 0,1 0-1,-5-23 1,6 14-262,0-1 1,2 0-1,0 1 0,1-1 0,6-35 0,0 23-151,1 1-1,2 0 1,1 0-1,1 2 1,2-1-1,0 1 1,2 2-1,2-1 1,0 1-1,41-44 0,-27 37-250,2 2-1,1 2 0,0 1 0,42-24 0,-48 35 114,1 1 0,0 2 0,2 1 0,-1 1 0,2 2 0,37-8 0,-57 16 333,0 1 0,1 0 0,-1 2 0,1-1 0,0 1 0,24 3 0,-32-1 84,0-1 0,1 1 0,-2 0-1,1 0 1,0 1 0,-1 0 0,1-1 0,-1 2 0,7 5-1,-6-4 101,0 0-1,0 1 0,0 0 0,-1 0 1,0 1-1,6 11 0,-5-7 104,-1-1 0,-1 0 0,1 1 0,-2 0 0,0 0 0,-1 1 0,1-1 1,-2 1-1,1-1 0,-1 15 0,-2-15-209,-1 0 0,1-1-1,-2 1 1,1 0 0,-6 13 0,-4 7-6355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3T02:14:25.995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1005 3114 24575,'-93'-1'-1638,"1"-3"0,-96-18-1,153 15 1154,-1-2-1,-46-17 1,57 16 112,-1-2 0,1 0-1,-38-27 1,35 18 208,1 0-1,1-2 1,2-1 0,0 0-1,1-2 1,2-1 0,0-1-1,2 0 1,1-2 0,2 0-1,0-1 1,2 0 0,2-1-1,1-1 1,-13-65 0,16 48 165,3-1 1,2 1 0,5-67-1,4 44 65,26-121 1,-14 123 101,3 1 1,3 1 0,3 1-1,65-117 1,-39 97-161,4 3 0,127-146 0,-71 109-1026,220-183-1,-230 225 504,2 5 0,204-108 0,-203 131 500,2 5 0,3 5-1,1 5 1,1 5 0,201-31-1,-203 50-123,192 1-1,-235 15 212,-1 3 0,1 2 0,-2 4 0,71 21 0,-107-23 48,0 0 0,-1 2 1,27 16-1,-38-18 34,-1 2 1,0-1-1,0 2 1,-2 0-1,21 23 1,-17-14-143,-2 1 0,0 0 1,-2 1-1,0 1 0,-2 1 1,-1 0-1,10 30 0,-9-15-12,-1 1-1,-3 1 1,-1 0-1,2 44 1,-8-43 1,-3 0 0,-1-1 0,-2 1 0,-2-1 0,-1 0 0,-27 82 0,10-59 0,-3-1 0,-3-2 0,-59 95 0,28-65 192,-5-4 0,-116 124 0,80-110 566,-170 130 1,189-172-759,-2-4 0,-2-3 0,-3-4 0,-167 65 0,201-94 245,-2-3 1,1-2 0,-62 7 0,98-20 260,0 0 0,-37-2-1,51-2-319,0 1 0,1-1 0,-1-1-1,0 1 1,0-1 0,1 0-1,-1 0 1,1-1 0,0 0-1,0 0 1,0-1 0,-7-5 0,6 3 96,-1-1 1,1 0 0,0-1 0,1 0-1,0 0 1,0 0 0,-7-15 0,7 10-58,1 0 1,0 0 0,1 0-1,-6-28 1,7 16-262,1 0 1,1 0-1,1 0 0,2 0 0,7-45 0,0 30-151,1 0-1,2 1 1,2 0-1,1 1 1,3 1-1,0 0 1,3 2-1,1 0 1,1 1-1,52-57 0,-34 48-250,2 3-1,1 1 0,1 3 0,52-32 0,-60 45 114,1 2 0,1 2 0,1 1 0,0 2 0,1 2 0,48-10 0,-72 20 333,0 1 0,0 1 0,0 1 0,0 0 0,1 1 0,31 4 0,-42-2 84,1 0 0,0 0 0,-1 1-1,1 0 1,-1 0 0,0 1 0,0-1 0,0 2 0,8 6-1,-7-5 101,-1 1-1,1 1 0,-1-1 0,-1 1 1,1 1-1,7 14 0,-7-10 104,0 0 0,-2 0 0,1 1 0,-2 0 0,0 0 0,-1 1 0,0-1 1,-1 1-1,0-1 0,-1 19 0,-2-19-209,-1 0 0,0-1-1,-1 1 1,0 0 0,-7 16 0,-6 10-6355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2T01:31:17.091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707 2192 24575,'-65'-1'-1638,"0"-2"0,-67-12-1,107 10 1154,0-2-1,-33-11 1,41 11 112,-2-1 0,2-1-1,-28-18 1,26 12 208,0 0-1,0-1 1,2-1 0,1 0-1,-1-1 1,3-1 0,-1-1-1,1 1 1,2-3 0,0 1-1,1 0 1,1-1 0,2-1-1,0 0 1,-9-46 0,12 34 165,1-1 1,2 1 0,3-48-1,4 32 65,17-86 1,-9 87 101,2 1 1,1 1 0,3 0-1,46-82 1,-27 68-161,2 2 0,89-103 0,-49 77-1026,154-128-1,-161 157 504,0 5 0,145-77 0,-143 92 500,1 4 0,2 4-1,1 2 1,0 5 0,142-22-1,-143 34-123,135 2-1,-165 10 212,0 2 0,-1 2 0,0 2 0,49 16 0,-75-17 48,0 0 0,0 1 1,18 12-1,-26-13 34,-1 1 1,0 0-1,0 1 1,-2 0-1,16 17 1,-13-11-143,-1 1 0,0 1 1,-1-1-1,-1 2 0,-1 0 1,0 1-1,6 20 0,-6-10-12,0 1-1,-3 0 1,0 0-1,1 31 1,-6-30 1,-1 0 0,-2-1 0,-1 1 0,-1 0 0,-1-1 0,-19 58 0,7-42 0,-2 0 0,-2-1 0,-41 66 0,19-46 192,-4-2 0,-81 87 0,56-78 566,-119 92 1,132-121-759,0-3 0,-3-2 0,-1-3 0,-118 46 0,142-66 245,-2-2 1,1-2 0,-44 5 0,69-14 260,0 1 0,-25-3-1,35 0-319,0 0 0,1-1 0,-1-1-1,0 2 1,0-2 0,1 1-1,-1-1 1,0 0 0,1 0-1,0 0 1,0-1 0,-5-3 0,4 2 96,-1-1 1,1 0 0,0-1 0,1 1-1,0-1 1,0 0 0,-6-10 0,6 7-58,1 0 1,-1 0 0,1 0-1,-4-20 1,5 11-262,1 1 1,0-1-1,1 0 0,1 1 0,6-32 0,-1 20-151,1 1-1,2 1 1,0-1-1,2 2 1,2 0-1,-1-1 1,3 3-1,1-1 1,0 1-1,37-40 0,-25 34-250,3 2-1,0 0 0,0 3 0,38-23 0,-43 32 114,0 1 0,2 2 0,0 0 0,0 2 0,1 1 0,34-7 0,-51 14 333,0 1 0,0 1 0,0 0 0,0 0 0,0 1 0,23 3 0,-30-1 84,0-1 0,1 0 0,-1 2-1,0-1 1,0 0 0,0 1 0,0-1 0,0 1 0,6 5-1,-6-4 101,0 1-1,1 1 0,-1-1 0,-1 0 1,1 2-1,5 9 0,-5-7 104,0 0 0,-2 0 0,1 1 0,-1 0 0,0 0 0,-1 0 0,0 0 1,0 1-1,-1-1 0,0 13 0,-2-13-209,0 0 0,-1-1-1,0 1 1,0-1 0,-5 13 0,-4 6-6355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2T02:25:08.991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1005 3114 24575,'-93'-1'-1638,"1"-3"0,-96-18-1,153 15 1154,-1-2-1,-46-17 1,57 16 112,-1-2 0,1 0-1,-38-27 1,35 18 208,1 0-1,1-2 1,2-1 0,0 0-1,1-2 1,2-1 0,0-1-1,2 0 1,1-2 0,2 0-1,0-1 1,2 0 0,2-1-1,1-1 1,-13-65 0,16 48 165,3-1 1,2 1 0,5-67-1,4 44 65,26-121 1,-14 123 101,3 1 1,3 1 0,3 1-1,65-117 1,-39 97-161,4 3 0,127-146 0,-71 109-1026,220-183-1,-230 225 504,2 5 0,204-108 0,-203 131 500,2 5 0,3 5-1,1 5 1,1 5 0,201-31-1,-203 50-123,192 1-1,-235 15 212,-1 3 0,1 2 0,-2 4 0,71 21 0,-107-23 48,0 0 0,-1 2 1,27 16-1,-38-18 34,-1 2 1,0-1-1,0 2 1,-2 0-1,21 23 1,-17-14-143,-2 1 0,0 0 1,-2 1-1,0 1 0,-2 1 1,-1 0-1,10 30 0,-9-15-12,-1 1-1,-3 1 1,-1 0-1,2 44 1,-8-43 1,-3 0 0,-1-1 0,-2 1 0,-2-1 0,-1 0 0,-27 82 0,10-59 0,-3-1 0,-3-2 0,-59 95 0,28-65 192,-5-4 0,-116 124 0,80-110 566,-170 130 1,189-172-759,-2-4 0,-2-3 0,-3-4 0,-167 65 0,201-94 245,-2-3 1,1-2 0,-62 7 0,98-20 260,0 0 0,-37-2-1,51-2-319,0 1 0,1-1 0,-1-1-1,0 1 1,0-1 0,1 0-1,-1 0 1,1-1 0,0 0-1,0 0 1,0-1 0,-7-5 0,6 3 96,-1-1 1,1 0 0,0-1 0,1 0-1,0 0 1,0 0 0,-7-15 0,7 10-58,1 0 1,0 0 0,1 0-1,-6-28 1,7 16-262,1 0 1,1 0-1,1 0 0,2 0 0,7-45 0,0 30-151,1 0-1,2 1 1,2 0-1,1 1 1,3 1-1,0 0 1,3 2-1,1 0 1,1 1-1,52-57 0,-34 48-250,2 3-1,1 1 0,1 3 0,52-32 0,-60 45 114,1 2 0,1 2 0,1 1 0,0 2 0,1 2 0,48-10 0,-72 20 333,0 1 0,0 1 0,0 1 0,0 0 0,1 1 0,31 4 0,-42-2 84,1 0 0,0 0 0,-1 1-1,1 0 1,-1 0 0,0 1 0,0-1 0,0 2 0,8 6-1,-7-5 101,-1 1-1,1 1 0,-1-1 0,-1 1 1,1 1-1,7 14 0,-7-10 104,0 0 0,-2 0 0,1 1 0,-2 0 0,0 0 0,-1 1 0,0-1 1,-1 1-1,0-1 0,-1 19 0,-2-19-209,-1 0 0,0-1-1,-1 1 1,0 0 0,-7 16 0,-6 10-6355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3T04:38:04.269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791 2452 24575,'-73'-1'-1638,"1"-2"0,-76-14-1,120 11 1154,0-1-1,-37-13 1,46 12 112,-2-1 0,1-1-1,-29-21 1,27 15 208,0-1-1,2-1 1,1-1 0,0 0-1,1-1 1,2-1 0,-1-1-1,2 0 1,1-2 0,1 0-1,1 0 1,1-1 0,1 0-1,1-1 1,-9-51 0,11 38 165,3-1 1,2 0 0,4-52-1,2 35 65,21-96 1,-10 97 101,1 1 1,3 0 0,2 2-1,52-93 1,-31 77-161,2 2 0,101-115 0,-56 86-1026,174-144-1,-182 177 504,1 4 0,162-85 0,-161 103 500,2 4 0,3 4-1,0 3 1,1 5 0,158-24-1,-160 38-123,152 2-1,-185 11 212,-2 3 0,2 1 0,-2 4 0,56 16 0,-85-18 48,1 0 0,-1 1 1,21 13-1,-30-14 34,-1 1 1,1 0-1,-1 1 1,-1 1-1,16 17 1,-13-11-143,-1 1 0,-1 0 1,-1 1-1,0 1 0,-2 0 1,-1 1-1,9 23 0,-8-12-12,-1 1-1,-1 1 1,-2 0-1,2 35 1,-7-35 1,-1 1 0,-2-1 0,-1 0 0,-2 0 0,0 0 0,-22 65 0,8-47 0,-2-1 0,-3-2 0,-46 76 0,22-52 192,-4-3 0,-91 98 0,62-87 566,-133 102 1,149-135-759,-2-3 0,-2-2 0,-2-4 0,-131 52 0,158-75 245,-2-1 1,1-3 0,-48 6 0,76-15 260,1-1 0,-30-1-1,40-2-319,1 1 0,0-1 0,0 0-1,-1 0 1,1-1 0,0 1-1,-1-1 1,2 0 0,-1-1-1,0 1 1,1-1 0,-7-4 0,6 2 96,-2 0 1,2-1 0,-1 0 0,2-1-1,-1 1 1,0 0 0,-5-12 0,5 7-58,1 1 1,0 0 0,1 0-1,-5-23 1,6 14-262,0-1 1,2 0-1,0 1 0,1-1 0,6-35 0,0 23-151,1 1-1,2 0 1,1 0-1,1 2 1,2-1-1,0 1 1,2 2-1,2-1 1,0 1-1,41-44 0,-27 37-250,2 2-1,1 2 0,0 1 0,42-24 0,-48 35 114,1 1 0,0 2 0,2 1 0,-1 1 0,2 2 0,37-8 0,-57 16 333,0 1 0,1 0 0,-1 2 0,1-1 0,0 1 0,24 3 0,-32-1 84,0-1 0,1 1 0,-2 0-1,1 0 1,0 1 0,-1 0 0,1-1 0,-1 2 0,7 5-1,-6-4 101,0 0-1,0 1 0,0 0 0,-1 0 1,0 1-1,6 11 0,-5-7 104,-1-1 0,-1 0 0,1 1 0,-2 0 0,0 0 0,-1 1 0,1-1 1,-2 1-1,1-1 0,-1 15 0,-2-15-209,-1 0 0,1-1-1,-2 1 1,1 0 0,-6 13 0,-4 7-6355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2T06:16:57.415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791 2452 24575,'-73'-1'-1638,"1"-2"0,-76-14-1,120 11 1154,0-1-1,-37-13 1,46 12 112,-2-1 0,1-1-1,-29-21 1,27 15 208,0-1-1,2-1 1,1-1 0,0 0-1,1-1 1,2-1 0,-1-1-1,2 0 1,1-2 0,1 0-1,1 0 1,1-1 0,1 0-1,1-1 1,-9-51 0,11 38 165,3-1 1,2 0 0,4-52-1,2 35 65,21-96 1,-10 97 101,1 1 1,3 0 0,2 2-1,52-93 1,-31 77-161,2 2 0,101-115 0,-56 86-1026,174-144-1,-182 177 504,1 4 0,162-85 0,-161 103 500,2 4 0,3 4-1,0 3 1,1 5 0,158-24-1,-160 38-123,152 2-1,-185 11 212,-2 3 0,2 1 0,-2 4 0,56 16 0,-85-18 48,1 0 0,-1 1 1,21 13-1,-30-14 34,-1 1 1,1 0-1,-1 1 1,-1 1-1,16 17 1,-13-11-143,-1 1 0,-1 0 1,-1 1-1,0 1 0,-2 0 1,-1 1-1,9 23 0,-8-12-12,-1 1-1,-1 1 1,-2 0-1,2 35 1,-7-35 1,-1 1 0,-2-1 0,-1 0 0,-2 0 0,0 0 0,-22 65 0,8-47 0,-2-1 0,-3-2 0,-46 76 0,22-52 192,-4-3 0,-91 98 0,62-87 566,-133 102 1,149-135-759,-2-3 0,-2-2 0,-2-4 0,-131 52 0,158-75 245,-2-1 1,1-3 0,-48 6 0,76-15 260,1-1 0,-30-1-1,40-2-319,1 1 0,0-1 0,0 0-1,-1 0 1,1-1 0,0 1-1,-1-1 1,2 0 0,-1-1-1,0 1 1,1-1 0,-7-4 0,6 2 96,-2 0 1,2-1 0,-1 0 0,2-1-1,-1 1 1,0 0 0,-5-12 0,5 7-58,1 1 1,0 0 0,1 0-1,-5-23 1,6 14-262,0-1 1,2 0-1,0 1 0,1-1 0,6-35 0,0 23-151,1 1-1,2 0 1,1 0-1,1 2 1,2-1-1,0 1 1,2 2-1,2-1 1,0 1-1,41-44 0,-27 37-250,2 2-1,1 2 0,0 1 0,42-24 0,-48 35 114,1 1 0,0 2 0,2 1 0,-1 1 0,2 2 0,37-8 0,-57 16 333,0 1 0,1 0 0,-1 2 0,1-1 0,0 1 0,24 3 0,-32-1 84,0-1 0,1 1 0,-2 0-1,1 0 1,0 1 0,-1 0 0,1-1 0,-1 2 0,7 5-1,-6-4 101,0 0-1,0 1 0,0 0 0,-1 0 1,0 1-1,6 11 0,-5-7 104,-1-1 0,-1 0 0,1 1 0,-2 0 0,0 0 0,-1 1 0,1-1 1,-2 1-1,1-1 0,-1 15 0,-2-15-209,-1 0 0,1-1-1,-2 1 1,1 0 0,-6 13 0,-4 7-6355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3T04:40:15.609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791 2452 24575,'-73'-1'-1638,"1"-2"0,-76-14-1,120 11 1154,0-1-1,-37-13 1,46 12 112,-2-1 0,1-1-1,-29-21 1,27 15 208,0-1-1,2-1 1,1-1 0,0 0-1,1-1 1,2-1 0,-1-1-1,2 0 1,1-2 0,1 0-1,1 0 1,1-1 0,1 0-1,1-1 1,-9-51 0,11 38 165,3-1 1,2 0 0,4-52-1,2 35 65,21-96 1,-10 97 101,1 1 1,3 0 0,2 2-1,52-93 1,-31 77-161,2 2 0,101-115 0,-56 86-1026,174-144-1,-182 177 504,1 4 0,162-85 0,-161 103 500,2 4 0,3 4-1,0 3 1,1 5 0,158-24-1,-160 38-123,152 2-1,-185 11 212,-2 3 0,2 1 0,-2 4 0,56 16 0,-85-18 48,1 0 0,-1 1 1,21 13-1,-30-14 34,-1 1 1,1 0-1,-1 1 1,-1 1-1,16 17 1,-13-11-143,-1 1 0,-1 0 1,-1 1-1,0 1 0,-2 0 1,-1 1-1,9 23 0,-8-12-12,-1 1-1,-1 1 1,-2 0-1,2 35 1,-7-35 1,-1 1 0,-2-1 0,-1 0 0,-2 0 0,0 0 0,-22 65 0,8-47 0,-2-1 0,-3-2 0,-46 76 0,22-52 192,-4-3 0,-91 98 0,62-87 566,-133 102 1,149-135-759,-2-3 0,-2-2 0,-2-4 0,-131 52 0,158-75 245,-2-1 1,1-3 0,-48 6 0,76-15 260,1-1 0,-30-1-1,40-2-319,1 1 0,0-1 0,0 0-1,-1 0 1,1-1 0,0 1-1,-1-1 1,2 0 0,-1-1-1,0 1 1,1-1 0,-7-4 0,6 2 96,-2 0 1,2-1 0,-1 0 0,2-1-1,-1 1 1,0 0 0,-5-12 0,5 7-58,1 1 1,0 0 0,1 0-1,-5-23 1,6 14-262,0-1 1,2 0-1,0 1 0,1-1 0,6-35 0,0 23-151,1 1-1,2 0 1,1 0-1,1 2 1,2-1-1,0 1 1,2 2-1,2-1 1,0 1-1,41-44 0,-27 37-250,2 2-1,1 2 0,0 1 0,42-24 0,-48 35 114,1 1 0,0 2 0,2 1 0,-1 1 0,2 2 0,37-8 0,-57 16 333,0 1 0,1 0 0,-1 2 0,1-1 0,0 1 0,24 3 0,-32-1 84,0-1 0,1 1 0,-2 0-1,1 0 1,0 1 0,-1 0 0,1-1 0,-1 2 0,7 5-1,-6-4 101,0 0-1,0 1 0,0 0 0,-1 0 1,0 1-1,6 11 0,-5-7 104,-1-1 0,-1 0 0,1 1 0,-2 0 0,0 0 0,-1 1 0,1-1 1,-2 1-1,1-1 0,-1 15 0,-2-15-209,-1 0 0,1-1-1,-2 1 1,1 0 0,-6 13 0,-4 7-6355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2T02:30:31.943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791 2452 24575,'-73'-1'-1638,"1"-2"0,-76-14-1,120 11 1154,0-1-1,-37-13 1,46 12 112,-2-1 0,1-1-1,-29-21 1,27 15 208,0-1-1,2-1 1,1-1 0,0 0-1,1-1 1,2-1 0,-1-1-1,2 0 1,1-2 0,1 0-1,1 0 1,1-1 0,1 0-1,1-1 1,-9-51 0,11 38 165,3-1 1,2 0 0,4-52-1,2 35 65,21-96 1,-10 97 101,1 1 1,3 0 0,2 2-1,52-93 1,-31 77-161,2 2 0,101-115 0,-56 86-1026,174-144-1,-182 177 504,1 4 0,162-85 0,-161 103 500,2 4 0,3 4-1,0 3 1,1 5 0,158-24-1,-160 38-123,152 2-1,-185 11 212,-2 3 0,2 1 0,-2 4 0,56 16 0,-85-18 48,1 0 0,-1 1 1,21 13-1,-30-14 34,-1 1 1,1 0-1,-1 1 1,-1 1-1,16 17 1,-13-11-143,-1 1 0,-1 0 1,-1 1-1,0 1 0,-2 0 1,-1 1-1,9 23 0,-8-12-12,-1 1-1,-1 1 1,-2 0-1,2 35 1,-7-35 1,-1 1 0,-2-1 0,-1 0 0,-2 0 0,0 0 0,-22 65 0,8-47 0,-2-1 0,-3-2 0,-46 76 0,22-52 192,-4-3 0,-91 98 0,62-87 566,-133 102 1,149-135-759,-2-3 0,-2-2 0,-2-4 0,-131 52 0,158-75 245,-2-1 1,1-3 0,-48 6 0,76-15 260,1-1 0,-30-1-1,40-2-319,1 1 0,0-1 0,0 0-1,-1 0 1,1-1 0,0 1-1,-1-1 1,2 0 0,-1-1-1,0 1 1,1-1 0,-7-4 0,6 2 96,-2 0 1,2-1 0,-1 0 0,2-1-1,-1 1 1,0 0 0,-5-12 0,5 7-58,1 1 1,0 0 0,1 0-1,-5-23 1,6 14-262,0-1 1,2 0-1,0 1 0,1-1 0,6-35 0,0 23-151,1 1-1,2 0 1,1 0-1,1 2 1,2-1-1,0 1 1,2 2-1,2-1 1,0 1-1,41-44 0,-27 37-250,2 2-1,1 2 0,0 1 0,42-24 0,-48 35 114,1 1 0,0 2 0,2 1 0,-1 1 0,2 2 0,37-8 0,-57 16 333,0 1 0,1 0 0,-1 2 0,1-1 0,0 1 0,24 3 0,-32-1 84,0-1 0,1 1 0,-2 0-1,1 0 1,0 1 0,-1 0 0,1-1 0,-1 2 0,7 5-1,-6-4 101,0 0-1,0 1 0,0 0 0,-1 0 1,0 1-1,6 11 0,-5-7 104,-1-1 0,-1 0 0,1 1 0,-2 0 0,0 0 0,-1 1 0,1-1 1,-2 1-1,1-1 0,-1 15 0,-2-15-209,-1 0 0,1-1-1,-2 1 1,1 0 0,-6 13 0,-4 7-6355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3T02:14:08.499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1005 3114 24575,'-93'-1'-1638,"1"-3"0,-96-18-1,153 15 1154,-1-2-1,-46-17 1,57 16 112,-1-2 0,1 0-1,-38-27 1,35 18 208,1 0-1,1-2 1,2-1 0,0 0-1,1-2 1,2-1 0,0-1-1,2 0 1,1-2 0,2 0-1,0-1 1,2 0 0,2-1-1,1-1 1,-13-65 0,16 48 165,3-1 1,2 1 0,5-67-1,4 44 65,26-121 1,-14 123 101,3 1 1,3 1 0,3 1-1,65-117 1,-39 97-161,4 3 0,127-146 0,-71 109-1026,220-183-1,-230 225 504,2 5 0,204-108 0,-203 131 500,2 5 0,3 5-1,1 5 1,1 5 0,201-31-1,-203 50-123,192 1-1,-235 15 212,-1 3 0,1 2 0,-2 4 0,71 21 0,-107-23 48,0 0 0,-1 2 1,27 16-1,-38-18 34,-1 2 1,0-1-1,0 2 1,-2 0-1,21 23 1,-17-14-143,-2 1 0,0 0 1,-2 1-1,0 1 0,-2 1 1,-1 0-1,10 30 0,-9-15-12,-1 1-1,-3 1 1,-1 0-1,2 44 1,-8-43 1,-3 0 0,-1-1 0,-2 1 0,-2-1 0,-1 0 0,-27 82 0,10-59 0,-3-1 0,-3-2 0,-59 95 0,28-65 192,-5-4 0,-116 124 0,80-110 566,-170 130 1,189-172-759,-2-4 0,-2-3 0,-3-4 0,-167 65 0,201-94 245,-2-3 1,1-2 0,-62 7 0,98-20 260,0 0 0,-37-2-1,51-2-319,0 1 0,1-1 0,-1-1-1,0 1 1,0-1 0,1 0-1,-1 0 1,1-1 0,0 0-1,0 0 1,0-1 0,-7-5 0,6 3 96,-1-1 1,1 0 0,0-1 0,1 0-1,0 0 1,0 0 0,-7-15 0,7 10-58,1 0 1,0 0 0,1 0-1,-6-28 1,7 16-262,1 0 1,1 0-1,1 0 0,2 0 0,7-45 0,0 30-151,1 0-1,2 1 1,2 0-1,1 1 1,3 1-1,0 0 1,3 2-1,1 0 1,1 1-1,52-57 0,-34 48-250,2 3-1,1 1 0,1 3 0,52-32 0,-60 45 114,1 2 0,1 2 0,1 1 0,0 2 0,1 2 0,48-10 0,-72 20 333,0 1 0,0 1 0,0 1 0,0 0 0,1 1 0,31 4 0,-42-2 84,1 0 0,0 0 0,-1 1-1,1 0 1,-1 0 0,0 1 0,0-1 0,0 2 0,8 6-1,-7-5 101,-1 1-1,1 1 0,-1-1 0,-1 1 1,1 1-1,7 14 0,-7-10 104,0 0 0,-2 0 0,1 1 0,-2 0 0,0 0 0,-1 1 0,0-1 1,-1 1-1,0-1 0,-1 19 0,-2-19-209,-1 0 0,0-1-1,-1 1 1,0 0 0,-7 16 0,-6 10-6355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2T01:32:08.652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1005 3114 24575,'-93'-1'-1638,"1"-3"0,-96-18-1,153 15 1154,-1-2-1,-46-17 1,57 16 112,-1-2 0,1 0-1,-38-27 1,35 18 208,1 0-1,1-2 1,2-1 0,0 0-1,1-2 1,2-1 0,0-1-1,2 0 1,1-2 0,2 0-1,0-1 1,2 0 0,2-1-1,1-1 1,-13-65 0,16 48 165,3-1 1,2 1 0,5-67-1,4 44 65,26-121 1,-14 123 101,3 1 1,3 1 0,3 1-1,65-117 1,-39 97-161,4 3 0,127-146 0,-71 109-1026,220-183-1,-230 225 504,2 5 0,204-108 0,-203 131 500,2 5 0,3 5-1,1 5 1,1 5 0,201-31-1,-203 50-123,192 1-1,-235 15 212,-1 3 0,1 2 0,-2 4 0,71 21 0,-107-23 48,0 0 0,-1 2 1,27 16-1,-38-18 34,-1 2 1,0-1-1,0 2 1,-2 0-1,21 23 1,-17-14-143,-2 1 0,0 0 1,-2 1-1,0 1 0,-2 1 1,-1 0-1,10 30 0,-9-15-12,-1 1-1,-3 1 1,-1 0-1,2 44 1,-8-43 1,-3 0 0,-1-1 0,-2 1 0,-2-1 0,-1 0 0,-27 82 0,10-59 0,-3-1 0,-3-2 0,-59 95 0,28-65 192,-5-4 0,-116 124 0,80-110 566,-170 130 1,189-172-759,-2-4 0,-2-3 0,-3-4 0,-167 65 0,201-94 245,-2-3 1,1-2 0,-62 7 0,98-20 260,0 0 0,-37-2-1,51-2-319,0 1 0,1-1 0,-1-1-1,0 1 1,0-1 0,1 0-1,-1 0 1,1-1 0,0 0-1,0 0 1,0-1 0,-7-5 0,6 3 96,-1-1 1,1 0 0,0-1 0,1 0-1,0 0 1,0 0 0,-7-15 0,7 10-58,1 0 1,0 0 0,1 0-1,-6-28 1,7 16-262,1 0 1,1 0-1,1 0 0,2 0 0,7-45 0,0 30-151,1 0-1,2 1 1,2 0-1,1 1 1,3 1-1,0 0 1,3 2-1,1 0 1,1 1-1,52-57 0,-34 48-250,2 3-1,1 1 0,1 3 0,52-32 0,-60 45 114,1 2 0,1 2 0,1 1 0,0 2 0,1 2 0,48-10 0,-72 20 333,0 1 0,0 1 0,0 1 0,0 0 0,1 1 0,31 4 0,-42-2 84,1 0 0,0 0 0,-1 1-1,1 0 1,-1 0 0,0 1 0,0-1 0,0 2 0,8 6-1,-7-5 101,-1 1-1,1 1 0,-1-1 0,-1 1 1,1 1-1,7 14 0,-7-10 104,0 0 0,-2 0 0,1 1 0,-2 0 0,0 0 0,-1 1 0,0-1 1,-1 1-1,0-1 0,-1 19 0,-2-19-209,-1 0 0,0-1-1,-1 1 1,0 0 0,-7 16 0,-6 10-6355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3T02:14:13.144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727 2253 24575,'-67'-1'-1638,"0"-2"0,-69-13-1,111 11 1154,-1-1-1,-33-13 1,40 12 112,1-2 0,0 0-1,-28-19 1,26 13 208,0 0-1,1-2 1,2 0 0,0 0-1,0-2 1,2-1 0,0 0-1,1 0 1,1-2 0,1 0-1,1 0 1,1-1 0,1 0-1,1-1 1,-9-47 0,11 35 165,2-1 1,2 1 0,3-48-1,4 31 65,18-88 1,-10 90 101,2 0 1,3 1 0,1 1-1,48-85 1,-29 71-161,3 1 0,92-105 0,-51 79-1026,159-133-1,-166 163 504,1 4 0,147-78 0,-146 94 500,1 4 0,2 4-1,1 3 1,1 4 0,145-23-1,-147 37-123,140 0-1,-171 11 212,-1 3 0,2 0 0,-3 4 0,52 15 0,-77-17 48,0 0 0,-1 2 1,19 11-1,-27-12 34,0 0 1,-1 0-1,0 2 1,-1-1-1,15 17 1,-12-10-143,-2 1 0,1-1 1,-3 2-1,1 0 0,-1 0 1,-2 1-1,8 22 0,-6-12-12,-2 2-1,-1 0 1,-1 0-1,1 32 1,-6-31 1,-1 0 0,-2-1 0,-1 1 0,-1-1 0,-1 0 0,-20 59 0,8-42 0,-3-1 0,-1-1 0,-44 68 0,21-47 192,-4-2 0,-83 89 0,57-80 566,-123 95 1,137-125-759,-1-3 0,-2-2 0,-3-3 0,-119 48 0,144-69 245,-1-2 1,1-2 0,-45 6 0,71-15 260,-1 0 0,-26-1-1,37-2-319,0 1 0,1 0 0,-1-2-1,0 2 1,0-2 0,0 1-1,0-1 1,1 0 0,0 0-1,-1 0 1,1-1 0,-5-4 0,3 3 96,1-1 1,0 0 0,0-1 0,0 0-1,1 0 1,0 1 0,-6-12 0,6 8-58,0-1 1,1 1 0,0-1-1,-5-19 1,6 11-262,1 0 1,0-1-1,1 1 0,2 0 0,4-32 0,1 21-151,0 0-1,1 1 1,3-1-1,-1 2 1,3 0-1,0 0 1,3 2-1,0 0 1,0 0-1,39-41 0,-26 35-250,2 2-1,1 1 0,1 2 0,37-23 0,-43 32 114,0 2 0,1 1 0,1 1 0,0 2 0,1 0 0,34-6 0,-51 14 333,-1 1 0,0 1 0,0 0 0,1 0 0,0 1 0,22 3 0,-30-2 84,1 1 0,0-1 0,-1 1-1,1 1 1,-1-1 0,0 1 0,0-1 0,0 2 0,6 3-1,-5-2 101,-1 0-1,0 1 0,1-1 0,-2 1 1,1 0-1,5 11 0,-5-8 104,0 0 0,-1 1 0,0 0 0,-1 0 0,0 0 0,-1 1 0,0-1 1,0 1-1,-1-1 0,0 14 0,-2-14-209,0 0 0,-1 0-1,0 0 1,0 0 0,-5 12 0,-5 7-6355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3T02:22:10.033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727 2253 24575,'-67'-1'-1638,"0"-2"0,-69-13-1,111 11 1154,-1-1-1,-33-13 1,40 12 112,1-2 0,0 0-1,-28-19 1,26 13 208,0 0-1,1-2 1,2 0 0,0 0-1,0-2 1,2-1 0,0 0-1,1 0 1,1-2 0,1 0-1,1 0 1,1-1 0,1 0-1,1-1 1,-9-47 0,11 35 165,2-1 1,2 1 0,3-48-1,4 31 65,18-88 1,-10 90 101,2 0 1,3 1 0,1 1-1,48-85 1,-29 71-161,3 1 0,92-105 0,-51 79-1026,159-133-1,-166 163 504,1 4 0,147-78 0,-146 94 500,1 4 0,2 4-1,1 3 1,1 4 0,145-23-1,-147 37-123,140 0-1,-171 11 212,-1 3 0,2 0 0,-3 4 0,52 15 0,-77-17 48,0 0 0,-1 2 1,19 11-1,-27-12 34,0 0 1,-1 0-1,0 2 1,-1-1-1,15 17 1,-12-10-143,-2 1 0,1-1 1,-3 2-1,1 0 0,-1 0 1,-2 1-1,8 22 0,-6-12-12,-2 2-1,-1 0 1,-1 0-1,1 32 1,-6-31 1,-1 0 0,-2-1 0,-1 1 0,-1-1 0,-1 0 0,-20 59 0,8-42 0,-3-1 0,-1-1 0,-44 68 0,21-47 192,-4-2 0,-83 89 0,57-80 566,-123 95 1,137-125-759,-1-3 0,-2-2 0,-3-3 0,-119 48 0,144-69 245,-1-2 1,1-2 0,-45 6 0,71-15 260,-1 0 0,-26-1-1,37-2-319,0 1 0,1 0 0,-1-2-1,0 2 1,0-2 0,0 1-1,0-1 1,1 0 0,0 0-1,-1 0 1,1-1 0,-5-4 0,3 3 96,1-1 1,0 0 0,0-1 0,0 0-1,1 0 1,0 1 0,-6-12 0,6 8-58,0-1 1,1 1 0,0-1-1,-5-19 1,6 11-262,1 0 1,0-1-1,1 1 0,2 0 0,4-32 0,1 21-151,0 0-1,1 1 1,3-1-1,-1 2 1,3 0-1,0 0 1,3 2-1,0 0 1,0 0-1,39-41 0,-26 35-250,2 2-1,1 1 0,1 2 0,37-23 0,-43 32 114,0 2 0,1 1 0,1 1 0,0 2 0,1 0 0,34-6 0,-51 14 333,-1 1 0,0 1 0,0 0 0,1 0 0,0 1 0,22 3 0,-30-2 84,1 1 0,0-1 0,-1 1-1,1 1 1,-1-1 0,0 1 0,0-1 0,0 2 0,6 3-1,-5-2 101,-1 0-1,0 1 0,1-1 0,-2 1 1,1 0-1,5 11 0,-5-8 104,0 0 0,-1 1 0,0 0 0,-1 0 0,0 0 0,-1 1 0,0-1 1,0 1-1,-1-1 0,0 14 0,-2-14-209,0 0 0,-1 0-1,0 0 1,0 0 0,-5 12 0,-5 7-6355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3T02:22:10.443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727 2253 24575,'-67'-1'-1638,"0"-2"0,-69-13-1,111 11 1154,-1-1-1,-33-13 1,40 12 112,1-2 0,0 0-1,-28-19 1,26 13 208,0 0-1,1-2 1,2 0 0,0 0-1,0-2 1,2-1 0,0 0-1,1 0 1,1-2 0,1 0-1,1 0 1,1-1 0,1 0-1,1-1 1,-9-47 0,11 35 165,2-1 1,2 1 0,3-48-1,4 31 65,18-88 1,-10 90 101,2 0 1,3 1 0,1 1-1,48-85 1,-29 71-161,3 1 0,92-105 0,-51 79-1026,159-133-1,-166 163 504,1 4 0,147-78 0,-146 94 500,1 4 0,2 4-1,1 3 1,1 4 0,145-23-1,-147 37-123,140 0-1,-171 11 212,-1 3 0,2 0 0,-3 4 0,52 15 0,-77-17 48,0 0 0,-1 2 1,19 11-1,-27-12 34,0 0 1,-1 0-1,0 2 1,-1-1-1,15 17 1,-12-10-143,-2 1 0,1-1 1,-3 2-1,1 0 0,-1 0 1,-2 1-1,8 22 0,-6-12-12,-2 2-1,-1 0 1,-1 0-1,1 32 1,-6-31 1,-1 0 0,-2-1 0,-1 1 0,-1-1 0,-1 0 0,-20 59 0,8-42 0,-3-1 0,-1-1 0,-44 68 0,21-47 192,-4-2 0,-83 89 0,57-80 566,-123 95 1,137-125-759,-1-3 0,-2-2 0,-3-3 0,-119 48 0,144-69 245,-1-2 1,1-2 0,-45 6 0,71-15 260,-1 0 0,-26-1-1,37-2-319,0 1 0,1 0 0,-1-2-1,0 2 1,0-2 0,0 1-1,0-1 1,1 0 0,0 0-1,-1 0 1,1-1 0,-5-4 0,3 3 96,1-1 1,0 0 0,0-1 0,0 0-1,1 0 1,0 1 0,-6-12 0,6 8-58,0-1 1,1 1 0,0-1-1,-5-19 1,6 11-262,1 0 1,0-1-1,1 1 0,2 0 0,4-32 0,1 21-151,0 0-1,1 1 1,3-1-1,-1 2 1,3 0-1,0 0 1,3 2-1,0 0 1,0 0-1,39-41 0,-26 35-250,2 2-1,1 1 0,1 2 0,37-23 0,-43 32 114,0 2 0,1 1 0,1 1 0,0 2 0,1 0 0,34-6 0,-51 14 333,-1 1 0,0 1 0,0 0 0,1 0 0,0 1 0,22 3 0,-30-2 84,1 1 0,0-1 0,-1 1-1,1 1 1,-1-1 0,0 1 0,0-1 0,0 2 0,6 3-1,-5-2 101,-1 0-1,0 1 0,1-1 0,-2 1 1,1 0-1,5 11 0,-5-8 104,0 0 0,-1 1 0,0 0 0,-1 0 0,0 0 0,-1 1 0,0-1 1,0 1-1,-1-1 0,0 14 0,-2-14-209,0 0 0,-1 0-1,0 0 1,0 0 0,-5 12 0,-5 7-6355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2T02:00:15.331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727 2253 24575,'-67'-1'-1638,"0"-2"0,-69-13-1,111 11 1154,-1-1-1,-33-13 1,40 12 112,1-2 0,0 0-1,-28-19 1,26 13 208,0 0-1,1-2 1,2 0 0,0 0-1,0-2 1,2-1 0,0 0-1,1 0 1,1-2 0,1 0-1,1 0 1,1-1 0,1 0-1,1-1 1,-9-47 0,11 35 165,2-1 1,2 1 0,3-48-1,4 31 65,18-88 1,-10 90 101,2 0 1,3 1 0,1 1-1,48-85 1,-29 71-161,3 1 0,92-105 0,-51 79-1026,159-133-1,-166 163 504,1 4 0,147-78 0,-146 94 500,1 4 0,2 4-1,1 3 1,1 4 0,145-23-1,-147 37-123,140 0-1,-171 11 212,-1 3 0,2 0 0,-3 4 0,52 15 0,-77-17 48,0 0 0,-1 2 1,19 11-1,-27-12 34,0 0 1,-1 0-1,0 2 1,-1-1-1,15 17 1,-12-10-143,-2 1 0,1-1 1,-3 2-1,1 0 0,-1 0 1,-2 1-1,8 22 0,-6-12-12,-2 2-1,-1 0 1,-1 0-1,1 32 1,-6-31 1,-1 0 0,-2-1 0,-1 1 0,-1-1 0,-1 0 0,-20 59 0,8-42 0,-3-1 0,-1-1 0,-44 68 0,21-47 192,-4-2 0,-83 89 0,57-80 566,-123 95 1,137-125-759,-1-3 0,-2-2 0,-3-3 0,-119 48 0,144-69 245,-1-2 1,1-2 0,-45 6 0,71-15 260,-1 0 0,-26-1-1,37-2-319,0 1 0,1 0 0,-1-2-1,0 2 1,0-2 0,0 1-1,0-1 1,1 0 0,0 0-1,-1 0 1,1-1 0,-5-4 0,3 3 96,1-1 1,0 0 0,0-1 0,0 0-1,1 0 1,0 1 0,-6-12 0,6 8-58,0-1 1,1 1 0,0-1-1,-5-19 1,6 11-262,1 0 1,0-1-1,1 1 0,2 0 0,4-32 0,1 21-151,0 0-1,1 1 1,3-1-1,-1 2 1,3 0-1,0 0 1,3 2-1,0 0 1,0 0-1,39-41 0,-26 35-250,2 2-1,1 1 0,1 2 0,37-23 0,-43 32 114,0 2 0,1 1 0,1 1 0,0 2 0,1 0 0,34-6 0,-51 14 333,-1 1 0,0 1 0,0 0 0,1 0 0,0 1 0,22 3 0,-30-2 84,1 1 0,0-1 0,-1 1-1,1 1 1,-1-1 0,0 1 0,0-1 0,0 2 0,6 3-1,-5-2 101,-1 0-1,0 1 0,1-1 0,-2 1 1,1 0-1,5 11 0,-5-8 104,0 0 0,-1 1 0,0 0 0,-1 0 0,0 0 0,-1 1 0,0-1 1,0 1-1,-1-1 0,0 14 0,-2-14-209,0 0 0,-1 0-1,0 0 1,0 0 0,-5 12 0,-5 7-6355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02T02:00:15.332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727 2253 24575,'-67'-1'-1638,"0"-2"0,-69-13-1,111 11 1154,-1-1-1,-33-13 1,40 12 112,1-2 0,0 0-1,-28-19 1,26 13 208,0 0-1,1-2 1,2 0 0,0 0-1,0-2 1,2-1 0,0 0-1,1 0 1,1-2 0,1 0-1,1 0 1,1-1 0,1 0-1,1-1 1,-9-47 0,11 35 165,2-1 1,2 1 0,3-48-1,4 31 65,18-88 1,-10 90 101,2 0 1,3 1 0,1 1-1,48-85 1,-29 71-161,3 1 0,92-105 0,-51 79-1026,159-133-1,-166 163 504,1 4 0,147-78 0,-146 94 500,1 4 0,2 4-1,1 3 1,1 4 0,145-23-1,-147 37-123,140 0-1,-171 11 212,-1 3 0,2 0 0,-3 4 0,52 15 0,-77-17 48,0 0 0,-1 2 1,19 11-1,-27-12 34,0 0 1,-1 0-1,0 2 1,-1-1-1,15 17 1,-12-10-143,-2 1 0,1-1 1,-3 2-1,1 0 0,-1 0 1,-2 1-1,8 22 0,-6-12-12,-2 2-1,-1 0 1,-1 0-1,1 32 1,-6-31 1,-1 0 0,-2-1 0,-1 1 0,-1-1 0,-1 0 0,-20 59 0,8-42 0,-3-1 0,-1-1 0,-44 68 0,21-47 192,-4-2 0,-83 89 0,57-80 566,-123 95 1,137-125-759,-1-3 0,-2-2 0,-3-3 0,-119 48 0,144-69 245,-1-2 1,1-2 0,-45 6 0,71-15 260,-1 0 0,-26-1-1,37-2-319,0 1 0,1 0 0,-1-2-1,0 2 1,0-2 0,0 1-1,0-1 1,1 0 0,0 0-1,-1 0 1,1-1 0,-5-4 0,3 3 96,1-1 1,0 0 0,0-1 0,0 0-1,1 0 1,0 1 0,-6-12 0,6 8-58,0-1 1,1 1 0,0-1-1,-5-19 1,6 11-262,1 0 1,0-1-1,1 1 0,2 0 0,4-32 0,1 21-151,0 0-1,1 1 1,3-1-1,-1 2 1,3 0-1,0 0 1,3 2-1,0 0 1,0 0-1,39-41 0,-26 35-250,2 2-1,1 1 0,1 2 0,37-23 0,-43 32 114,0 2 0,1 1 0,1 1 0,0 2 0,1 0 0,34-6 0,-51 14 333,-1 1 0,0 1 0,0 0 0,1 0 0,0 1 0,22 3 0,-30-2 84,1 1 0,0-1 0,-1 1-1,1 1 1,-1-1 0,0 1 0,0-1 0,0 2 0,6 3-1,-5-2 101,-1 0-1,0 1 0,1-1 0,-2 1 1,1 0-1,5 11 0,-5-8 104,0 0 0,-1 1 0,0 0 0,-1 0 0,0 0 0,-1 1 0,0-1 1,0 1-1,-1-1 0,0 14 0,-2-14-209,0 0 0,-1 0-1,0 0 1,0 0 0,-5 12 0,-5 7-6355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575" cy="498475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39" y="0"/>
            <a:ext cx="2949575" cy="498475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fld id="{29CB2FCB-2C92-4211-832B-2D424B156B9F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7040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6" rIns="91432" bIns="45716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9" y="4783138"/>
            <a:ext cx="5445125" cy="3913187"/>
          </a:xfrm>
          <a:prstGeom prst="rect">
            <a:avLst/>
          </a:prstGeom>
        </p:spPr>
        <p:txBody>
          <a:bodyPr vert="horz" lIns="91432" tIns="45716" rIns="91432" bIns="45716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40864"/>
            <a:ext cx="2949575" cy="498475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39" y="9440864"/>
            <a:ext cx="2949575" cy="498475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DFB57D6F-2FC5-472C-A0FB-51B2A3C1EC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9387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B57D6F-2FC5-472C-A0FB-51B2A3C1EC3C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51241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406539-F02B-7E7D-C781-A06CCA408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F57A28B-492C-5E03-3398-2EC8EB8EB4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13E0902-17ED-D969-F4E4-FECB771081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6304CBE-15BB-D146-DCC8-8F95C91B32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B57D6F-2FC5-472C-A0FB-51B2A3C1EC3C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82313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2FB39E-87D1-E832-1235-EF79823FA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F894DF6-5E3D-3637-1DC8-43C5445524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78B35C0-01CD-95DC-79A1-DB3360FD0E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6DE29F2-6EAA-105C-352B-CAA4385154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B57D6F-2FC5-472C-A0FB-51B2A3C1EC3C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8392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7711C-B18D-F147-262F-1BAB817397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D4CD090-0E8B-1346-361B-D790584076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97E9F90-17C6-6632-7350-D8F597B239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A60088D-A6A9-3AF2-396B-D505A7C555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B57D6F-2FC5-472C-A0FB-51B2A3C1EC3C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88124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9BC764-3C66-963D-52DE-402A9E4B5C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D393290-AFEB-F530-967B-1103CC517D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7BC40DE-924B-1DCC-626B-1447A96E77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A67ECB8-2A5E-68A3-A9EF-D0BF7FF359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B57D6F-2FC5-472C-A0FB-51B2A3C1EC3C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60366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FC1B5-95B8-7ABA-6D2A-F52F3DC82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CC129B6-28D4-779F-BB9D-DEA3045755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76F8766-4E22-219A-2C2B-DF4ABAEC2D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2AF0331-7643-E10E-8976-317875D385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B57D6F-2FC5-472C-A0FB-51B2A3C1EC3C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80512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30EE70-2E8F-4281-58D9-44284E980B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71003A8-CA00-4BE0-D7E5-1B7DFE777F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3CB7441-8B1C-7ACD-10EE-68A5FF23D0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9D6BCC7-7A89-9F8F-D759-2E14769604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B57D6F-2FC5-472C-A0FB-51B2A3C1EC3C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16607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B57D6F-2FC5-472C-A0FB-51B2A3C1EC3C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73992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B57D6F-2FC5-472C-A0FB-51B2A3C1EC3C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35739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B57D6F-2FC5-472C-A0FB-51B2A3C1EC3C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97217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B57D6F-2FC5-472C-A0FB-51B2A3C1EC3C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32868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3E01C6-09E2-F72D-6C46-5EF7CB754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43B19A8-A112-57BD-B5D9-749941E427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23F6B9A-CC15-746C-73E2-86996E424B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169E9E8-3CFD-B609-36CE-4910AD2F58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B57D6F-2FC5-472C-A0FB-51B2A3C1EC3C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22626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1C4C9-7600-000F-4B12-244CDDA92D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7CAF816-F317-60DB-92B9-EB99C38127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9078411-0431-AC21-F52C-010C3C1B2F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ADF09D1-CE58-FC34-59A5-2C34858060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B57D6F-2FC5-472C-A0FB-51B2A3C1EC3C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50364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2E9EAB-92D4-E07F-B1C7-D5E43845C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525C516-C438-E263-8DB8-728398F6C9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1669CDE-7BF8-8B27-074D-B0A5B17CD4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A408E36-06A1-96E4-EB1D-449DD16BC7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B57D6F-2FC5-472C-A0FB-51B2A3C1EC3C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1477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99CC3-F679-8646-F610-0CF9C8EF0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530081B-5F71-C42B-D418-9778F8DBC1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26ED319-32C0-30BA-6167-33EE09131D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6EB6A1C-928D-E0B5-D5A4-E10C70A24B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B57D6F-2FC5-472C-A0FB-51B2A3C1EC3C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8204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38D7C1-862F-F3FE-DCEC-1AB5668E39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1EE848F-9DC3-4B66-37DA-3BCD8671D8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36C2A8F-0CF5-3194-F922-59A9ECC67C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0279685-BBB1-0756-7E37-DD582B13E7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B57D6F-2FC5-472C-A0FB-51B2A3C1EC3C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40795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9DADFB-4FA2-DE45-306D-BCF275808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E303708-55B8-D4D5-9438-7B6BECC4B1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147C68A-81D5-B4FC-5E35-2102BE840E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72ADF56-2B1A-5A0C-F9F0-5BEB09F9F0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B57D6F-2FC5-472C-A0FB-51B2A3C1EC3C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44713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265632-544F-B4C3-207B-6610128992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B2AE779-024E-441A-8AC2-F2D7E5ACA4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3934463-A4C6-3A99-37F4-3358EF0D1F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"/>
            <a:endParaRPr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9C94F7B-8536-FD42-5715-25308612DC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B57D6F-2FC5-472C-A0FB-51B2A3C1EC3C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71201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7D9DE-5842-AA3A-AB69-996A0C070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0E870AD-B426-EADA-1A34-3E0B199A2D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4DE5A0E-1F9B-C8CB-E92A-A9CF2AACDE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DF75B68-EFB5-645A-48A1-D9C9FF24AA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B57D6F-2FC5-472C-A0FB-51B2A3C1EC3C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9131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749A-8604-440B-B1E1-B091B80D09D8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099C2-AB16-4CB3-92A0-F77B198585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6127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749A-8604-440B-B1E1-B091B80D09D8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099C2-AB16-4CB3-92A0-F77B198585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3851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749A-8604-440B-B1E1-B091B80D09D8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099C2-AB16-4CB3-92A0-F77B198585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0166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749A-8604-440B-B1E1-B091B80D09D8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099C2-AB16-4CB3-92A0-F77B198585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1522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749A-8604-440B-B1E1-B091B80D09D8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099C2-AB16-4CB3-92A0-F77B198585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8237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749A-8604-440B-B1E1-B091B80D09D8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099C2-AB16-4CB3-92A0-F77B198585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9992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749A-8604-440B-B1E1-B091B80D09D8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099C2-AB16-4CB3-92A0-F77B198585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5584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749A-8604-440B-B1E1-B091B80D09D8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099C2-AB16-4CB3-92A0-F77B198585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7643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749A-8604-440B-B1E1-B091B80D09D8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099C2-AB16-4CB3-92A0-F77B198585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3102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749A-8604-440B-B1E1-B091B80D09D8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099C2-AB16-4CB3-92A0-F77B198585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3917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749A-8604-440B-B1E1-B091B80D09D8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099C2-AB16-4CB3-92A0-F77B198585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0815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FFFF97"/>
            </a:gs>
            <a:gs pos="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09749A-8604-440B-B1E1-B091B80D09D8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6099C2-AB16-4CB3-92A0-F77B198585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5634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1.emf"/><Relationship Id="rId7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11" Type="http://schemas.openxmlformats.org/officeDocument/2006/relationships/image" Target="../media/image9.jpeg"/><Relationship Id="rId5" Type="http://schemas.openxmlformats.org/officeDocument/2006/relationships/image" Target="../media/image3.emf"/><Relationship Id="rId10" Type="http://schemas.openxmlformats.org/officeDocument/2006/relationships/image" Target="../media/image8.png"/><Relationship Id="rId4" Type="http://schemas.openxmlformats.org/officeDocument/2006/relationships/image" Target="../media/image2.emf"/><Relationship Id="rId9" Type="http://schemas.openxmlformats.org/officeDocument/2006/relationships/image" Target="../media/image7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emf"/><Relationship Id="rId13" Type="http://schemas.openxmlformats.org/officeDocument/2006/relationships/image" Target="../media/image40.png"/><Relationship Id="rId3" Type="http://schemas.openxmlformats.org/officeDocument/2006/relationships/image" Target="../media/image36.png"/><Relationship Id="rId7" Type="http://schemas.openxmlformats.org/officeDocument/2006/relationships/image" Target="../media/image41.png"/><Relationship Id="rId12" Type="http://schemas.openxmlformats.org/officeDocument/2006/relationships/customXml" Target="../ink/ink1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11" Type="http://schemas.openxmlformats.org/officeDocument/2006/relationships/image" Target="../media/image39.png"/><Relationship Id="rId5" Type="http://schemas.openxmlformats.org/officeDocument/2006/relationships/image" Target="../media/image19.emf"/><Relationship Id="rId10" Type="http://schemas.openxmlformats.org/officeDocument/2006/relationships/image" Target="../media/image38.png"/><Relationship Id="rId4" Type="http://schemas.openxmlformats.org/officeDocument/2006/relationships/image" Target="../media/image17.png"/><Relationship Id="rId9" Type="http://schemas.openxmlformats.org/officeDocument/2006/relationships/image" Target="../media/image37.png"/><Relationship Id="rId14" Type="http://schemas.openxmlformats.org/officeDocument/2006/relationships/image" Target="../media/image40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3.png"/><Relationship Id="rId7" Type="http://schemas.openxmlformats.org/officeDocument/2006/relationships/customXml" Target="../ink/ink1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emf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image" Target="../media/image46.png"/><Relationship Id="rId3" Type="http://schemas.openxmlformats.org/officeDocument/2006/relationships/image" Target="../media/image43.png"/><Relationship Id="rId7" Type="http://schemas.openxmlformats.org/officeDocument/2006/relationships/image" Target="../media/image19.emf"/><Relationship Id="rId12" Type="http://schemas.openxmlformats.org/officeDocument/2006/relationships/customXml" Target="../ink/ink1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emf"/><Relationship Id="rId11" Type="http://schemas.openxmlformats.org/officeDocument/2006/relationships/image" Target="../media/image23.png"/><Relationship Id="rId5" Type="http://schemas.openxmlformats.org/officeDocument/2006/relationships/image" Target="../media/image45.emf"/><Relationship Id="rId10" Type="http://schemas.openxmlformats.org/officeDocument/2006/relationships/image" Target="../media/image22.png"/><Relationship Id="rId4" Type="http://schemas.openxmlformats.org/officeDocument/2006/relationships/image" Target="../media/image17.png"/><Relationship Id="rId9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emf"/><Relationship Id="rId3" Type="http://schemas.openxmlformats.org/officeDocument/2006/relationships/image" Target="../media/image48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customXml" Target="../ink/ink15.xml"/><Relationship Id="rId4" Type="http://schemas.openxmlformats.org/officeDocument/2006/relationships/image" Target="../media/image49.png"/><Relationship Id="rId9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customXml" Target="../ink/ink16.xml"/><Relationship Id="rId13" Type="http://schemas.openxmlformats.org/officeDocument/2006/relationships/image" Target="../media/image54.emf"/><Relationship Id="rId3" Type="http://schemas.openxmlformats.org/officeDocument/2006/relationships/image" Target="../media/image48.png"/><Relationship Id="rId7" Type="http://schemas.openxmlformats.org/officeDocument/2006/relationships/image" Target="../media/image49.png"/><Relationship Id="rId12" Type="http://schemas.openxmlformats.org/officeDocument/2006/relationships/slide" Target="slide1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emf"/><Relationship Id="rId11" Type="http://schemas.openxmlformats.org/officeDocument/2006/relationships/image" Target="../media/image52.png"/><Relationship Id="rId5" Type="http://schemas.openxmlformats.org/officeDocument/2006/relationships/image" Target="../media/image53.emf"/><Relationship Id="rId15" Type="http://schemas.openxmlformats.org/officeDocument/2006/relationships/image" Target="../media/image56.png"/><Relationship Id="rId10" Type="http://schemas.openxmlformats.org/officeDocument/2006/relationships/image" Target="../media/image50.png"/><Relationship Id="rId4" Type="http://schemas.openxmlformats.org/officeDocument/2006/relationships/image" Target="../media/image17.png"/><Relationship Id="rId9" Type="http://schemas.openxmlformats.org/officeDocument/2006/relationships/image" Target="../media/image51.png"/><Relationship Id="rId14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openxmlformats.org/officeDocument/2006/relationships/image" Target="../media/image57.png"/><Relationship Id="rId7" Type="http://schemas.openxmlformats.org/officeDocument/2006/relationships/image" Target="../media/image19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emf"/><Relationship Id="rId5" Type="http://schemas.openxmlformats.org/officeDocument/2006/relationships/image" Target="../media/image59.png"/><Relationship Id="rId4" Type="http://schemas.openxmlformats.org/officeDocument/2006/relationships/image" Target="../media/image58.emf"/><Relationship Id="rId9" Type="http://schemas.openxmlformats.org/officeDocument/2006/relationships/image" Target="../media/image6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emf"/><Relationship Id="rId3" Type="http://schemas.openxmlformats.org/officeDocument/2006/relationships/image" Target="../media/image63.png"/><Relationship Id="rId7" Type="http://schemas.openxmlformats.org/officeDocument/2006/relationships/image" Target="../media/image6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17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6.emf"/><Relationship Id="rId3" Type="http://schemas.openxmlformats.org/officeDocument/2006/relationships/image" Target="../media/image17.png"/><Relationship Id="rId7" Type="http://schemas.openxmlformats.org/officeDocument/2006/relationships/image" Target="../media/image68.png"/><Relationship Id="rId12" Type="http://schemas.openxmlformats.org/officeDocument/2006/relationships/image" Target="../media/image6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8.xml"/><Relationship Id="rId11" Type="http://schemas.openxmlformats.org/officeDocument/2006/relationships/customXml" Target="../ink/ink18.xml"/><Relationship Id="rId5" Type="http://schemas.openxmlformats.org/officeDocument/2006/relationships/image" Target="../media/image19.emf"/><Relationship Id="rId10" Type="http://schemas.openxmlformats.org/officeDocument/2006/relationships/image" Target="../media/image65.png"/><Relationship Id="rId4" Type="http://schemas.openxmlformats.org/officeDocument/2006/relationships/image" Target="../media/image67.emf"/><Relationship Id="rId9" Type="http://schemas.openxmlformats.org/officeDocument/2006/relationships/image" Target="../media/image6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emf"/><Relationship Id="rId3" Type="http://schemas.openxmlformats.org/officeDocument/2006/relationships/image" Target="../media/image2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19.xml"/><Relationship Id="rId5" Type="http://schemas.openxmlformats.org/officeDocument/2006/relationships/image" Target="../media/image69.pn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72.emf"/><Relationship Id="rId12" Type="http://schemas.openxmlformats.org/officeDocument/2006/relationships/image" Target="../media/image70.emf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11" Type="http://schemas.openxmlformats.org/officeDocument/2006/relationships/image" Target="../media/image46.png"/><Relationship Id="rId5" Type="http://schemas.openxmlformats.org/officeDocument/2006/relationships/slide" Target="slide20.xml"/><Relationship Id="rId10" Type="http://schemas.openxmlformats.org/officeDocument/2006/relationships/customXml" Target="../ink/ink20.xml"/><Relationship Id="rId4" Type="http://schemas.openxmlformats.org/officeDocument/2006/relationships/image" Target="../media/image19.emf"/><Relationship Id="rId9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e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emf"/><Relationship Id="rId3" Type="http://schemas.openxmlformats.org/officeDocument/2006/relationships/image" Target="../media/image74.png"/><Relationship Id="rId7" Type="http://schemas.openxmlformats.org/officeDocument/2006/relationships/image" Target="../media/image76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0.png"/><Relationship Id="rId5" Type="http://schemas.openxmlformats.org/officeDocument/2006/relationships/customXml" Target="../ink/ink21.xml"/><Relationship Id="rId4" Type="http://schemas.openxmlformats.org/officeDocument/2006/relationships/image" Target="../media/image7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emf"/><Relationship Id="rId13" Type="http://schemas.openxmlformats.org/officeDocument/2006/relationships/image" Target="../media/image660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12" Type="http://schemas.openxmlformats.org/officeDocument/2006/relationships/customXml" Target="../ink/ink2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2.xml"/><Relationship Id="rId11" Type="http://schemas.openxmlformats.org/officeDocument/2006/relationships/image" Target="../media/image75.png"/><Relationship Id="rId5" Type="http://schemas.openxmlformats.org/officeDocument/2006/relationships/image" Target="../media/image19.emf"/><Relationship Id="rId10" Type="http://schemas.openxmlformats.org/officeDocument/2006/relationships/image" Target="../media/image73.png"/><Relationship Id="rId4" Type="http://schemas.openxmlformats.org/officeDocument/2006/relationships/image" Target="../media/image17.png"/><Relationship Id="rId9" Type="http://schemas.openxmlformats.org/officeDocument/2006/relationships/image" Target="../media/image79.emf"/><Relationship Id="rId14" Type="http://schemas.openxmlformats.org/officeDocument/2006/relationships/image" Target="../media/image7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80.png"/><Relationship Id="rId7" Type="http://schemas.openxmlformats.org/officeDocument/2006/relationships/image" Target="../media/image82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png"/><Relationship Id="rId5" Type="http://schemas.openxmlformats.org/officeDocument/2006/relationships/customXml" Target="../ink/ink23.xml"/><Relationship Id="rId4" Type="http://schemas.openxmlformats.org/officeDocument/2006/relationships/image" Target="../media/image81.png"/><Relationship Id="rId9" Type="http://schemas.openxmlformats.org/officeDocument/2006/relationships/image" Target="../media/image8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customXml" Target="../ink/ink24.xml"/><Relationship Id="rId3" Type="http://schemas.openxmlformats.org/officeDocument/2006/relationships/image" Target="../media/image80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emf"/><Relationship Id="rId11" Type="http://schemas.openxmlformats.org/officeDocument/2006/relationships/image" Target="../media/image85.png"/><Relationship Id="rId5" Type="http://schemas.openxmlformats.org/officeDocument/2006/relationships/image" Target="../media/image86.emf"/><Relationship Id="rId10" Type="http://schemas.openxmlformats.org/officeDocument/2006/relationships/image" Target="../media/image84.png"/><Relationship Id="rId4" Type="http://schemas.openxmlformats.org/officeDocument/2006/relationships/image" Target="../media/image17.png"/><Relationship Id="rId9" Type="http://schemas.openxmlformats.org/officeDocument/2006/relationships/image" Target="../media/image8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emf"/><Relationship Id="rId5" Type="http://schemas.openxmlformats.org/officeDocument/2006/relationships/image" Target="../media/image90.emf"/><Relationship Id="rId4" Type="http://schemas.openxmlformats.org/officeDocument/2006/relationships/image" Target="../media/image89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customXml" Target="../ink/ink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6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slide" Target="slide5.xml"/><Relationship Id="rId12" Type="http://schemas.openxmlformats.org/officeDocument/2006/relationships/customXml" Target="../ink/ink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emf"/><Relationship Id="rId11" Type="http://schemas.openxmlformats.org/officeDocument/2006/relationships/image" Target="../media/image15.png"/><Relationship Id="rId5" Type="http://schemas.openxmlformats.org/officeDocument/2006/relationships/image" Target="../media/image18.emf"/><Relationship Id="rId10" Type="http://schemas.openxmlformats.org/officeDocument/2006/relationships/image" Target="../media/image14.png"/><Relationship Id="rId4" Type="http://schemas.openxmlformats.org/officeDocument/2006/relationships/image" Target="../media/image17.png"/><Relationship Id="rId9" Type="http://schemas.openxmlformats.org/officeDocument/2006/relationships/image" Target="../media/image13.png"/><Relationship Id="rId14" Type="http://schemas.openxmlformats.org/officeDocument/2006/relationships/image" Target="../media/image16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emf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3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5.png"/><Relationship Id="rId3" Type="http://schemas.openxmlformats.org/officeDocument/2006/relationships/image" Target="../media/image21.png"/><Relationship Id="rId7" Type="http://schemas.openxmlformats.org/officeDocument/2006/relationships/slide" Target="slide7.xml"/><Relationship Id="rId12" Type="http://schemas.openxmlformats.org/officeDocument/2006/relationships/customXml" Target="../ink/ink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emf"/><Relationship Id="rId11" Type="http://schemas.openxmlformats.org/officeDocument/2006/relationships/image" Target="../media/image23.png"/><Relationship Id="rId5" Type="http://schemas.openxmlformats.org/officeDocument/2006/relationships/image" Target="../media/image25.emf"/><Relationship Id="rId10" Type="http://schemas.openxmlformats.org/officeDocument/2006/relationships/image" Target="../media/image22.png"/><Relationship Id="rId4" Type="http://schemas.openxmlformats.org/officeDocument/2006/relationships/image" Target="../media/image17.png"/><Relationship Id="rId9" Type="http://schemas.openxmlformats.org/officeDocument/2006/relationships/image" Target="../media/image24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emf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customXml" Target="../ink/ink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customXml" Target="../ink/ink6.xml"/><Relationship Id="rId5" Type="http://schemas.openxmlformats.org/officeDocument/2006/relationships/image" Target="../media/image29.png"/><Relationship Id="rId10" Type="http://schemas.openxmlformats.org/officeDocument/2006/relationships/image" Target="../media/image33.png"/><Relationship Id="rId4" Type="http://schemas.openxmlformats.org/officeDocument/2006/relationships/image" Target="../media/image28.png"/><Relationship Id="rId9" Type="http://schemas.openxmlformats.org/officeDocument/2006/relationships/customXml" Target="../ink/ink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customXml" Target="../ink/ink8.xml"/><Relationship Id="rId3" Type="http://schemas.openxmlformats.org/officeDocument/2006/relationships/image" Target="../media/image28.png"/><Relationship Id="rId7" Type="http://schemas.openxmlformats.org/officeDocument/2006/relationships/slide" Target="slide9.xml"/><Relationship Id="rId12" Type="http://schemas.openxmlformats.org/officeDocument/2006/relationships/image" Target="../media/image31.png"/><Relationship Id="rId17" Type="http://schemas.openxmlformats.org/officeDocument/2006/relationships/image" Target="../media/image35.emf"/><Relationship Id="rId2" Type="http://schemas.openxmlformats.org/officeDocument/2006/relationships/notesSlide" Target="../notesSlides/notesSlide8.xml"/><Relationship Id="rId16" Type="http://schemas.openxmlformats.org/officeDocument/2006/relationships/customXml" Target="../ink/ink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emf"/><Relationship Id="rId11" Type="http://schemas.openxmlformats.org/officeDocument/2006/relationships/image" Target="../media/image30.png"/><Relationship Id="rId5" Type="http://schemas.openxmlformats.org/officeDocument/2006/relationships/image" Target="../media/image17.png"/><Relationship Id="rId15" Type="http://schemas.openxmlformats.org/officeDocument/2006/relationships/customXml" Target="../ink/ink9.xml"/><Relationship Id="rId10" Type="http://schemas.openxmlformats.org/officeDocument/2006/relationships/image" Target="../media/image29.png"/><Relationship Id="rId4" Type="http://schemas.openxmlformats.org/officeDocument/2006/relationships/image" Target="../media/image32.emf"/><Relationship Id="rId9" Type="http://schemas.openxmlformats.org/officeDocument/2006/relationships/image" Target="../media/image27.png"/><Relationship Id="rId1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6.png"/><Relationship Id="rId7" Type="http://schemas.openxmlformats.org/officeDocument/2006/relationships/customXml" Target="../ink/ink1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4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4A51E262-EAFA-2018-8899-D46DDACE529A}"/>
              </a:ext>
            </a:extLst>
          </p:cNvPr>
          <p:cNvGrpSpPr/>
          <p:nvPr/>
        </p:nvGrpSpPr>
        <p:grpSpPr>
          <a:xfrm>
            <a:off x="2845368" y="222165"/>
            <a:ext cx="3764051" cy="1280160"/>
            <a:chOff x="1411840" y="527543"/>
            <a:chExt cx="3764051" cy="1280160"/>
          </a:xfrm>
          <a:solidFill>
            <a:srgbClr val="FFE38B"/>
          </a:solidFill>
        </p:grpSpPr>
        <p:sp>
          <p:nvSpPr>
            <p:cNvPr id="6" name="四角形: 角を丸くする 5">
              <a:extLst>
                <a:ext uri="{FF2B5EF4-FFF2-40B4-BE49-F238E27FC236}">
                  <a16:creationId xmlns:a16="http://schemas.microsoft.com/office/drawing/2014/main" id="{7AA64C89-DBF8-2397-CC07-FA722A73F279}"/>
                </a:ext>
              </a:extLst>
            </p:cNvPr>
            <p:cNvSpPr/>
            <p:nvPr/>
          </p:nvSpPr>
          <p:spPr>
            <a:xfrm>
              <a:off x="1411840" y="527543"/>
              <a:ext cx="3764051" cy="1280160"/>
            </a:xfrm>
            <a:prstGeom prst="roundRect">
              <a:avLst/>
            </a:prstGeom>
            <a:solidFill>
              <a:srgbClr val="FFFF97"/>
            </a:solidFill>
            <a:ln w="603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F4DFE5E4-03F9-982D-1D19-CB393EFB5B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0979" r="19153" b="33105"/>
            <a:stretch/>
          </p:blipFill>
          <p:spPr>
            <a:xfrm>
              <a:off x="1737494" y="618984"/>
              <a:ext cx="3293998" cy="115546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08E2D0EC-7A97-B980-4EF4-BD1B0CDF1460}"/>
              </a:ext>
            </a:extLst>
          </p:cNvPr>
          <p:cNvSpPr txBox="1"/>
          <p:nvPr/>
        </p:nvSpPr>
        <p:spPr>
          <a:xfrm>
            <a:off x="4920965" y="3424486"/>
            <a:ext cx="3376908" cy="115131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FFFF97"/>
              </a:gs>
            </a:gsLst>
            <a:lin ang="5400000" scaled="1"/>
          </a:gradFill>
          <a:ln>
            <a:solidFill>
              <a:schemeClr val="accent1">
                <a:lumMod val="7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9FB5290-AED1-8F11-BA9B-43AD42D02B3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4099" b="27973"/>
          <a:stretch/>
        </p:blipFill>
        <p:spPr>
          <a:xfrm>
            <a:off x="3194632" y="6170817"/>
            <a:ext cx="2754736" cy="570805"/>
          </a:xfrm>
          <a:prstGeom prst="rect">
            <a:avLst/>
          </a:prstGeom>
        </p:spPr>
      </p:pic>
      <p:sp>
        <p:nvSpPr>
          <p:cNvPr id="8" name="動作設定ボタン: 進む/次へ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9D084185-7A33-4914-D5BF-AD1EAE15E9D7}"/>
              </a:ext>
            </a:extLst>
          </p:cNvPr>
          <p:cNvSpPr>
            <a:spLocks noChangeAspect="1"/>
          </p:cNvSpPr>
          <p:nvPr/>
        </p:nvSpPr>
        <p:spPr>
          <a:xfrm>
            <a:off x="8157546" y="6057224"/>
            <a:ext cx="598060" cy="598060"/>
          </a:xfrm>
          <a:prstGeom prst="actionButtonForwardNext">
            <a:avLst/>
          </a:prstGeom>
          <a:solidFill>
            <a:srgbClr val="F7787C"/>
          </a:solidFill>
          <a:ln>
            <a:noFill/>
          </a:ln>
          <a:scene3d>
            <a:camera prst="orthographicFront"/>
            <a:lightRig rig="threePt" dir="t"/>
          </a:scene3d>
          <a:sp3d contourW="63500">
            <a:bevelT/>
            <a:bevelB/>
            <a:contourClr>
              <a:schemeClr val="bg1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B3385C0-AC5B-BE90-93D0-A35370470C9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46744" b="20979"/>
          <a:stretch/>
        </p:blipFill>
        <p:spPr>
          <a:xfrm>
            <a:off x="313996" y="622594"/>
            <a:ext cx="2386973" cy="46966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B0F0FF8E-2FB2-2C89-95C0-AC733EBEE87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46695"/>
          <a:stretch/>
        </p:blipFill>
        <p:spPr>
          <a:xfrm>
            <a:off x="6609419" y="222165"/>
            <a:ext cx="2472503" cy="813877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7E717E46-B38A-D3D8-A515-A94AA1B4AF8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45" t="-1" r="76297" b="52029"/>
          <a:stretch/>
        </p:blipFill>
        <p:spPr>
          <a:xfrm>
            <a:off x="5171807" y="3647829"/>
            <a:ext cx="2985739" cy="646647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5B099D89-FFD7-20EA-5B01-D66CA3E4798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r="26141" b="32033"/>
          <a:stretch>
            <a:fillRect/>
          </a:stretch>
        </p:blipFill>
        <p:spPr>
          <a:xfrm>
            <a:off x="6889537" y="1036042"/>
            <a:ext cx="1864426" cy="497568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FCDEA25-547B-FE71-2B66-43307EE0BD93}"/>
              </a:ext>
            </a:extLst>
          </p:cNvPr>
          <p:cNvSpPr txBox="1"/>
          <p:nvPr/>
        </p:nvSpPr>
        <p:spPr>
          <a:xfrm>
            <a:off x="7148304" y="1533610"/>
            <a:ext cx="1605659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F18B2986-A75B-78C6-EB97-C5B3CBB51AD6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81388" b="27989"/>
          <a:stretch>
            <a:fillRect/>
          </a:stretch>
        </p:blipFill>
        <p:spPr>
          <a:xfrm>
            <a:off x="7514937" y="1490846"/>
            <a:ext cx="814335" cy="454343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2A66ABA6-4852-297F-0CAD-C8A4115B7C88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8386" y="1526749"/>
            <a:ext cx="399160" cy="381198"/>
          </a:xfrm>
          <a:prstGeom prst="rect">
            <a:avLst/>
          </a:prstGeom>
        </p:spPr>
      </p:pic>
      <p:pic>
        <p:nvPicPr>
          <p:cNvPr id="16" name="図 15" descr="光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F443571D-93F0-4266-01AF-B69DFA0F3767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838" y="1780812"/>
            <a:ext cx="2928432" cy="41115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79627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246D9-783C-7501-541F-E1915268E1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DCF0030A-8BF3-5DE2-8C1C-68DB583A77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63" cy="704886"/>
          </a:xfrm>
          <a:prstGeom prst="rect">
            <a:avLst/>
          </a:prstGeom>
        </p:spPr>
      </p:pic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B7DB5128-B0AC-A935-A95D-A6E2772F4B2B}"/>
              </a:ext>
            </a:extLst>
          </p:cNvPr>
          <p:cNvSpPr/>
          <p:nvPr/>
        </p:nvSpPr>
        <p:spPr>
          <a:xfrm>
            <a:off x="289895" y="4681612"/>
            <a:ext cx="8564210" cy="1256040"/>
          </a:xfrm>
          <a:prstGeom prst="roundRect">
            <a:avLst/>
          </a:prstGeom>
          <a:solidFill>
            <a:srgbClr val="C9E2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3" name="図 2" descr="スポーツゲーム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60D92A5C-7C8B-8636-B8DC-B61F262929C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895" y="3985595"/>
            <a:ext cx="1264805" cy="888872"/>
          </a:xfrm>
          <a:prstGeom prst="rect">
            <a:avLst/>
          </a:prstGeom>
        </p:spPr>
      </p:pic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C3319674-654C-070D-AC43-B00B1AB9693E}"/>
              </a:ext>
            </a:extLst>
          </p:cNvPr>
          <p:cNvGrpSpPr/>
          <p:nvPr/>
        </p:nvGrpSpPr>
        <p:grpSpPr>
          <a:xfrm>
            <a:off x="3648431" y="6189233"/>
            <a:ext cx="3363413" cy="459862"/>
            <a:chOff x="3870104" y="6252542"/>
            <a:chExt cx="3363413" cy="459862"/>
          </a:xfrm>
        </p:grpSpPr>
        <p:sp>
          <p:nvSpPr>
            <p:cNvPr id="12" name="吹き出し: 角を丸めた四角形 11">
              <a:extLst>
                <a:ext uri="{FF2B5EF4-FFF2-40B4-BE49-F238E27FC236}">
                  <a16:creationId xmlns:a16="http://schemas.microsoft.com/office/drawing/2014/main" id="{6D308D28-4A8A-93B6-6CAE-1B703D0592AE}"/>
                </a:ext>
              </a:extLst>
            </p:cNvPr>
            <p:cNvSpPr/>
            <p:nvPr/>
          </p:nvSpPr>
          <p:spPr>
            <a:xfrm>
              <a:off x="3870104" y="6252542"/>
              <a:ext cx="3363413" cy="459862"/>
            </a:xfrm>
            <a:prstGeom prst="wedgeRoundRectCallout">
              <a:avLst>
                <a:gd name="adj1" fmla="val 59599"/>
                <a:gd name="adj2" fmla="val 8898"/>
                <a:gd name="adj3" fmla="val 16667"/>
              </a:avLst>
            </a:prstGeom>
            <a:ln w="28575">
              <a:solidFill>
                <a:srgbClr val="F2B8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pic>
          <p:nvPicPr>
            <p:cNvPr id="13" name="図 12">
              <a:extLst>
                <a:ext uri="{FF2B5EF4-FFF2-40B4-BE49-F238E27FC236}">
                  <a16:creationId xmlns:a16="http://schemas.microsoft.com/office/drawing/2014/main" id="{A3F91051-7E35-9745-542B-7B4FE25B32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r="7236" b="50000"/>
            <a:stretch>
              <a:fillRect/>
            </a:stretch>
          </p:blipFill>
          <p:spPr>
            <a:xfrm>
              <a:off x="4014231" y="6331208"/>
              <a:ext cx="3145559" cy="337566"/>
            </a:xfrm>
            <a:prstGeom prst="rect">
              <a:avLst/>
            </a:prstGeom>
          </p:spPr>
        </p:pic>
      </p:grpSp>
      <p:pic>
        <p:nvPicPr>
          <p:cNvPr id="14" name="図 13">
            <a:hlinkClick r:id="rId6" action="ppaction://hlinksldjump"/>
            <a:extLst>
              <a:ext uri="{FF2B5EF4-FFF2-40B4-BE49-F238E27FC236}">
                <a16:creationId xmlns:a16="http://schemas.microsoft.com/office/drawing/2014/main" id="{DD90BED0-6465-245E-217B-32F3D4E567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06772" y="6108241"/>
            <a:ext cx="1347333" cy="621846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6CAAA810-0E8B-93E7-A267-47CA67ACA316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b="42161"/>
          <a:stretch>
            <a:fillRect/>
          </a:stretch>
        </p:blipFill>
        <p:spPr>
          <a:xfrm>
            <a:off x="647365" y="4821422"/>
            <a:ext cx="8206740" cy="1075388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6B4A9203-1560-FAAE-3594-B5926774AA2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49222" y="2094731"/>
            <a:ext cx="4645555" cy="75597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FDE6E75F-8E10-963E-3BC8-DF9F1D7FBE9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16694" y="2951609"/>
            <a:ext cx="4645555" cy="755970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C5C78D4C-9BB2-D26A-77DE-0FAF321782D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16693" y="3808487"/>
            <a:ext cx="4645555" cy="75597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8" name="インク 17">
                <a:extLst>
                  <a:ext uri="{FF2B5EF4-FFF2-40B4-BE49-F238E27FC236}">
                    <a16:creationId xmlns:a16="http://schemas.microsoft.com/office/drawing/2014/main" id="{C6741093-0997-9904-E41C-4D713C765FF8}"/>
                  </a:ext>
                </a:extLst>
              </p14:cNvPr>
              <p14:cNvContentPartPr/>
              <p14:nvPr/>
            </p14:nvContentPartPr>
            <p14:xfrm>
              <a:off x="1666124" y="3029870"/>
              <a:ext cx="844484" cy="728163"/>
            </p14:xfrm>
          </p:contentPart>
        </mc:Choice>
        <mc:Fallback xmlns="">
          <p:pic>
            <p:nvPicPr>
              <p:cNvPr id="18" name="インク 17">
                <a:extLst>
                  <a:ext uri="{FF2B5EF4-FFF2-40B4-BE49-F238E27FC236}">
                    <a16:creationId xmlns:a16="http://schemas.microsoft.com/office/drawing/2014/main" id="{C6741093-0997-9904-E41C-4D713C765FF8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630143" y="2993876"/>
                <a:ext cx="916087" cy="799791"/>
              </a:xfrm>
              <a:prstGeom prst="rect">
                <a:avLst/>
              </a:prstGeom>
            </p:spPr>
          </p:pic>
        </mc:Fallback>
      </mc:AlternateContent>
      <p:pic>
        <p:nvPicPr>
          <p:cNvPr id="19" name="図 18">
            <a:extLst>
              <a:ext uri="{FF2B5EF4-FFF2-40B4-BE49-F238E27FC236}">
                <a16:creationId xmlns:a16="http://schemas.microsoft.com/office/drawing/2014/main" id="{25B3DC8A-61CE-ACFA-2815-C0078B9D9A31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b="26147"/>
          <a:stretch>
            <a:fillRect/>
          </a:stretch>
        </p:blipFill>
        <p:spPr>
          <a:xfrm>
            <a:off x="893135" y="586119"/>
            <a:ext cx="7641907" cy="1300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580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94304B-C692-974E-E65F-0B351FE21E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B7E5206B-83E3-CF03-949A-3BB94A30CD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63" cy="704886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AEAEF693-5F4C-3080-F246-2171B6E322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0250" y="1772125"/>
            <a:ext cx="2462997" cy="2865368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C9473D40-FEE8-D846-A50B-97B8CB126E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3850" y="1769076"/>
            <a:ext cx="2462997" cy="2871465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D5003098-75F5-11CE-B0F4-0938D4AC8A8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41215"/>
          <a:stretch>
            <a:fillRect/>
          </a:stretch>
        </p:blipFill>
        <p:spPr>
          <a:xfrm>
            <a:off x="822804" y="609636"/>
            <a:ext cx="7498391" cy="101792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" name="インク 2">
                <a:extLst>
                  <a:ext uri="{FF2B5EF4-FFF2-40B4-BE49-F238E27FC236}">
                    <a16:creationId xmlns:a16="http://schemas.microsoft.com/office/drawing/2014/main" id="{E799CA28-1093-5740-D7EA-7DF2FCBF57FE}"/>
                  </a:ext>
                </a:extLst>
              </p14:cNvPr>
              <p14:cNvContentPartPr/>
              <p14:nvPr/>
            </p14:nvContentPartPr>
            <p14:xfrm>
              <a:off x="822804" y="1772125"/>
              <a:ext cx="1300244" cy="1121146"/>
            </p14:xfrm>
          </p:contentPart>
        </mc:Choice>
        <mc:Fallback xmlns="">
          <p:pic>
            <p:nvPicPr>
              <p:cNvPr id="3" name="インク 2">
                <a:extLst>
                  <a:ext uri="{FF2B5EF4-FFF2-40B4-BE49-F238E27FC236}">
                    <a16:creationId xmlns:a16="http://schemas.microsoft.com/office/drawing/2014/main" id="{E799CA28-1093-5740-D7EA-7DF2FCBF57F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86816" y="1736133"/>
                <a:ext cx="1371860" cy="1192770"/>
              </a:xfrm>
              <a:prstGeom prst="rect">
                <a:avLst/>
              </a:prstGeom>
            </p:spPr>
          </p:pic>
        </mc:Fallback>
      </mc:AlternateContent>
      <p:sp>
        <p:nvSpPr>
          <p:cNvPr id="7" name="動作設定ボタン: 進む/次へ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E7F3608F-BD90-488C-441F-13A4064FC033}"/>
              </a:ext>
            </a:extLst>
          </p:cNvPr>
          <p:cNvSpPr>
            <a:spLocks noChangeAspect="1"/>
          </p:cNvSpPr>
          <p:nvPr/>
        </p:nvSpPr>
        <p:spPr>
          <a:xfrm>
            <a:off x="8157546" y="6057224"/>
            <a:ext cx="598060" cy="598060"/>
          </a:xfrm>
          <a:prstGeom prst="actionButtonForwardNext">
            <a:avLst/>
          </a:prstGeom>
          <a:solidFill>
            <a:srgbClr val="F7787C"/>
          </a:solidFill>
          <a:ln>
            <a:noFill/>
          </a:ln>
          <a:scene3d>
            <a:camera prst="orthographicFront"/>
            <a:lightRig rig="threePt" dir="t"/>
          </a:scene3d>
          <a:sp3d contourW="63500">
            <a:bevelT/>
            <a:bevelB/>
            <a:contourClr>
              <a:schemeClr val="bg1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5554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D426DE-3D8F-58BA-B3A0-FDDE1A5AAD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658F7625-8836-DEAF-52F8-70B0607723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63" cy="704886"/>
          </a:xfrm>
          <a:prstGeom prst="rect">
            <a:avLst/>
          </a:prstGeom>
        </p:spPr>
      </p:pic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8B895D88-6163-28B1-5F07-E87032893BF6}"/>
              </a:ext>
            </a:extLst>
          </p:cNvPr>
          <p:cNvSpPr/>
          <p:nvPr/>
        </p:nvSpPr>
        <p:spPr>
          <a:xfrm>
            <a:off x="872028" y="4874185"/>
            <a:ext cx="7620000" cy="1159166"/>
          </a:xfrm>
          <a:prstGeom prst="roundRect">
            <a:avLst/>
          </a:prstGeom>
          <a:solidFill>
            <a:srgbClr val="C9E2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7" name="図 6" descr="スポーツゲーム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8DF20A7F-90A3-76C7-FDC8-15A39E09FD6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401" y="4287341"/>
            <a:ext cx="1264805" cy="888872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87F2BF2F-1055-2DBA-C9B5-A67AE1C80D9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8694" b="70718"/>
          <a:stretch>
            <a:fillRect/>
          </a:stretch>
        </p:blipFill>
        <p:spPr>
          <a:xfrm>
            <a:off x="1309775" y="5016677"/>
            <a:ext cx="6744505" cy="874181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12B2F624-0E6E-6B92-53D7-F6A6FE06F56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41215"/>
          <a:stretch>
            <a:fillRect/>
          </a:stretch>
        </p:blipFill>
        <p:spPr>
          <a:xfrm>
            <a:off x="822804" y="609636"/>
            <a:ext cx="7498391" cy="1017926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4AA8847-3E86-769C-016B-AAFAC34FB61F}"/>
              </a:ext>
            </a:extLst>
          </p:cNvPr>
          <p:cNvGrpSpPr/>
          <p:nvPr/>
        </p:nvGrpSpPr>
        <p:grpSpPr>
          <a:xfrm>
            <a:off x="3648431" y="6189233"/>
            <a:ext cx="3363413" cy="459862"/>
            <a:chOff x="3870104" y="6252542"/>
            <a:chExt cx="3363413" cy="459862"/>
          </a:xfrm>
        </p:grpSpPr>
        <p:sp>
          <p:nvSpPr>
            <p:cNvPr id="11" name="吹き出し: 角を丸めた四角形 10">
              <a:extLst>
                <a:ext uri="{FF2B5EF4-FFF2-40B4-BE49-F238E27FC236}">
                  <a16:creationId xmlns:a16="http://schemas.microsoft.com/office/drawing/2014/main" id="{E50C1E8D-4912-4410-DA19-BDA7C146247C}"/>
                </a:ext>
              </a:extLst>
            </p:cNvPr>
            <p:cNvSpPr/>
            <p:nvPr/>
          </p:nvSpPr>
          <p:spPr>
            <a:xfrm>
              <a:off x="3870104" y="6252542"/>
              <a:ext cx="3363413" cy="459862"/>
            </a:xfrm>
            <a:prstGeom prst="wedgeRoundRectCallout">
              <a:avLst>
                <a:gd name="adj1" fmla="val 59599"/>
                <a:gd name="adj2" fmla="val 8898"/>
                <a:gd name="adj3" fmla="val 16667"/>
              </a:avLst>
            </a:prstGeom>
            <a:ln w="28575">
              <a:solidFill>
                <a:srgbClr val="F2B8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0B706E60-4D42-6380-FAE3-27D9EEAE4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r="7236" b="50000"/>
            <a:stretch>
              <a:fillRect/>
            </a:stretch>
          </p:blipFill>
          <p:spPr>
            <a:xfrm>
              <a:off x="4014231" y="6331208"/>
              <a:ext cx="3145559" cy="337566"/>
            </a:xfrm>
            <a:prstGeom prst="rect">
              <a:avLst/>
            </a:prstGeom>
          </p:spPr>
        </p:pic>
      </p:grpSp>
      <p:pic>
        <p:nvPicPr>
          <p:cNvPr id="13" name="図 12">
            <a:hlinkClick r:id="rId8" action="ppaction://hlinksldjump"/>
            <a:extLst>
              <a:ext uri="{FF2B5EF4-FFF2-40B4-BE49-F238E27FC236}">
                <a16:creationId xmlns:a16="http://schemas.microsoft.com/office/drawing/2014/main" id="{4663F5B3-E0C7-F3F3-434A-B179B4B17BF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62548" y="6108241"/>
            <a:ext cx="1347333" cy="621846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B134BD13-D9FB-3F31-58E6-5908F0752BF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30250" y="1772125"/>
            <a:ext cx="2462997" cy="2865368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08857E8F-BA47-4DC6-3D1C-7BE78975A55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63850" y="1769076"/>
            <a:ext cx="2462997" cy="287146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9" name="インク 18">
                <a:extLst>
                  <a:ext uri="{FF2B5EF4-FFF2-40B4-BE49-F238E27FC236}">
                    <a16:creationId xmlns:a16="http://schemas.microsoft.com/office/drawing/2014/main" id="{8B98299C-41BB-96D2-2A79-5B0772295531}"/>
                  </a:ext>
                </a:extLst>
              </p14:cNvPr>
              <p14:cNvContentPartPr/>
              <p14:nvPr/>
            </p14:nvContentPartPr>
            <p14:xfrm>
              <a:off x="822804" y="1772125"/>
              <a:ext cx="1300244" cy="1121146"/>
            </p14:xfrm>
          </p:contentPart>
        </mc:Choice>
        <mc:Fallback xmlns="">
          <p:pic>
            <p:nvPicPr>
              <p:cNvPr id="19" name="インク 18">
                <a:extLst>
                  <a:ext uri="{FF2B5EF4-FFF2-40B4-BE49-F238E27FC236}">
                    <a16:creationId xmlns:a16="http://schemas.microsoft.com/office/drawing/2014/main" id="{8B98299C-41BB-96D2-2A79-5B0772295531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86816" y="1736133"/>
                <a:ext cx="1371860" cy="119277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22165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E008B6-F2A1-48C9-8D60-54D307B5C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6C474E40-D555-D310-942E-2F08E2E85A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63" cy="704886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46A66972-8B5B-68D1-55E2-5CBC729613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2658" y="3585299"/>
            <a:ext cx="6358679" cy="75597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インク 5">
                <a:extLst>
                  <a:ext uri="{FF2B5EF4-FFF2-40B4-BE49-F238E27FC236}">
                    <a16:creationId xmlns:a16="http://schemas.microsoft.com/office/drawing/2014/main" id="{262EB0F6-073A-B38D-A69F-F78DCA4C6601}"/>
                  </a:ext>
                </a:extLst>
              </p14:cNvPr>
              <p14:cNvContentPartPr/>
              <p14:nvPr/>
            </p14:nvContentPartPr>
            <p14:xfrm>
              <a:off x="609631" y="3575551"/>
              <a:ext cx="982379" cy="847065"/>
            </p14:xfrm>
          </p:contentPart>
        </mc:Choice>
        <mc:Fallback xmlns="">
          <p:pic>
            <p:nvPicPr>
              <p:cNvPr id="6" name="インク 5">
                <a:extLst>
                  <a:ext uri="{FF2B5EF4-FFF2-40B4-BE49-F238E27FC236}">
                    <a16:creationId xmlns:a16="http://schemas.microsoft.com/office/drawing/2014/main" id="{262EB0F6-073A-B38D-A69F-F78DCA4C660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73646" y="3539567"/>
                <a:ext cx="1053988" cy="918673"/>
              </a:xfrm>
              <a:prstGeom prst="rect">
                <a:avLst/>
              </a:prstGeom>
            </p:spPr>
          </p:pic>
        </mc:Fallback>
      </mc:AlternateContent>
      <p:sp>
        <p:nvSpPr>
          <p:cNvPr id="8" name="動作設定ボタン: 進む/次へ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934D78D6-ABF1-1DBF-AB48-E50FFB20E5B5}"/>
              </a:ext>
            </a:extLst>
          </p:cNvPr>
          <p:cNvSpPr>
            <a:spLocks noChangeAspect="1"/>
          </p:cNvSpPr>
          <p:nvPr/>
        </p:nvSpPr>
        <p:spPr>
          <a:xfrm>
            <a:off x="8157546" y="6057224"/>
            <a:ext cx="598060" cy="598060"/>
          </a:xfrm>
          <a:prstGeom prst="actionButtonForwardNext">
            <a:avLst/>
          </a:prstGeom>
          <a:solidFill>
            <a:srgbClr val="F7787C"/>
          </a:solidFill>
          <a:ln>
            <a:noFill/>
          </a:ln>
          <a:scene3d>
            <a:camera prst="orthographicFront"/>
            <a:lightRig rig="threePt" dir="t"/>
          </a:scene3d>
          <a:sp3d contourW="63500">
            <a:bevelT/>
            <a:bevelB/>
            <a:contourClr>
              <a:schemeClr val="bg1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1BA3D470-8F1A-89D5-367F-8F75E331E2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92659" y="2632357"/>
            <a:ext cx="6358679" cy="75597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2B4D6D6E-6EBA-9D20-3636-EE703A2F7A5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r="3933" b="53159"/>
          <a:stretch>
            <a:fillRect/>
          </a:stretch>
        </p:blipFill>
        <p:spPr>
          <a:xfrm>
            <a:off x="763606" y="645127"/>
            <a:ext cx="7305730" cy="75597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935013EB-8613-0169-4A83-109E89C6BE5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92660" y="1679415"/>
            <a:ext cx="6358679" cy="7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00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8" grpId="2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9952D-AA0B-6DAE-DBED-78273D237E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BEB96637-80E9-9852-4D05-1A4CA618F6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63" cy="704886"/>
          </a:xfrm>
          <a:prstGeom prst="rect">
            <a:avLst/>
          </a:prstGeom>
        </p:spPr>
      </p:pic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1C2965B2-D083-F0AF-46F3-DF5BA2E178DD}"/>
              </a:ext>
            </a:extLst>
          </p:cNvPr>
          <p:cNvSpPr/>
          <p:nvPr/>
        </p:nvSpPr>
        <p:spPr>
          <a:xfrm>
            <a:off x="1395442" y="4820820"/>
            <a:ext cx="7058025" cy="1120125"/>
          </a:xfrm>
          <a:prstGeom prst="roundRect">
            <a:avLst/>
          </a:prstGeom>
          <a:solidFill>
            <a:srgbClr val="C9E2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7" name="図 6" descr="スポーツゲーム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73B92834-5602-012C-13A7-51ABF6BBE19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250" y="4765648"/>
            <a:ext cx="1264805" cy="888872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A1252B35-B243-7531-DB3E-88B34D42984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6443"/>
          <a:stretch>
            <a:fillRect/>
          </a:stretch>
        </p:blipFill>
        <p:spPr>
          <a:xfrm>
            <a:off x="1604396" y="5001406"/>
            <a:ext cx="6613721" cy="803926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02479CF7-191B-AE8E-DDE6-7C0E1FE4999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933" b="53159"/>
          <a:stretch>
            <a:fillRect/>
          </a:stretch>
        </p:blipFill>
        <p:spPr>
          <a:xfrm>
            <a:off x="763606" y="645127"/>
            <a:ext cx="7305730" cy="755970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95BB9CB1-7618-C4DE-A6BE-5EAC7E233D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92658" y="3585299"/>
            <a:ext cx="6358679" cy="75597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8" name="インク 17">
                <a:extLst>
                  <a:ext uri="{FF2B5EF4-FFF2-40B4-BE49-F238E27FC236}">
                    <a16:creationId xmlns:a16="http://schemas.microsoft.com/office/drawing/2014/main" id="{A3AA3BF4-D335-FD77-D5F6-2286E5EFAB8A}"/>
                  </a:ext>
                </a:extLst>
              </p14:cNvPr>
              <p14:cNvContentPartPr/>
              <p14:nvPr/>
            </p14:nvContentPartPr>
            <p14:xfrm>
              <a:off x="609631" y="3575551"/>
              <a:ext cx="982379" cy="847065"/>
            </p14:xfrm>
          </p:contentPart>
        </mc:Choice>
        <mc:Fallback xmlns="">
          <p:pic>
            <p:nvPicPr>
              <p:cNvPr id="18" name="インク 17">
                <a:extLst>
                  <a:ext uri="{FF2B5EF4-FFF2-40B4-BE49-F238E27FC236}">
                    <a16:creationId xmlns:a16="http://schemas.microsoft.com/office/drawing/2014/main" id="{A3AA3BF4-D335-FD77-D5F6-2286E5EFAB8A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73646" y="3539567"/>
                <a:ext cx="1053988" cy="918673"/>
              </a:xfrm>
              <a:prstGeom prst="rect">
                <a:avLst/>
              </a:prstGeom>
            </p:spPr>
          </p:pic>
        </mc:Fallback>
      </mc:AlternateContent>
      <p:pic>
        <p:nvPicPr>
          <p:cNvPr id="19" name="図 18">
            <a:extLst>
              <a:ext uri="{FF2B5EF4-FFF2-40B4-BE49-F238E27FC236}">
                <a16:creationId xmlns:a16="http://schemas.microsoft.com/office/drawing/2014/main" id="{81283BDC-11E3-842B-E0FB-4F48A652BC0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92659" y="2632357"/>
            <a:ext cx="6358679" cy="755970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F6EB7E7B-DF1E-F158-702B-7CD59D1B2D1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92660" y="1679415"/>
            <a:ext cx="6358679" cy="755970"/>
          </a:xfrm>
          <a:prstGeom prst="rect">
            <a:avLst/>
          </a:prstGeom>
        </p:spPr>
      </p:pic>
      <p:pic>
        <p:nvPicPr>
          <p:cNvPr id="22" name="図 21">
            <a:hlinkClick r:id="rId12" action="ppaction://hlinksldjump"/>
            <a:extLst>
              <a:ext uri="{FF2B5EF4-FFF2-40B4-BE49-F238E27FC236}">
                <a16:creationId xmlns:a16="http://schemas.microsoft.com/office/drawing/2014/main" id="{10E544FF-8061-0CAD-69D6-14425599AA47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r="68634" b="7848"/>
          <a:stretch>
            <a:fillRect/>
          </a:stretch>
        </p:blipFill>
        <p:spPr>
          <a:xfrm>
            <a:off x="5764132" y="6189898"/>
            <a:ext cx="2324147" cy="574399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43D1EE85-D672-DED4-F628-379ABDEC736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909647" y="6219842"/>
            <a:ext cx="676715" cy="676715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C4B47C4C-DC77-1ECA-3EC8-43A05C63A500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4540" y="5961164"/>
            <a:ext cx="1973670" cy="7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309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7D072C-56F9-EF3F-8EED-A49979032E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1ACF16B2-2E43-14DB-9C80-56C7F115E032}"/>
              </a:ext>
            </a:extLst>
          </p:cNvPr>
          <p:cNvGrpSpPr/>
          <p:nvPr/>
        </p:nvGrpSpPr>
        <p:grpSpPr>
          <a:xfrm>
            <a:off x="328632" y="173507"/>
            <a:ext cx="2467511" cy="798800"/>
            <a:chOff x="2179782" y="3611415"/>
            <a:chExt cx="3537527" cy="1269111"/>
          </a:xfrm>
        </p:grpSpPr>
        <p:grpSp>
          <p:nvGrpSpPr>
            <p:cNvPr id="8" name="グループ化 7">
              <a:extLst>
                <a:ext uri="{FF2B5EF4-FFF2-40B4-BE49-F238E27FC236}">
                  <a16:creationId xmlns:a16="http://schemas.microsoft.com/office/drawing/2014/main" id="{8B82CA46-34CB-ED4C-E4A3-40618A6A81F8}"/>
                </a:ext>
              </a:extLst>
            </p:cNvPr>
            <p:cNvGrpSpPr/>
            <p:nvPr/>
          </p:nvGrpSpPr>
          <p:grpSpPr>
            <a:xfrm>
              <a:off x="2179782" y="3611415"/>
              <a:ext cx="3537527" cy="1269111"/>
              <a:chOff x="2179782" y="3611415"/>
              <a:chExt cx="3537527" cy="1269111"/>
            </a:xfrm>
          </p:grpSpPr>
          <p:sp>
            <p:nvSpPr>
              <p:cNvPr id="10" name="雲 9">
                <a:extLst>
                  <a:ext uri="{FF2B5EF4-FFF2-40B4-BE49-F238E27FC236}">
                    <a16:creationId xmlns:a16="http://schemas.microsoft.com/office/drawing/2014/main" id="{80226EFE-F36A-E6FB-4493-0D080CF4FF53}"/>
                  </a:ext>
                </a:extLst>
              </p:cNvPr>
              <p:cNvSpPr/>
              <p:nvPr/>
            </p:nvSpPr>
            <p:spPr>
              <a:xfrm>
                <a:off x="2179782" y="3611415"/>
                <a:ext cx="3537527" cy="1269111"/>
              </a:xfrm>
              <a:prstGeom prst="cloud">
                <a:avLst/>
              </a:prstGeom>
              <a:ln w="381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" name="楕円 10">
                <a:extLst>
                  <a:ext uri="{FF2B5EF4-FFF2-40B4-BE49-F238E27FC236}">
                    <a16:creationId xmlns:a16="http://schemas.microsoft.com/office/drawing/2014/main" id="{6D24F582-9619-FA79-6177-8DBAD18E86F7}"/>
                  </a:ext>
                </a:extLst>
              </p:cNvPr>
              <p:cNvSpPr/>
              <p:nvPr/>
            </p:nvSpPr>
            <p:spPr>
              <a:xfrm>
                <a:off x="2295744" y="4335737"/>
                <a:ext cx="594149" cy="25858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" name="楕円 11">
                <a:extLst>
                  <a:ext uri="{FF2B5EF4-FFF2-40B4-BE49-F238E27FC236}">
                    <a16:creationId xmlns:a16="http://schemas.microsoft.com/office/drawing/2014/main" id="{88D81882-0E1C-E288-32BD-CD47B90C9FB4}"/>
                  </a:ext>
                </a:extLst>
              </p:cNvPr>
              <p:cNvSpPr/>
              <p:nvPr/>
            </p:nvSpPr>
            <p:spPr>
              <a:xfrm>
                <a:off x="2240183" y="4106651"/>
                <a:ext cx="594149" cy="25858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楕円 12">
                <a:extLst>
                  <a:ext uri="{FF2B5EF4-FFF2-40B4-BE49-F238E27FC236}">
                    <a16:creationId xmlns:a16="http://schemas.microsoft.com/office/drawing/2014/main" id="{2BEEC638-4F04-FB15-8D8F-DA9770B27B2B}"/>
                  </a:ext>
                </a:extLst>
              </p:cNvPr>
              <p:cNvSpPr/>
              <p:nvPr/>
            </p:nvSpPr>
            <p:spPr>
              <a:xfrm>
                <a:off x="3309736" y="3713355"/>
                <a:ext cx="594149" cy="25858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楕円 17">
                <a:extLst>
                  <a:ext uri="{FF2B5EF4-FFF2-40B4-BE49-F238E27FC236}">
                    <a16:creationId xmlns:a16="http://schemas.microsoft.com/office/drawing/2014/main" id="{E56A36BE-8CEE-11B8-0C5B-D91F6B674F22}"/>
                  </a:ext>
                </a:extLst>
              </p:cNvPr>
              <p:cNvSpPr/>
              <p:nvPr/>
            </p:nvSpPr>
            <p:spPr>
              <a:xfrm>
                <a:off x="4862754" y="4137976"/>
                <a:ext cx="594149" cy="349748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9" name="楕円 8">
              <a:extLst>
                <a:ext uri="{FF2B5EF4-FFF2-40B4-BE49-F238E27FC236}">
                  <a16:creationId xmlns:a16="http://schemas.microsoft.com/office/drawing/2014/main" id="{47BF5471-E07B-E2B7-EE88-455788197B66}"/>
                </a:ext>
              </a:extLst>
            </p:cNvPr>
            <p:cNvSpPr/>
            <p:nvPr/>
          </p:nvSpPr>
          <p:spPr>
            <a:xfrm>
              <a:off x="5049135" y="4005677"/>
              <a:ext cx="594149" cy="3497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14" name="図 13">
            <a:extLst>
              <a:ext uri="{FF2B5EF4-FFF2-40B4-BE49-F238E27FC236}">
                <a16:creationId xmlns:a16="http://schemas.microsoft.com/office/drawing/2014/main" id="{097916B5-EBBA-E95F-9EE2-F7F61CA9A52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0078" y="140701"/>
            <a:ext cx="1469012" cy="1469012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56B6EED9-0360-21CA-DEEC-EEE9951EE12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-1" r="60830" b="14808"/>
          <a:stretch/>
        </p:blipFill>
        <p:spPr>
          <a:xfrm>
            <a:off x="664788" y="282327"/>
            <a:ext cx="1742498" cy="499858"/>
          </a:xfrm>
          <a:prstGeom prst="rect">
            <a:avLst/>
          </a:prstGeom>
        </p:spPr>
      </p:pic>
      <p:pic>
        <p:nvPicPr>
          <p:cNvPr id="5" name="Picture 2" descr="光る電球のイラスト">
            <a:extLst>
              <a:ext uri="{FF2B5EF4-FFF2-40B4-BE49-F238E27FC236}">
                <a16:creationId xmlns:a16="http://schemas.microsoft.com/office/drawing/2014/main" id="{3CA2DDEC-0C8C-E74A-D10A-9FF6562438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8825" y="-25984"/>
            <a:ext cx="724191" cy="895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0709DD79-4CD9-08FF-3D23-97AF845A127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22860"/>
          <a:stretch>
            <a:fillRect/>
          </a:stretch>
        </p:blipFill>
        <p:spPr>
          <a:xfrm>
            <a:off x="495203" y="1267819"/>
            <a:ext cx="7351338" cy="4655338"/>
          </a:xfrm>
          <a:prstGeom prst="rect">
            <a:avLst/>
          </a:prstGeom>
        </p:spPr>
      </p:pic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2C1A5EFD-FF87-95A8-E14B-A41D3BCEFF73}"/>
              </a:ext>
            </a:extLst>
          </p:cNvPr>
          <p:cNvGrpSpPr/>
          <p:nvPr/>
        </p:nvGrpSpPr>
        <p:grpSpPr>
          <a:xfrm>
            <a:off x="3648431" y="6189233"/>
            <a:ext cx="3363413" cy="459862"/>
            <a:chOff x="3870104" y="6252542"/>
            <a:chExt cx="3363413" cy="459862"/>
          </a:xfrm>
        </p:grpSpPr>
        <p:sp>
          <p:nvSpPr>
            <p:cNvPr id="19" name="吹き出し: 角を丸めた四角形 18">
              <a:extLst>
                <a:ext uri="{FF2B5EF4-FFF2-40B4-BE49-F238E27FC236}">
                  <a16:creationId xmlns:a16="http://schemas.microsoft.com/office/drawing/2014/main" id="{C4A6DC03-397F-757D-A9BB-09BC03B7E685}"/>
                </a:ext>
              </a:extLst>
            </p:cNvPr>
            <p:cNvSpPr/>
            <p:nvPr/>
          </p:nvSpPr>
          <p:spPr>
            <a:xfrm>
              <a:off x="3870104" y="6252542"/>
              <a:ext cx="3363413" cy="459862"/>
            </a:xfrm>
            <a:prstGeom prst="wedgeRoundRectCallout">
              <a:avLst>
                <a:gd name="adj1" fmla="val 59599"/>
                <a:gd name="adj2" fmla="val 8898"/>
                <a:gd name="adj3" fmla="val 16667"/>
              </a:avLst>
            </a:prstGeom>
            <a:ln w="28575">
              <a:solidFill>
                <a:srgbClr val="F2B8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pic>
          <p:nvPicPr>
            <p:cNvPr id="20" name="図 19">
              <a:extLst>
                <a:ext uri="{FF2B5EF4-FFF2-40B4-BE49-F238E27FC236}">
                  <a16:creationId xmlns:a16="http://schemas.microsoft.com/office/drawing/2014/main" id="{BF46640B-75B2-8608-32D5-53AB27453E1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r="7236" b="50000"/>
            <a:stretch>
              <a:fillRect/>
            </a:stretch>
          </p:blipFill>
          <p:spPr>
            <a:xfrm>
              <a:off x="4014231" y="6331208"/>
              <a:ext cx="3145559" cy="337566"/>
            </a:xfrm>
            <a:prstGeom prst="rect">
              <a:avLst/>
            </a:prstGeom>
          </p:spPr>
        </p:pic>
      </p:grpSp>
      <p:pic>
        <p:nvPicPr>
          <p:cNvPr id="21" name="図 20">
            <a:hlinkClick r:id="rId8" action="ppaction://hlinksldjump"/>
            <a:extLst>
              <a:ext uri="{FF2B5EF4-FFF2-40B4-BE49-F238E27FC236}">
                <a16:creationId xmlns:a16="http://schemas.microsoft.com/office/drawing/2014/main" id="{C816CE2D-1DB7-3427-AF33-E841C4CC6D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41923" y="6108241"/>
            <a:ext cx="1347333" cy="62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865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74BBFBA5-40EB-2CB6-9DD5-23459FCA3A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63" cy="704886"/>
          </a:xfrm>
          <a:prstGeom prst="rect">
            <a:avLst/>
          </a:prstGeom>
        </p:spPr>
      </p:pic>
      <p:sp>
        <p:nvSpPr>
          <p:cNvPr id="4" name="動作設定ボタン: 進む/次へ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29B26DDD-A9F3-37E2-BA01-31FBBF2A6287}"/>
              </a:ext>
            </a:extLst>
          </p:cNvPr>
          <p:cNvSpPr>
            <a:spLocks noChangeAspect="1"/>
          </p:cNvSpPr>
          <p:nvPr/>
        </p:nvSpPr>
        <p:spPr>
          <a:xfrm>
            <a:off x="8157546" y="6057224"/>
            <a:ext cx="598060" cy="598060"/>
          </a:xfrm>
          <a:prstGeom prst="actionButtonForwardNext">
            <a:avLst/>
          </a:prstGeom>
          <a:solidFill>
            <a:srgbClr val="F7787C"/>
          </a:solidFill>
          <a:ln>
            <a:noFill/>
          </a:ln>
          <a:scene3d>
            <a:camera prst="orthographicFront"/>
            <a:lightRig rig="threePt" dir="t"/>
          </a:scene3d>
          <a:sp3d contourW="63500">
            <a:bevelT/>
            <a:bevelB/>
            <a:contourClr>
              <a:schemeClr val="bg1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DEF8CAF6-0A4B-9267-1DF0-6684CC443A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2657" y="1373803"/>
            <a:ext cx="6358679" cy="755970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EC5C5221-9732-51E9-7278-816445C34A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2657" y="2248146"/>
            <a:ext cx="6358679" cy="755970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0B38D42E-DD85-8A22-1366-07B2800753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2656" y="3122489"/>
            <a:ext cx="6358679" cy="75597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" name="インク 1">
                <a:extLst>
                  <a:ext uri="{FF2B5EF4-FFF2-40B4-BE49-F238E27FC236}">
                    <a16:creationId xmlns:a16="http://schemas.microsoft.com/office/drawing/2014/main" id="{8615A948-1CD7-7A34-5F3A-99513F4D0D62}"/>
                  </a:ext>
                </a:extLst>
              </p14:cNvPr>
              <p14:cNvContentPartPr/>
              <p14:nvPr/>
            </p14:nvContentPartPr>
            <p14:xfrm>
              <a:off x="501444" y="2248146"/>
              <a:ext cx="1023895" cy="882862"/>
            </p14:xfrm>
          </p:contentPart>
        </mc:Choice>
        <mc:Fallback xmlns="">
          <p:pic>
            <p:nvPicPr>
              <p:cNvPr id="2" name="インク 1">
                <a:extLst>
                  <a:ext uri="{FF2B5EF4-FFF2-40B4-BE49-F238E27FC236}">
                    <a16:creationId xmlns:a16="http://schemas.microsoft.com/office/drawing/2014/main" id="{8615A948-1CD7-7A34-5F3A-99513F4D0D6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65455" y="2212155"/>
                <a:ext cx="1095514" cy="954484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図 4">
            <a:extLst>
              <a:ext uri="{FF2B5EF4-FFF2-40B4-BE49-F238E27FC236}">
                <a16:creationId xmlns:a16="http://schemas.microsoft.com/office/drawing/2014/main" id="{8F0F1A7C-3F3B-6298-B698-8EDBE9C7C9B1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r="22844" b="50196"/>
          <a:stretch>
            <a:fillRect/>
          </a:stretch>
        </p:blipFill>
        <p:spPr>
          <a:xfrm>
            <a:off x="1525339" y="289436"/>
            <a:ext cx="6480399" cy="965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36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4D3FD-EA52-A892-7D3E-F679BC0DF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7977C4B4-CCCB-BDBB-4E2F-654A6EBCEE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63" cy="704886"/>
          </a:xfrm>
          <a:prstGeom prst="rect">
            <a:avLst/>
          </a:prstGeom>
        </p:spPr>
      </p:pic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DF5C3059-78D9-8273-24ED-F943BFDFB25C}"/>
              </a:ext>
            </a:extLst>
          </p:cNvPr>
          <p:cNvSpPr/>
          <p:nvPr/>
        </p:nvSpPr>
        <p:spPr>
          <a:xfrm>
            <a:off x="948309" y="4601263"/>
            <a:ext cx="7274176" cy="1397697"/>
          </a:xfrm>
          <a:prstGeom prst="roundRect">
            <a:avLst/>
          </a:prstGeom>
          <a:solidFill>
            <a:srgbClr val="C9E2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4" name="図 3" descr="スポーツゲーム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CC569D6A-ACBE-6FE0-8CF6-766C624E8F1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906" y="4078916"/>
            <a:ext cx="1264805" cy="88887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C95F1405-9135-254E-1E40-8C8AE36D708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24534"/>
          <a:stretch>
            <a:fillRect/>
          </a:stretch>
        </p:blipFill>
        <p:spPr>
          <a:xfrm>
            <a:off x="1400237" y="4755825"/>
            <a:ext cx="6522720" cy="1144350"/>
          </a:xfrm>
          <a:prstGeom prst="rect">
            <a:avLst/>
          </a:prstGeom>
        </p:spPr>
      </p:pic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7C2C0C1D-1472-3B38-48F9-3D5DAEDBD8C1}"/>
              </a:ext>
            </a:extLst>
          </p:cNvPr>
          <p:cNvGrpSpPr/>
          <p:nvPr/>
        </p:nvGrpSpPr>
        <p:grpSpPr>
          <a:xfrm>
            <a:off x="3677928" y="6226963"/>
            <a:ext cx="3363413" cy="459862"/>
            <a:chOff x="3870104" y="6252542"/>
            <a:chExt cx="3363413" cy="459862"/>
          </a:xfrm>
        </p:grpSpPr>
        <p:sp>
          <p:nvSpPr>
            <p:cNvPr id="12" name="吹き出し: 角を丸めた四角形 11">
              <a:extLst>
                <a:ext uri="{FF2B5EF4-FFF2-40B4-BE49-F238E27FC236}">
                  <a16:creationId xmlns:a16="http://schemas.microsoft.com/office/drawing/2014/main" id="{09769F07-8903-622D-7D1C-D952F569C6FB}"/>
                </a:ext>
              </a:extLst>
            </p:cNvPr>
            <p:cNvSpPr/>
            <p:nvPr/>
          </p:nvSpPr>
          <p:spPr>
            <a:xfrm>
              <a:off x="3870104" y="6252542"/>
              <a:ext cx="3363413" cy="459862"/>
            </a:xfrm>
            <a:prstGeom prst="wedgeRoundRectCallout">
              <a:avLst>
                <a:gd name="adj1" fmla="val 59599"/>
                <a:gd name="adj2" fmla="val 8898"/>
                <a:gd name="adj3" fmla="val 16667"/>
              </a:avLst>
            </a:prstGeom>
            <a:ln w="28575">
              <a:solidFill>
                <a:srgbClr val="F2B8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pic>
          <p:nvPicPr>
            <p:cNvPr id="13" name="図 12">
              <a:extLst>
                <a:ext uri="{FF2B5EF4-FFF2-40B4-BE49-F238E27FC236}">
                  <a16:creationId xmlns:a16="http://schemas.microsoft.com/office/drawing/2014/main" id="{1F92CE44-3527-831C-08ED-95274BBADDF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r="7236" b="50000"/>
            <a:stretch>
              <a:fillRect/>
            </a:stretch>
          </p:blipFill>
          <p:spPr>
            <a:xfrm>
              <a:off x="4014231" y="6331208"/>
              <a:ext cx="3145559" cy="337566"/>
            </a:xfrm>
            <a:prstGeom prst="rect">
              <a:avLst/>
            </a:prstGeom>
          </p:spPr>
        </p:pic>
      </p:grpSp>
      <p:pic>
        <p:nvPicPr>
          <p:cNvPr id="14" name="図 13">
            <a:hlinkClick r:id="rId6" action="ppaction://hlinksldjump"/>
            <a:extLst>
              <a:ext uri="{FF2B5EF4-FFF2-40B4-BE49-F238E27FC236}">
                <a16:creationId xmlns:a16="http://schemas.microsoft.com/office/drawing/2014/main" id="{675CF64A-86E4-1657-1817-124155BFB7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68846" y="6167233"/>
            <a:ext cx="1347333" cy="621846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C4D636A7-5C11-8103-9A43-BA94D50BF5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2657" y="1373803"/>
            <a:ext cx="6358679" cy="75597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E936A69D-3369-4029-BEC7-848B7F85FA1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92657" y="2248146"/>
            <a:ext cx="6358679" cy="75597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6E24259F-318B-51D4-1F81-FC1A138D7E6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92656" y="3122489"/>
            <a:ext cx="6358679" cy="75597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8" name="インク 17">
                <a:extLst>
                  <a:ext uri="{FF2B5EF4-FFF2-40B4-BE49-F238E27FC236}">
                    <a16:creationId xmlns:a16="http://schemas.microsoft.com/office/drawing/2014/main" id="{3787D549-C0E3-D4C8-79FE-312044EDCBD0}"/>
                  </a:ext>
                </a:extLst>
              </p14:cNvPr>
              <p14:cNvContentPartPr/>
              <p14:nvPr/>
            </p14:nvContentPartPr>
            <p14:xfrm>
              <a:off x="501444" y="2293514"/>
              <a:ext cx="1023895" cy="882862"/>
            </p14:xfrm>
          </p:contentPart>
        </mc:Choice>
        <mc:Fallback xmlns="">
          <p:pic>
            <p:nvPicPr>
              <p:cNvPr id="18" name="インク 17">
                <a:extLst>
                  <a:ext uri="{FF2B5EF4-FFF2-40B4-BE49-F238E27FC236}">
                    <a16:creationId xmlns:a16="http://schemas.microsoft.com/office/drawing/2014/main" id="{3787D549-C0E3-D4C8-79FE-312044EDCBD0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65455" y="2257523"/>
                <a:ext cx="1095514" cy="954484"/>
              </a:xfrm>
              <a:prstGeom prst="rect">
                <a:avLst/>
              </a:prstGeom>
            </p:spPr>
          </p:pic>
        </mc:Fallback>
      </mc:AlternateContent>
      <p:pic>
        <p:nvPicPr>
          <p:cNvPr id="19" name="図 18">
            <a:extLst>
              <a:ext uri="{FF2B5EF4-FFF2-40B4-BE49-F238E27FC236}">
                <a16:creationId xmlns:a16="http://schemas.microsoft.com/office/drawing/2014/main" id="{687A4A74-915A-D572-A280-82DA5A1F912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r="22844" b="50196"/>
          <a:stretch>
            <a:fillRect/>
          </a:stretch>
        </p:blipFill>
        <p:spPr>
          <a:xfrm>
            <a:off x="1525339" y="289436"/>
            <a:ext cx="6480399" cy="965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3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73096011-1FFA-603C-AB4F-A31CC8529A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0174" y="1357682"/>
            <a:ext cx="2462997" cy="2865368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DD6E49C5-02D8-2427-782F-F07AE12D93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1345" y="1357682"/>
            <a:ext cx="2462997" cy="2871465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938C0FDD-9CD0-307E-7552-37EE5022A8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63" cy="70488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インク 2">
                <a:extLst>
                  <a:ext uri="{FF2B5EF4-FFF2-40B4-BE49-F238E27FC236}">
                    <a16:creationId xmlns:a16="http://schemas.microsoft.com/office/drawing/2014/main" id="{BBCB39EB-0F96-757B-7793-71C787268305}"/>
                  </a:ext>
                </a:extLst>
              </p14:cNvPr>
              <p14:cNvContentPartPr/>
              <p14:nvPr/>
            </p14:nvContentPartPr>
            <p14:xfrm>
              <a:off x="4807788" y="1182981"/>
              <a:ext cx="1300244" cy="1121146"/>
            </p14:xfrm>
          </p:contentPart>
        </mc:Choice>
        <mc:Fallback xmlns="">
          <p:pic>
            <p:nvPicPr>
              <p:cNvPr id="3" name="インク 2">
                <a:extLst>
                  <a:ext uri="{FF2B5EF4-FFF2-40B4-BE49-F238E27FC236}">
                    <a16:creationId xmlns:a16="http://schemas.microsoft.com/office/drawing/2014/main" id="{BBCB39EB-0F96-757B-7793-71C78726830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771800" y="1146989"/>
                <a:ext cx="1371860" cy="1192770"/>
              </a:xfrm>
              <a:prstGeom prst="rect">
                <a:avLst/>
              </a:prstGeom>
            </p:spPr>
          </p:pic>
        </mc:Fallback>
      </mc:AlternateContent>
      <p:sp>
        <p:nvSpPr>
          <p:cNvPr id="7" name="動作設定ボタン: 進む/次へ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7E60AD1D-80E2-EF3B-5564-2396CAAB6C10}"/>
              </a:ext>
            </a:extLst>
          </p:cNvPr>
          <p:cNvSpPr>
            <a:spLocks noChangeAspect="1"/>
          </p:cNvSpPr>
          <p:nvPr/>
        </p:nvSpPr>
        <p:spPr>
          <a:xfrm>
            <a:off x="8157546" y="6057224"/>
            <a:ext cx="598060" cy="598060"/>
          </a:xfrm>
          <a:prstGeom prst="actionButtonForwardNext">
            <a:avLst/>
          </a:prstGeom>
          <a:solidFill>
            <a:srgbClr val="F7787C"/>
          </a:solidFill>
          <a:ln>
            <a:noFill/>
          </a:ln>
          <a:scene3d>
            <a:camera prst="orthographicFront"/>
            <a:lightRig rig="threePt" dir="t"/>
          </a:scene3d>
          <a:sp3d contourW="63500">
            <a:bevelT/>
            <a:bevelB/>
            <a:contourClr>
              <a:schemeClr val="bg1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E696CC7C-DC60-8B0C-6312-DE659A67631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r="21448" b="74659"/>
          <a:stretch>
            <a:fillRect/>
          </a:stretch>
        </p:blipFill>
        <p:spPr>
          <a:xfrm>
            <a:off x="1354386" y="432089"/>
            <a:ext cx="6906805" cy="518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425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5D67D-F99F-0BAD-2D3B-A7591B89D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4186E60-7FE6-7D56-EE17-BDC73CDD31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63" cy="704886"/>
          </a:xfrm>
          <a:prstGeom prst="rect">
            <a:avLst/>
          </a:prstGeom>
        </p:spPr>
      </p:pic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00DC17C8-7E1B-FD54-8F8A-BF35B41CAD51}"/>
              </a:ext>
            </a:extLst>
          </p:cNvPr>
          <p:cNvSpPr/>
          <p:nvPr/>
        </p:nvSpPr>
        <p:spPr>
          <a:xfrm>
            <a:off x="1028199" y="4537140"/>
            <a:ext cx="7491695" cy="1577814"/>
          </a:xfrm>
          <a:prstGeom prst="roundRect">
            <a:avLst/>
          </a:prstGeom>
          <a:solidFill>
            <a:srgbClr val="C9E2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7" name="図 6" descr="スポーツゲーム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230076AC-ADA4-C366-8614-338114FF754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745" y="3935760"/>
            <a:ext cx="1264805" cy="888872"/>
          </a:xfrm>
          <a:prstGeom prst="rect">
            <a:avLst/>
          </a:prstGeom>
        </p:spPr>
      </p:pic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CA588CD8-C36F-0585-98F6-72A515A9E9FE}"/>
              </a:ext>
            </a:extLst>
          </p:cNvPr>
          <p:cNvGrpSpPr/>
          <p:nvPr/>
        </p:nvGrpSpPr>
        <p:grpSpPr>
          <a:xfrm>
            <a:off x="3648431" y="6189233"/>
            <a:ext cx="3363413" cy="459862"/>
            <a:chOff x="3870104" y="6252542"/>
            <a:chExt cx="3363413" cy="459862"/>
          </a:xfrm>
        </p:grpSpPr>
        <p:sp>
          <p:nvSpPr>
            <p:cNvPr id="11" name="吹き出し: 角を丸めた四角形 10">
              <a:extLst>
                <a:ext uri="{FF2B5EF4-FFF2-40B4-BE49-F238E27FC236}">
                  <a16:creationId xmlns:a16="http://schemas.microsoft.com/office/drawing/2014/main" id="{28BF3B42-291B-3E3A-E5DA-BAA8E5C92070}"/>
                </a:ext>
              </a:extLst>
            </p:cNvPr>
            <p:cNvSpPr/>
            <p:nvPr/>
          </p:nvSpPr>
          <p:spPr>
            <a:xfrm>
              <a:off x="3870104" y="6252542"/>
              <a:ext cx="3363413" cy="459862"/>
            </a:xfrm>
            <a:prstGeom prst="wedgeRoundRectCallout">
              <a:avLst>
                <a:gd name="adj1" fmla="val 59599"/>
                <a:gd name="adj2" fmla="val 8898"/>
                <a:gd name="adj3" fmla="val 16667"/>
              </a:avLst>
            </a:prstGeom>
            <a:ln w="28575">
              <a:solidFill>
                <a:srgbClr val="F2B8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F8258489-1C5D-78D6-61B8-98C296497C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r="7236" b="50000"/>
            <a:stretch>
              <a:fillRect/>
            </a:stretch>
          </p:blipFill>
          <p:spPr>
            <a:xfrm>
              <a:off x="4014231" y="6331208"/>
              <a:ext cx="3145559" cy="337566"/>
            </a:xfrm>
            <a:prstGeom prst="rect">
              <a:avLst/>
            </a:prstGeom>
          </p:spPr>
        </p:pic>
      </p:grpSp>
      <p:pic>
        <p:nvPicPr>
          <p:cNvPr id="13" name="図 12">
            <a:hlinkClick r:id="rId5" action="ppaction://hlinksldjump"/>
            <a:extLst>
              <a:ext uri="{FF2B5EF4-FFF2-40B4-BE49-F238E27FC236}">
                <a16:creationId xmlns:a16="http://schemas.microsoft.com/office/drawing/2014/main" id="{C3713F2D-FE2E-B06F-9326-99CC175B59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57462" y="6122855"/>
            <a:ext cx="1347333" cy="621846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C0BDB967-3BE1-5657-3A85-C532F7E6FBA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3789" b="25294"/>
          <a:stretch>
            <a:fillRect/>
          </a:stretch>
        </p:blipFill>
        <p:spPr>
          <a:xfrm>
            <a:off x="1219263" y="4669847"/>
            <a:ext cx="7228051" cy="131240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67371EA8-0E74-2974-2184-B9A7AE9823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90174" y="1357682"/>
            <a:ext cx="2462997" cy="2865368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6560DCCA-4241-F030-F474-1B14EC81BEF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31345" y="1357682"/>
            <a:ext cx="2462997" cy="287146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6" name="インク 15">
                <a:extLst>
                  <a:ext uri="{FF2B5EF4-FFF2-40B4-BE49-F238E27FC236}">
                    <a16:creationId xmlns:a16="http://schemas.microsoft.com/office/drawing/2014/main" id="{0D3D10C1-18A5-7DA3-BC85-E07097564167}"/>
                  </a:ext>
                </a:extLst>
              </p14:cNvPr>
              <p14:cNvContentPartPr/>
              <p14:nvPr/>
            </p14:nvContentPartPr>
            <p14:xfrm>
              <a:off x="4807788" y="1182981"/>
              <a:ext cx="1300244" cy="1121146"/>
            </p14:xfrm>
          </p:contentPart>
        </mc:Choice>
        <mc:Fallback xmlns="">
          <p:pic>
            <p:nvPicPr>
              <p:cNvPr id="16" name="インク 15">
                <a:extLst>
                  <a:ext uri="{FF2B5EF4-FFF2-40B4-BE49-F238E27FC236}">
                    <a16:creationId xmlns:a16="http://schemas.microsoft.com/office/drawing/2014/main" id="{0D3D10C1-18A5-7DA3-BC85-E07097564167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771800" y="1146989"/>
                <a:ext cx="1371860" cy="1192770"/>
              </a:xfrm>
              <a:prstGeom prst="rect">
                <a:avLst/>
              </a:prstGeom>
            </p:spPr>
          </p:pic>
        </mc:Fallback>
      </mc:AlternateContent>
      <p:pic>
        <p:nvPicPr>
          <p:cNvPr id="17" name="図 16">
            <a:extLst>
              <a:ext uri="{FF2B5EF4-FFF2-40B4-BE49-F238E27FC236}">
                <a16:creationId xmlns:a16="http://schemas.microsoft.com/office/drawing/2014/main" id="{9ECB0982-81C1-74C7-2592-0972B80E87FF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r="21448" b="74659"/>
          <a:stretch>
            <a:fillRect/>
          </a:stretch>
        </p:blipFill>
        <p:spPr>
          <a:xfrm>
            <a:off x="1354386" y="432089"/>
            <a:ext cx="6906805" cy="518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903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9C8527-073B-398C-C640-BB9824DAB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動作設定ボタン: 進む/次へ 2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DB68D567-D6EA-BA7D-5415-6B38A14F532C}"/>
              </a:ext>
            </a:extLst>
          </p:cNvPr>
          <p:cNvSpPr>
            <a:spLocks noChangeAspect="1"/>
          </p:cNvSpPr>
          <p:nvPr/>
        </p:nvSpPr>
        <p:spPr>
          <a:xfrm>
            <a:off x="8157546" y="6057224"/>
            <a:ext cx="598060" cy="598060"/>
          </a:xfrm>
          <a:prstGeom prst="actionButtonForwardNext">
            <a:avLst/>
          </a:prstGeom>
          <a:solidFill>
            <a:srgbClr val="F7787C"/>
          </a:solidFill>
          <a:ln>
            <a:noFill/>
          </a:ln>
          <a:scene3d>
            <a:camera prst="orthographicFront"/>
            <a:lightRig rig="threePt" dir="t"/>
          </a:scene3d>
          <a:sp3d contourW="63500">
            <a:bevelT/>
            <a:bevelB/>
            <a:contourClr>
              <a:schemeClr val="bg1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動作設定ボタン: 戻る/前へ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EE928CC2-06C7-F175-E820-781837128135}"/>
              </a:ext>
            </a:extLst>
          </p:cNvPr>
          <p:cNvSpPr>
            <a:spLocks noChangeAspect="1"/>
          </p:cNvSpPr>
          <p:nvPr/>
        </p:nvSpPr>
        <p:spPr>
          <a:xfrm>
            <a:off x="388394" y="6057224"/>
            <a:ext cx="598060" cy="598060"/>
          </a:xfrm>
          <a:prstGeom prst="actionButtonBackPrevious">
            <a:avLst/>
          </a:prstGeom>
          <a:scene3d>
            <a:camera prst="orthographicFront"/>
            <a:lightRig rig="threePt" dir="t"/>
          </a:scene3d>
          <a:sp3d contourW="63500">
            <a:bevelT/>
            <a:contourClr>
              <a:schemeClr val="bg1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D25C388-89ED-9369-277E-6B2470E5D6E6}"/>
              </a:ext>
            </a:extLst>
          </p:cNvPr>
          <p:cNvSpPr txBox="1"/>
          <p:nvPr/>
        </p:nvSpPr>
        <p:spPr>
          <a:xfrm>
            <a:off x="540642" y="394542"/>
            <a:ext cx="8062713" cy="65603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FFFF97"/>
              </a:gs>
            </a:gsLst>
            <a:lin ang="5400000" scaled="1"/>
          </a:gradFill>
          <a:ln>
            <a:solidFill>
              <a:schemeClr val="accent1">
                <a:lumMod val="7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883E64EC-CF41-CC87-E661-F880740D6F2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2361" b="59818"/>
          <a:stretch/>
        </p:blipFill>
        <p:spPr>
          <a:xfrm>
            <a:off x="2217992" y="492378"/>
            <a:ext cx="5069479" cy="460363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C1EBC394-0B50-267F-E608-854E2C0F33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21060"/>
          <a:stretch>
            <a:fillRect/>
          </a:stretch>
        </p:blipFill>
        <p:spPr>
          <a:xfrm>
            <a:off x="388394" y="1791216"/>
            <a:ext cx="8304384" cy="3275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586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A803AED2-B870-856F-8E74-F88A20A276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706" y="2460845"/>
            <a:ext cx="6358679" cy="75597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575078A0-F977-97F5-32C9-E1573DADBB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63" cy="704886"/>
          </a:xfrm>
          <a:prstGeom prst="rect">
            <a:avLst/>
          </a:prstGeom>
        </p:spPr>
      </p:pic>
      <p:sp>
        <p:nvSpPr>
          <p:cNvPr id="6" name="動作設定ボタン: 進む/次へ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F5F3DD0A-DA3B-9438-5035-F0CA693B459A}"/>
              </a:ext>
            </a:extLst>
          </p:cNvPr>
          <p:cNvSpPr>
            <a:spLocks noChangeAspect="1"/>
          </p:cNvSpPr>
          <p:nvPr/>
        </p:nvSpPr>
        <p:spPr>
          <a:xfrm>
            <a:off x="8157546" y="6057224"/>
            <a:ext cx="598060" cy="598060"/>
          </a:xfrm>
          <a:prstGeom prst="actionButtonForwardNext">
            <a:avLst/>
          </a:prstGeom>
          <a:solidFill>
            <a:srgbClr val="F7787C"/>
          </a:solidFill>
          <a:ln>
            <a:noFill/>
          </a:ln>
          <a:scene3d>
            <a:camera prst="orthographicFront"/>
            <a:lightRig rig="threePt" dir="t"/>
          </a:scene3d>
          <a:sp3d contourW="63500">
            <a:bevelT/>
            <a:bevelB/>
            <a:contourClr>
              <a:schemeClr val="bg1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DA63EFC-532B-E86D-08CA-1875F25B5C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9706" y="1323045"/>
            <a:ext cx="6358679" cy="75597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インク 7">
                <a:extLst>
                  <a:ext uri="{FF2B5EF4-FFF2-40B4-BE49-F238E27FC236}">
                    <a16:creationId xmlns:a16="http://schemas.microsoft.com/office/drawing/2014/main" id="{B33D4CB7-28D2-8D53-3841-4E9B371FBAD1}"/>
                  </a:ext>
                </a:extLst>
              </p14:cNvPr>
              <p14:cNvContentPartPr/>
              <p14:nvPr/>
            </p14:nvContentPartPr>
            <p14:xfrm>
              <a:off x="609631" y="1333435"/>
              <a:ext cx="1023895" cy="882862"/>
            </p14:xfrm>
          </p:contentPart>
        </mc:Choice>
        <mc:Fallback xmlns="">
          <p:pic>
            <p:nvPicPr>
              <p:cNvPr id="8" name="インク 7">
                <a:extLst>
                  <a:ext uri="{FF2B5EF4-FFF2-40B4-BE49-F238E27FC236}">
                    <a16:creationId xmlns:a16="http://schemas.microsoft.com/office/drawing/2014/main" id="{B33D4CB7-28D2-8D53-3841-4E9B371FBAD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73642" y="1297444"/>
                <a:ext cx="1095514" cy="954484"/>
              </a:xfrm>
              <a:prstGeom prst="rect">
                <a:avLst/>
              </a:prstGeom>
            </p:spPr>
          </p:pic>
        </mc:Fallback>
      </mc:AlternateContent>
      <p:pic>
        <p:nvPicPr>
          <p:cNvPr id="12" name="図 11">
            <a:extLst>
              <a:ext uri="{FF2B5EF4-FFF2-40B4-BE49-F238E27FC236}">
                <a16:creationId xmlns:a16="http://schemas.microsoft.com/office/drawing/2014/main" id="{65BF4974-1602-6114-6DB7-4893B5AAF0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69706" y="3598646"/>
            <a:ext cx="6358679" cy="755970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B66EB1B2-B74E-0AD5-0D92-52ECC215976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r="12924" b="49538"/>
          <a:stretch>
            <a:fillRect/>
          </a:stretch>
        </p:blipFill>
        <p:spPr>
          <a:xfrm>
            <a:off x="1346902" y="224009"/>
            <a:ext cx="7133026" cy="961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32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7EC5FD-8EBD-A38D-290D-5E81F1C5B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BCAAA22-0EB0-ED05-73BC-44ACE7D63F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63" cy="704886"/>
          </a:xfrm>
          <a:prstGeom prst="rect">
            <a:avLst/>
          </a:prstGeom>
        </p:spPr>
      </p:pic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5C3A6276-8643-0BCD-EFEC-AA326881187E}"/>
              </a:ext>
            </a:extLst>
          </p:cNvPr>
          <p:cNvSpPr/>
          <p:nvPr/>
        </p:nvSpPr>
        <p:spPr>
          <a:xfrm>
            <a:off x="678795" y="4892033"/>
            <a:ext cx="7801133" cy="990355"/>
          </a:xfrm>
          <a:prstGeom prst="roundRect">
            <a:avLst/>
          </a:prstGeom>
          <a:solidFill>
            <a:srgbClr val="C9E2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4" name="図 3" descr="スポーツゲーム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85AB2037-3F8C-60F5-C356-57FF357F374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644" y="4125923"/>
            <a:ext cx="1264805" cy="888872"/>
          </a:xfrm>
          <a:prstGeom prst="rect">
            <a:avLst/>
          </a:prstGeom>
        </p:spPr>
      </p:pic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BDEED69B-3450-9C48-2D15-4BBCFD192A7C}"/>
              </a:ext>
            </a:extLst>
          </p:cNvPr>
          <p:cNvGrpSpPr/>
          <p:nvPr/>
        </p:nvGrpSpPr>
        <p:grpSpPr>
          <a:xfrm>
            <a:off x="3648431" y="6189233"/>
            <a:ext cx="3363413" cy="459862"/>
            <a:chOff x="3870104" y="6252542"/>
            <a:chExt cx="3363413" cy="459862"/>
          </a:xfrm>
        </p:grpSpPr>
        <p:sp>
          <p:nvSpPr>
            <p:cNvPr id="9" name="吹き出し: 角を丸めた四角形 8">
              <a:extLst>
                <a:ext uri="{FF2B5EF4-FFF2-40B4-BE49-F238E27FC236}">
                  <a16:creationId xmlns:a16="http://schemas.microsoft.com/office/drawing/2014/main" id="{0A1FBC7F-9C36-F986-4317-4BEBF7AAEE24}"/>
                </a:ext>
              </a:extLst>
            </p:cNvPr>
            <p:cNvSpPr/>
            <p:nvPr/>
          </p:nvSpPr>
          <p:spPr>
            <a:xfrm>
              <a:off x="3870104" y="6252542"/>
              <a:ext cx="3363413" cy="459862"/>
            </a:xfrm>
            <a:prstGeom prst="wedgeRoundRectCallout">
              <a:avLst>
                <a:gd name="adj1" fmla="val 59599"/>
                <a:gd name="adj2" fmla="val 8898"/>
                <a:gd name="adj3" fmla="val 16667"/>
              </a:avLst>
            </a:prstGeom>
            <a:ln w="28575">
              <a:solidFill>
                <a:srgbClr val="F2B8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pic>
          <p:nvPicPr>
            <p:cNvPr id="13" name="図 12">
              <a:extLst>
                <a:ext uri="{FF2B5EF4-FFF2-40B4-BE49-F238E27FC236}">
                  <a16:creationId xmlns:a16="http://schemas.microsoft.com/office/drawing/2014/main" id="{6A85AE9F-3D64-C9C3-7CB2-32BC7CF25D7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r="7236" b="50000"/>
            <a:stretch>
              <a:fillRect/>
            </a:stretch>
          </p:blipFill>
          <p:spPr>
            <a:xfrm>
              <a:off x="4014231" y="6331208"/>
              <a:ext cx="3145559" cy="337566"/>
            </a:xfrm>
            <a:prstGeom prst="rect">
              <a:avLst/>
            </a:prstGeom>
          </p:spPr>
        </p:pic>
      </p:grpSp>
      <p:pic>
        <p:nvPicPr>
          <p:cNvPr id="14" name="図 13">
            <a:hlinkClick r:id="rId6" action="ppaction://hlinksldjump"/>
            <a:extLst>
              <a:ext uri="{FF2B5EF4-FFF2-40B4-BE49-F238E27FC236}">
                <a16:creationId xmlns:a16="http://schemas.microsoft.com/office/drawing/2014/main" id="{5F79C9A3-B1FE-C8C6-9610-6DE2B5675D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98232" y="6063974"/>
            <a:ext cx="1347333" cy="621846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F8A4990F-32F3-F070-C50F-61302CFFA01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r="12924" b="49538"/>
          <a:stretch>
            <a:fillRect/>
          </a:stretch>
        </p:blipFill>
        <p:spPr>
          <a:xfrm>
            <a:off x="1346902" y="224009"/>
            <a:ext cx="7133026" cy="961754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5805295C-06EE-010D-2129-637840242AC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17998"/>
          <a:stretch>
            <a:fillRect/>
          </a:stretch>
        </p:blipFill>
        <p:spPr>
          <a:xfrm>
            <a:off x="628904" y="5014303"/>
            <a:ext cx="7801134" cy="736430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ABC62579-7C50-3D88-CF0D-3F3A82A6423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69706" y="2460845"/>
            <a:ext cx="6358679" cy="755970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BA74BC70-B6FE-199F-1CEA-7D415705848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69706" y="1323045"/>
            <a:ext cx="6358679" cy="75597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8" name="インク 17">
                <a:extLst>
                  <a:ext uri="{FF2B5EF4-FFF2-40B4-BE49-F238E27FC236}">
                    <a16:creationId xmlns:a16="http://schemas.microsoft.com/office/drawing/2014/main" id="{4453B749-D211-82AF-4772-FE9EA35586EE}"/>
                  </a:ext>
                </a:extLst>
              </p14:cNvPr>
              <p14:cNvContentPartPr/>
              <p14:nvPr/>
            </p14:nvContentPartPr>
            <p14:xfrm>
              <a:off x="609631" y="1333435"/>
              <a:ext cx="1023895" cy="882862"/>
            </p14:xfrm>
          </p:contentPart>
        </mc:Choice>
        <mc:Fallback xmlns="">
          <p:pic>
            <p:nvPicPr>
              <p:cNvPr id="18" name="インク 17">
                <a:extLst>
                  <a:ext uri="{FF2B5EF4-FFF2-40B4-BE49-F238E27FC236}">
                    <a16:creationId xmlns:a16="http://schemas.microsoft.com/office/drawing/2014/main" id="{4453B749-D211-82AF-4772-FE9EA35586EE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73642" y="1297444"/>
                <a:ext cx="1095514" cy="954484"/>
              </a:xfrm>
              <a:prstGeom prst="rect">
                <a:avLst/>
              </a:prstGeom>
            </p:spPr>
          </p:pic>
        </mc:Fallback>
      </mc:AlternateContent>
      <p:pic>
        <p:nvPicPr>
          <p:cNvPr id="19" name="図 18">
            <a:extLst>
              <a:ext uri="{FF2B5EF4-FFF2-40B4-BE49-F238E27FC236}">
                <a16:creationId xmlns:a16="http://schemas.microsoft.com/office/drawing/2014/main" id="{0DA0DF00-8D05-E0DF-7751-02274D711F9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69706" y="3598646"/>
            <a:ext cx="6358679" cy="7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759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BDD7AE99-E99D-2BDD-FEFC-939BA1B151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97072" cy="704886"/>
          </a:xfrm>
          <a:prstGeom prst="rect">
            <a:avLst/>
          </a:prstGeom>
        </p:spPr>
      </p:pic>
      <p:sp>
        <p:nvSpPr>
          <p:cNvPr id="5" name="動作設定ボタン: 進む/次へ 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5C01180-BA93-3F01-BD92-37088043BB20}"/>
              </a:ext>
            </a:extLst>
          </p:cNvPr>
          <p:cNvSpPr>
            <a:spLocks noChangeAspect="1"/>
          </p:cNvSpPr>
          <p:nvPr/>
        </p:nvSpPr>
        <p:spPr>
          <a:xfrm>
            <a:off x="8157546" y="6057224"/>
            <a:ext cx="598060" cy="598060"/>
          </a:xfrm>
          <a:prstGeom prst="actionButtonForwardNext">
            <a:avLst/>
          </a:prstGeom>
          <a:solidFill>
            <a:srgbClr val="F7787C"/>
          </a:solidFill>
          <a:ln>
            <a:noFill/>
          </a:ln>
          <a:scene3d>
            <a:camera prst="orthographicFront"/>
            <a:lightRig rig="threePt" dir="t"/>
          </a:scene3d>
          <a:sp3d contourW="63500">
            <a:bevelT/>
            <a:bevelB/>
            <a:contourClr>
              <a:schemeClr val="bg1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7182F53A-AD24-5D0E-33BB-2F25FE429E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5311" y="1671753"/>
            <a:ext cx="6962235" cy="75597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インク 7">
                <a:extLst>
                  <a:ext uri="{FF2B5EF4-FFF2-40B4-BE49-F238E27FC236}">
                    <a16:creationId xmlns:a16="http://schemas.microsoft.com/office/drawing/2014/main" id="{995BFFF6-1591-EF28-FDDD-A80BB0F558CA}"/>
                  </a:ext>
                </a:extLst>
              </p14:cNvPr>
              <p14:cNvContentPartPr/>
              <p14:nvPr/>
            </p14:nvContentPartPr>
            <p14:xfrm>
              <a:off x="229120" y="1680203"/>
              <a:ext cx="1023895" cy="882862"/>
            </p14:xfrm>
          </p:contentPart>
        </mc:Choice>
        <mc:Fallback xmlns="">
          <p:pic>
            <p:nvPicPr>
              <p:cNvPr id="8" name="インク 7">
                <a:extLst>
                  <a:ext uri="{FF2B5EF4-FFF2-40B4-BE49-F238E27FC236}">
                    <a16:creationId xmlns:a16="http://schemas.microsoft.com/office/drawing/2014/main" id="{995BFFF6-1591-EF28-FDDD-A80BB0F558C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93131" y="1644212"/>
                <a:ext cx="1095514" cy="954484"/>
              </a:xfrm>
              <a:prstGeom prst="rect">
                <a:avLst/>
              </a:prstGeom>
            </p:spPr>
          </p:pic>
        </mc:Fallback>
      </mc:AlternateContent>
      <p:pic>
        <p:nvPicPr>
          <p:cNvPr id="2" name="図 1">
            <a:extLst>
              <a:ext uri="{FF2B5EF4-FFF2-40B4-BE49-F238E27FC236}">
                <a16:creationId xmlns:a16="http://schemas.microsoft.com/office/drawing/2014/main" id="{0456B6CD-3767-089A-D39E-2E10B725AEA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54635"/>
          <a:stretch>
            <a:fillRect/>
          </a:stretch>
        </p:blipFill>
        <p:spPr>
          <a:xfrm>
            <a:off x="1141396" y="659032"/>
            <a:ext cx="7388631" cy="783672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0C1729E1-D593-5230-416A-ED864B8A12A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95310" y="2537688"/>
            <a:ext cx="6962235" cy="75597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E4C4DD20-B020-7D8D-1944-4679329A17C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95309" y="3403040"/>
            <a:ext cx="6962235" cy="7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8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5" grpId="2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347CFD-17DC-91EB-1C8B-225F7C99A5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3A9DBF26-D8D5-2BA1-DAA9-22A4CADE91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97072" cy="704886"/>
          </a:xfrm>
          <a:prstGeom prst="rect">
            <a:avLst/>
          </a:prstGeom>
        </p:spPr>
      </p:pic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C1999FAF-D807-2719-161C-B07828B355D2}"/>
              </a:ext>
            </a:extLst>
          </p:cNvPr>
          <p:cNvSpPr/>
          <p:nvPr/>
        </p:nvSpPr>
        <p:spPr>
          <a:xfrm>
            <a:off x="487796" y="4717549"/>
            <a:ext cx="8350938" cy="1305367"/>
          </a:xfrm>
          <a:prstGeom prst="roundRect">
            <a:avLst/>
          </a:prstGeom>
          <a:solidFill>
            <a:srgbClr val="C9E2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3" name="図 2" descr="スポーツゲーム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C7E5D5DD-2182-ABD8-9BE6-31679AAA1C7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33" y="4068289"/>
            <a:ext cx="1264805" cy="888872"/>
          </a:xfrm>
          <a:prstGeom prst="rect">
            <a:avLst/>
          </a:prstGeom>
        </p:spPr>
      </p:pic>
      <p:sp>
        <p:nvSpPr>
          <p:cNvPr id="8" name="動作設定ボタン: 進む/次へ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B77A0EAB-3CD3-034B-724F-0D3191B9D81C}"/>
              </a:ext>
            </a:extLst>
          </p:cNvPr>
          <p:cNvSpPr>
            <a:spLocks noChangeAspect="1"/>
          </p:cNvSpPr>
          <p:nvPr/>
        </p:nvSpPr>
        <p:spPr>
          <a:xfrm>
            <a:off x="7407564" y="6136645"/>
            <a:ext cx="1431170" cy="598060"/>
          </a:xfrm>
          <a:prstGeom prst="actionButtonForwardNext">
            <a:avLst/>
          </a:prstGeom>
          <a:solidFill>
            <a:srgbClr val="F7787C"/>
          </a:solidFill>
          <a:ln>
            <a:noFill/>
          </a:ln>
          <a:scene3d>
            <a:camera prst="orthographicFront"/>
            <a:lightRig rig="threePt" dir="t"/>
          </a:scene3d>
          <a:sp3d contourW="63500">
            <a:bevelT/>
            <a:bevelB/>
            <a:contourClr>
              <a:schemeClr val="bg1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まとめへ</a:t>
            </a:r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A7A03B90-C663-3116-C0B1-43A6892278D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25409"/>
          <a:stretch>
            <a:fillRect/>
          </a:stretch>
        </p:blipFill>
        <p:spPr>
          <a:xfrm>
            <a:off x="798401" y="4831520"/>
            <a:ext cx="7729728" cy="1146998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DB5BD82-EE56-11FA-26BD-397E0C04518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54635"/>
          <a:stretch>
            <a:fillRect/>
          </a:stretch>
        </p:blipFill>
        <p:spPr>
          <a:xfrm>
            <a:off x="1141396" y="659032"/>
            <a:ext cx="7388631" cy="783672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2BC51885-9348-564E-7F98-2375045E95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95311" y="1671753"/>
            <a:ext cx="6962235" cy="75597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2" name="インク 11">
                <a:extLst>
                  <a:ext uri="{FF2B5EF4-FFF2-40B4-BE49-F238E27FC236}">
                    <a16:creationId xmlns:a16="http://schemas.microsoft.com/office/drawing/2014/main" id="{15EF9BCA-0E95-00B0-528A-097BB5BAEAFF}"/>
                  </a:ext>
                </a:extLst>
              </p14:cNvPr>
              <p14:cNvContentPartPr/>
              <p14:nvPr/>
            </p14:nvContentPartPr>
            <p14:xfrm>
              <a:off x="229120" y="1680203"/>
              <a:ext cx="1023895" cy="882862"/>
            </p14:xfrm>
          </p:contentPart>
        </mc:Choice>
        <mc:Fallback xmlns="">
          <p:pic>
            <p:nvPicPr>
              <p:cNvPr id="12" name="インク 11">
                <a:extLst>
                  <a:ext uri="{FF2B5EF4-FFF2-40B4-BE49-F238E27FC236}">
                    <a16:creationId xmlns:a16="http://schemas.microsoft.com/office/drawing/2014/main" id="{15EF9BCA-0E95-00B0-528A-097BB5BAEAFF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93131" y="1644212"/>
                <a:ext cx="1095514" cy="954484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図 3">
            <a:extLst>
              <a:ext uri="{FF2B5EF4-FFF2-40B4-BE49-F238E27FC236}">
                <a16:creationId xmlns:a16="http://schemas.microsoft.com/office/drawing/2014/main" id="{96A1EFAC-8299-EF13-296A-A65330146F8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95310" y="2537688"/>
            <a:ext cx="6962235" cy="75597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976D0DF6-89E9-4573-AE71-85029AA9C62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95309" y="3403040"/>
            <a:ext cx="6962235" cy="7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586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78A5B8BA-FD99-C99C-8073-3A97DDE3CC7D}"/>
              </a:ext>
            </a:extLst>
          </p:cNvPr>
          <p:cNvSpPr/>
          <p:nvPr/>
        </p:nvSpPr>
        <p:spPr>
          <a:xfrm>
            <a:off x="265471" y="1788841"/>
            <a:ext cx="8613058" cy="4179340"/>
          </a:xfrm>
          <a:prstGeom prst="roundRect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動作設定ボタン: 進む/次へ 1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8D3A70E1-2955-5A4D-3CDD-CE13DBE76A7D}"/>
              </a:ext>
            </a:extLst>
          </p:cNvPr>
          <p:cNvSpPr>
            <a:spLocks noChangeAspect="1"/>
          </p:cNvSpPr>
          <p:nvPr/>
        </p:nvSpPr>
        <p:spPr>
          <a:xfrm>
            <a:off x="7395041" y="6141411"/>
            <a:ext cx="1564231" cy="598060"/>
          </a:xfrm>
          <a:prstGeom prst="actionButtonForwardNext">
            <a:avLst/>
          </a:prstGeom>
          <a:solidFill>
            <a:srgbClr val="F7787C"/>
          </a:solidFill>
          <a:ln>
            <a:noFill/>
          </a:ln>
          <a:scene3d>
            <a:camera prst="orthographicFront"/>
            <a:lightRig rig="threePt" dir="t"/>
          </a:scene3d>
          <a:sp3d contourW="63500">
            <a:bevelT/>
            <a:bevelB/>
            <a:contourClr>
              <a:schemeClr val="bg1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kumimoji="1" lang="ja-JP" altLang="en-US" sz="1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はじめにもどる</a:t>
            </a: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C0C50037-F0CF-A77F-83C7-DCF3F8DAF489}"/>
              </a:ext>
            </a:extLst>
          </p:cNvPr>
          <p:cNvGrpSpPr/>
          <p:nvPr/>
        </p:nvGrpSpPr>
        <p:grpSpPr>
          <a:xfrm>
            <a:off x="0" y="2905"/>
            <a:ext cx="1880334" cy="816700"/>
            <a:chOff x="170285" y="91622"/>
            <a:chExt cx="1880334" cy="816700"/>
          </a:xfrm>
        </p:grpSpPr>
        <p:grpSp>
          <p:nvGrpSpPr>
            <p:cNvPr id="6" name="グループ化 5">
              <a:extLst>
                <a:ext uri="{FF2B5EF4-FFF2-40B4-BE49-F238E27FC236}">
                  <a16:creationId xmlns:a16="http://schemas.microsoft.com/office/drawing/2014/main" id="{CF7AEDE9-838B-021D-619D-823C664F8F94}"/>
                </a:ext>
              </a:extLst>
            </p:cNvPr>
            <p:cNvGrpSpPr/>
            <p:nvPr/>
          </p:nvGrpSpPr>
          <p:grpSpPr>
            <a:xfrm>
              <a:off x="170285" y="91622"/>
              <a:ext cx="1880334" cy="816700"/>
              <a:chOff x="4035400" y="4638021"/>
              <a:chExt cx="1880334" cy="816700"/>
            </a:xfrm>
          </p:grpSpPr>
          <p:pic>
            <p:nvPicPr>
              <p:cNvPr id="8" name="図 7">
                <a:extLst>
                  <a:ext uri="{FF2B5EF4-FFF2-40B4-BE49-F238E27FC236}">
                    <a16:creationId xmlns:a16="http://schemas.microsoft.com/office/drawing/2014/main" id="{8EA2A900-3E52-3BC3-457F-F6C81B58E7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102652" y="4722503"/>
                <a:ext cx="1813082" cy="732218"/>
              </a:xfrm>
              <a:prstGeom prst="rect">
                <a:avLst/>
              </a:prstGeom>
            </p:spPr>
          </p:pic>
          <p:pic>
            <p:nvPicPr>
              <p:cNvPr id="9" name="図 8">
                <a:extLst>
                  <a:ext uri="{FF2B5EF4-FFF2-40B4-BE49-F238E27FC236}">
                    <a16:creationId xmlns:a16="http://schemas.microsoft.com/office/drawing/2014/main" id="{C505053D-48B5-64CB-A2DB-A39695CFDC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35400" y="4638021"/>
                <a:ext cx="592283" cy="732218"/>
              </a:xfrm>
              <a:prstGeom prst="rect">
                <a:avLst/>
              </a:prstGeom>
            </p:spPr>
          </p:pic>
        </p:grpSp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C84E8AF6-383B-B2A0-AFF2-3E612355409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r="47208" b="50000"/>
            <a:stretch>
              <a:fillRect/>
            </a:stretch>
          </p:blipFill>
          <p:spPr>
            <a:xfrm>
              <a:off x="622284" y="372360"/>
              <a:ext cx="1300232" cy="315748"/>
            </a:xfrm>
            <a:prstGeom prst="rect">
              <a:avLst/>
            </a:prstGeom>
          </p:spPr>
        </p:pic>
      </p:grpSp>
      <p:pic>
        <p:nvPicPr>
          <p:cNvPr id="10" name="図 9">
            <a:extLst>
              <a:ext uri="{FF2B5EF4-FFF2-40B4-BE49-F238E27FC236}">
                <a16:creationId xmlns:a16="http://schemas.microsoft.com/office/drawing/2014/main" id="{2CC3F69E-C07D-B3B1-9801-2CBBC382D7C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58615" b="67694"/>
          <a:stretch>
            <a:fillRect/>
          </a:stretch>
        </p:blipFill>
        <p:spPr>
          <a:xfrm>
            <a:off x="2012742" y="345858"/>
            <a:ext cx="3593731" cy="451480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263D805E-2351-610E-E444-7D1025E1E65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41505" b="1757"/>
          <a:stretch>
            <a:fillRect/>
          </a:stretch>
        </p:blipFill>
        <p:spPr>
          <a:xfrm>
            <a:off x="619976" y="828965"/>
            <a:ext cx="7904048" cy="865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747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056FA-D8CE-681C-7755-FC7648D294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2B7A5FF9-56A2-6405-1B5F-63FC735E10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63" cy="704886"/>
          </a:xfrm>
          <a:prstGeom prst="rect">
            <a:avLst/>
          </a:prstGeom>
        </p:spPr>
      </p:pic>
      <p:sp>
        <p:nvSpPr>
          <p:cNvPr id="4" name="動作設定ボタン: 進む/次へ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B31035ED-97C0-6957-2148-1A8A098BE319}"/>
              </a:ext>
            </a:extLst>
          </p:cNvPr>
          <p:cNvSpPr>
            <a:spLocks noChangeAspect="1"/>
          </p:cNvSpPr>
          <p:nvPr/>
        </p:nvSpPr>
        <p:spPr>
          <a:xfrm>
            <a:off x="8157546" y="6057224"/>
            <a:ext cx="598060" cy="598060"/>
          </a:xfrm>
          <a:prstGeom prst="actionButtonForwardNext">
            <a:avLst/>
          </a:prstGeom>
          <a:solidFill>
            <a:srgbClr val="F7787C"/>
          </a:solidFill>
          <a:ln>
            <a:noFill/>
          </a:ln>
          <a:scene3d>
            <a:camera prst="orthographicFront"/>
            <a:lightRig rig="threePt" dir="t"/>
          </a:scene3d>
          <a:sp3d contourW="63500">
            <a:bevelT/>
            <a:bevelB/>
            <a:contourClr>
              <a:schemeClr val="bg1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6E3590A2-2D45-E999-9879-036495DA2E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0797" y="1950661"/>
            <a:ext cx="5962405" cy="75597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E015E2B3-AAB9-CA07-F73E-A460409590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0797" y="2902015"/>
            <a:ext cx="5962405" cy="75597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E7BB6AB0-5356-3F9F-D617-8F9CCD919C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90796" y="3853369"/>
            <a:ext cx="5962405" cy="75597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" name="インク 1">
                <a:extLst>
                  <a:ext uri="{FF2B5EF4-FFF2-40B4-BE49-F238E27FC236}">
                    <a16:creationId xmlns:a16="http://schemas.microsoft.com/office/drawing/2014/main" id="{AF24B5B1-8D4E-7459-6D36-AA77A4B1A86E}"/>
                  </a:ext>
                </a:extLst>
              </p14:cNvPr>
              <p14:cNvContentPartPr/>
              <p14:nvPr/>
            </p14:nvContentPartPr>
            <p14:xfrm>
              <a:off x="761681" y="3820232"/>
              <a:ext cx="915163" cy="789107"/>
            </p14:xfrm>
          </p:contentPart>
        </mc:Choice>
        <mc:Fallback xmlns="">
          <p:pic>
            <p:nvPicPr>
              <p:cNvPr id="2" name="インク 1">
                <a:extLst>
                  <a:ext uri="{FF2B5EF4-FFF2-40B4-BE49-F238E27FC236}">
                    <a16:creationId xmlns:a16="http://schemas.microsoft.com/office/drawing/2014/main" id="{AF24B5B1-8D4E-7459-6D36-AA77A4B1A86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25693" y="3784249"/>
                <a:ext cx="986778" cy="860713"/>
              </a:xfrm>
              <a:prstGeom prst="rect">
                <a:avLst/>
              </a:prstGeom>
            </p:spPr>
          </p:pic>
        </mc:Fallback>
      </mc:AlternateContent>
      <p:pic>
        <p:nvPicPr>
          <p:cNvPr id="9" name="図 8">
            <a:extLst>
              <a:ext uri="{FF2B5EF4-FFF2-40B4-BE49-F238E27FC236}">
                <a16:creationId xmlns:a16="http://schemas.microsoft.com/office/drawing/2014/main" id="{2E2A6F99-F211-733C-8591-77C148804C60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b="25358"/>
          <a:stretch>
            <a:fillRect/>
          </a:stretch>
        </p:blipFill>
        <p:spPr>
          <a:xfrm>
            <a:off x="683915" y="549525"/>
            <a:ext cx="7776170" cy="134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325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4947D2-9722-0AF5-E145-D7745276B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8CC51AC8-5F50-CC9C-A044-23CC5B8532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63" cy="704886"/>
          </a:xfrm>
          <a:prstGeom prst="rect">
            <a:avLst/>
          </a:prstGeom>
        </p:spPr>
      </p:pic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62F790CA-75BE-2CBD-2FCF-6738D5DF1F6F}"/>
              </a:ext>
            </a:extLst>
          </p:cNvPr>
          <p:cNvSpPr/>
          <p:nvPr/>
        </p:nvSpPr>
        <p:spPr>
          <a:xfrm>
            <a:off x="1098537" y="5023308"/>
            <a:ext cx="7620000" cy="995640"/>
          </a:xfrm>
          <a:prstGeom prst="roundRect">
            <a:avLst/>
          </a:prstGeom>
          <a:solidFill>
            <a:srgbClr val="C9E2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7" name="図 6" descr="スポーツゲーム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A2CC2BCD-ED3D-8584-8BB7-C8F37B9D946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408" y="4658592"/>
            <a:ext cx="1264805" cy="88887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B463403E-7415-CE7C-E17E-DA13C649C5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2510" y="5155006"/>
            <a:ext cx="7056120" cy="880872"/>
          </a:xfrm>
          <a:prstGeom prst="rect">
            <a:avLst/>
          </a:prstGeom>
        </p:spPr>
      </p:pic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7D66E94E-6352-0606-268C-81A42BC89908}"/>
              </a:ext>
            </a:extLst>
          </p:cNvPr>
          <p:cNvGrpSpPr/>
          <p:nvPr/>
        </p:nvGrpSpPr>
        <p:grpSpPr>
          <a:xfrm>
            <a:off x="3648431" y="6189233"/>
            <a:ext cx="3363413" cy="459862"/>
            <a:chOff x="3870104" y="6252542"/>
            <a:chExt cx="3363413" cy="459862"/>
          </a:xfrm>
        </p:grpSpPr>
        <p:sp>
          <p:nvSpPr>
            <p:cNvPr id="12" name="吹き出し: 角を丸めた四角形 11">
              <a:extLst>
                <a:ext uri="{FF2B5EF4-FFF2-40B4-BE49-F238E27FC236}">
                  <a16:creationId xmlns:a16="http://schemas.microsoft.com/office/drawing/2014/main" id="{46A44193-1AB6-BA9A-8CF6-3E1C34065368}"/>
                </a:ext>
              </a:extLst>
            </p:cNvPr>
            <p:cNvSpPr/>
            <p:nvPr/>
          </p:nvSpPr>
          <p:spPr>
            <a:xfrm>
              <a:off x="3870104" y="6252542"/>
              <a:ext cx="3363413" cy="459862"/>
            </a:xfrm>
            <a:prstGeom prst="wedgeRoundRectCallout">
              <a:avLst>
                <a:gd name="adj1" fmla="val 59599"/>
                <a:gd name="adj2" fmla="val 8898"/>
                <a:gd name="adj3" fmla="val 16667"/>
              </a:avLst>
            </a:prstGeom>
            <a:ln w="28575">
              <a:solidFill>
                <a:srgbClr val="F2B8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pic>
          <p:nvPicPr>
            <p:cNvPr id="13" name="図 12">
              <a:extLst>
                <a:ext uri="{FF2B5EF4-FFF2-40B4-BE49-F238E27FC236}">
                  <a16:creationId xmlns:a16="http://schemas.microsoft.com/office/drawing/2014/main" id="{BE42EA34-7820-BCE5-42FD-279A70C6F97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r="7236" b="50000"/>
            <a:stretch>
              <a:fillRect/>
            </a:stretch>
          </p:blipFill>
          <p:spPr>
            <a:xfrm>
              <a:off x="4014231" y="6331208"/>
              <a:ext cx="3145559" cy="337566"/>
            </a:xfrm>
            <a:prstGeom prst="rect">
              <a:avLst/>
            </a:prstGeom>
          </p:spPr>
        </p:pic>
      </p:grpSp>
      <p:pic>
        <p:nvPicPr>
          <p:cNvPr id="14" name="図 13">
            <a:hlinkClick r:id="rId7" action="ppaction://hlinksldjump"/>
            <a:extLst>
              <a:ext uri="{FF2B5EF4-FFF2-40B4-BE49-F238E27FC236}">
                <a16:creationId xmlns:a16="http://schemas.microsoft.com/office/drawing/2014/main" id="{732991ED-BC14-2A30-E6EB-1DB1A622434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50078" y="6108241"/>
            <a:ext cx="1347333" cy="621846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2CD992B0-9497-9EE7-B374-D49CEAF5CBA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90797" y="1950661"/>
            <a:ext cx="5962405" cy="755970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227D0F41-4245-8A2C-CE43-B82C7645CEA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90797" y="2902015"/>
            <a:ext cx="5962405" cy="755970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9ED28C4F-1244-E09F-9FC7-145E8E631D0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90796" y="3853369"/>
            <a:ext cx="5962405" cy="75597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3" name="インク 22">
                <a:extLst>
                  <a:ext uri="{FF2B5EF4-FFF2-40B4-BE49-F238E27FC236}">
                    <a16:creationId xmlns:a16="http://schemas.microsoft.com/office/drawing/2014/main" id="{8CE1CDC6-88FC-81F2-BAC1-D0067EAAFA92}"/>
                  </a:ext>
                </a:extLst>
              </p14:cNvPr>
              <p14:cNvContentPartPr/>
              <p14:nvPr/>
            </p14:nvContentPartPr>
            <p14:xfrm>
              <a:off x="761681" y="3820232"/>
              <a:ext cx="915163" cy="789107"/>
            </p14:xfrm>
          </p:contentPart>
        </mc:Choice>
        <mc:Fallback xmlns="">
          <p:pic>
            <p:nvPicPr>
              <p:cNvPr id="23" name="インク 22">
                <a:extLst>
                  <a:ext uri="{FF2B5EF4-FFF2-40B4-BE49-F238E27FC236}">
                    <a16:creationId xmlns:a16="http://schemas.microsoft.com/office/drawing/2014/main" id="{8CE1CDC6-88FC-81F2-BAC1-D0067EAAFA92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25693" y="3784249"/>
                <a:ext cx="986778" cy="860713"/>
              </a:xfrm>
              <a:prstGeom prst="rect">
                <a:avLst/>
              </a:prstGeom>
            </p:spPr>
          </p:pic>
        </mc:Fallback>
      </mc:AlternateContent>
      <p:pic>
        <p:nvPicPr>
          <p:cNvPr id="24" name="図 23">
            <a:extLst>
              <a:ext uri="{FF2B5EF4-FFF2-40B4-BE49-F238E27FC236}">
                <a16:creationId xmlns:a16="http://schemas.microsoft.com/office/drawing/2014/main" id="{3199FF19-F79D-41E1-A266-3119AABE98B3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b="25358"/>
          <a:stretch>
            <a:fillRect/>
          </a:stretch>
        </p:blipFill>
        <p:spPr>
          <a:xfrm>
            <a:off x="683915" y="549525"/>
            <a:ext cx="7776170" cy="134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281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AE2B92-6D62-FB99-11FA-32AB1ACE7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>
            <a:extLst>
              <a:ext uri="{FF2B5EF4-FFF2-40B4-BE49-F238E27FC236}">
                <a16:creationId xmlns:a16="http://schemas.microsoft.com/office/drawing/2014/main" id="{929753A3-21C2-2FAF-0C4A-5E96C47FB9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63" cy="704886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E9F2E8D4-C25C-FD6B-41D0-27A97F4742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2320" y="1874937"/>
            <a:ext cx="2462997" cy="2865368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235F3CCD-879B-7279-581D-E617B198D8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3491" y="1874937"/>
            <a:ext cx="2462997" cy="287146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" name="インク 1">
                <a:extLst>
                  <a:ext uri="{FF2B5EF4-FFF2-40B4-BE49-F238E27FC236}">
                    <a16:creationId xmlns:a16="http://schemas.microsoft.com/office/drawing/2014/main" id="{C7037CA4-8F0F-2E24-D1B6-986EB2E7745C}"/>
                  </a:ext>
                </a:extLst>
              </p14:cNvPr>
              <p14:cNvContentPartPr/>
              <p14:nvPr/>
            </p14:nvContentPartPr>
            <p14:xfrm>
              <a:off x="4627547" y="1306945"/>
              <a:ext cx="1300244" cy="1121146"/>
            </p14:xfrm>
          </p:contentPart>
        </mc:Choice>
        <mc:Fallback xmlns="">
          <p:pic>
            <p:nvPicPr>
              <p:cNvPr id="2" name="インク 1">
                <a:extLst>
                  <a:ext uri="{FF2B5EF4-FFF2-40B4-BE49-F238E27FC236}">
                    <a16:creationId xmlns:a16="http://schemas.microsoft.com/office/drawing/2014/main" id="{C7037CA4-8F0F-2E24-D1B6-986EB2E7745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591559" y="1270953"/>
                <a:ext cx="1371860" cy="1192770"/>
              </a:xfrm>
              <a:prstGeom prst="rect">
                <a:avLst/>
              </a:prstGeom>
            </p:spPr>
          </p:pic>
        </mc:Fallback>
      </mc:AlternateContent>
      <p:sp>
        <p:nvSpPr>
          <p:cNvPr id="6" name="動作設定ボタン: 進む/次へ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8F35775-6BF9-B9CE-5977-CF65FD04BA47}"/>
              </a:ext>
            </a:extLst>
          </p:cNvPr>
          <p:cNvSpPr>
            <a:spLocks noChangeAspect="1"/>
          </p:cNvSpPr>
          <p:nvPr/>
        </p:nvSpPr>
        <p:spPr>
          <a:xfrm>
            <a:off x="8157546" y="6057224"/>
            <a:ext cx="598060" cy="598060"/>
          </a:xfrm>
          <a:prstGeom prst="actionButtonForwardNext">
            <a:avLst/>
          </a:prstGeom>
          <a:solidFill>
            <a:srgbClr val="F7787C"/>
          </a:solidFill>
          <a:ln>
            <a:noFill/>
          </a:ln>
          <a:scene3d>
            <a:camera prst="orthographicFront"/>
            <a:lightRig rig="threePt" dir="t"/>
          </a:scene3d>
          <a:sp3d contourW="63500">
            <a:bevelT/>
            <a:bevelB/>
            <a:contourClr>
              <a:schemeClr val="bg1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27AC2921-AB09-CBD3-AF3D-AD64D028CCD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b="49430"/>
          <a:stretch>
            <a:fillRect/>
          </a:stretch>
        </p:blipFill>
        <p:spPr>
          <a:xfrm>
            <a:off x="602387" y="704886"/>
            <a:ext cx="7854189" cy="89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564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47B354-6F4E-A588-DF55-0A30373CD0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>
            <a:extLst>
              <a:ext uri="{FF2B5EF4-FFF2-40B4-BE49-F238E27FC236}">
                <a16:creationId xmlns:a16="http://schemas.microsoft.com/office/drawing/2014/main" id="{9E27A0DD-593E-5B3C-9872-FA99952B71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63" cy="704886"/>
          </a:xfrm>
          <a:prstGeom prst="rect">
            <a:avLst/>
          </a:prstGeom>
        </p:spPr>
      </p:pic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5FD38C1A-BB92-B682-420A-C2002A22759E}"/>
              </a:ext>
            </a:extLst>
          </p:cNvPr>
          <p:cNvSpPr/>
          <p:nvPr/>
        </p:nvSpPr>
        <p:spPr>
          <a:xfrm>
            <a:off x="1198337" y="4922349"/>
            <a:ext cx="7253982" cy="1092441"/>
          </a:xfrm>
          <a:prstGeom prst="roundRect">
            <a:avLst/>
          </a:prstGeom>
          <a:solidFill>
            <a:srgbClr val="C9E2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2" name="図 1" descr="スポーツゲーム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DF4D2E30-F4AB-4C91-C436-659B19AD10B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067" y="4570606"/>
            <a:ext cx="1264805" cy="888872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A038BA3A-1FB1-9967-F30D-4DD583ED259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6318"/>
          <a:stretch>
            <a:fillRect/>
          </a:stretch>
        </p:blipFill>
        <p:spPr>
          <a:xfrm>
            <a:off x="1432566" y="5081160"/>
            <a:ext cx="6887964" cy="924516"/>
          </a:xfrm>
          <a:prstGeom prst="rect">
            <a:avLst/>
          </a:prstGeom>
        </p:spPr>
      </p:pic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05381045-E88C-7F37-9A0E-1C0235DBFF62}"/>
              </a:ext>
            </a:extLst>
          </p:cNvPr>
          <p:cNvGrpSpPr/>
          <p:nvPr/>
        </p:nvGrpSpPr>
        <p:grpSpPr>
          <a:xfrm>
            <a:off x="3648431" y="6189233"/>
            <a:ext cx="3363413" cy="459862"/>
            <a:chOff x="3870104" y="6252542"/>
            <a:chExt cx="3363413" cy="459862"/>
          </a:xfrm>
        </p:grpSpPr>
        <p:sp>
          <p:nvSpPr>
            <p:cNvPr id="10" name="吹き出し: 角を丸めた四角形 9">
              <a:extLst>
                <a:ext uri="{FF2B5EF4-FFF2-40B4-BE49-F238E27FC236}">
                  <a16:creationId xmlns:a16="http://schemas.microsoft.com/office/drawing/2014/main" id="{D83FBAF9-FEBE-39E7-040F-5060EB1A7BB5}"/>
                </a:ext>
              </a:extLst>
            </p:cNvPr>
            <p:cNvSpPr/>
            <p:nvPr/>
          </p:nvSpPr>
          <p:spPr>
            <a:xfrm>
              <a:off x="3870104" y="6252542"/>
              <a:ext cx="3363413" cy="459862"/>
            </a:xfrm>
            <a:prstGeom prst="wedgeRoundRectCallout">
              <a:avLst>
                <a:gd name="adj1" fmla="val 59599"/>
                <a:gd name="adj2" fmla="val 8898"/>
                <a:gd name="adj3" fmla="val 16667"/>
              </a:avLst>
            </a:prstGeom>
            <a:ln w="28575">
              <a:solidFill>
                <a:srgbClr val="F2B8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357842C4-0B58-4997-EA52-5BDAD12BB21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r="7236" b="50000"/>
            <a:stretch>
              <a:fillRect/>
            </a:stretch>
          </p:blipFill>
          <p:spPr>
            <a:xfrm>
              <a:off x="4014231" y="6331208"/>
              <a:ext cx="3145559" cy="337566"/>
            </a:xfrm>
            <a:prstGeom prst="rect">
              <a:avLst/>
            </a:prstGeom>
          </p:spPr>
        </p:pic>
      </p:grpSp>
      <p:pic>
        <p:nvPicPr>
          <p:cNvPr id="12" name="図 11">
            <a:hlinkClick r:id="rId7" action="ppaction://hlinksldjump"/>
            <a:extLst>
              <a:ext uri="{FF2B5EF4-FFF2-40B4-BE49-F238E27FC236}">
                <a16:creationId xmlns:a16="http://schemas.microsoft.com/office/drawing/2014/main" id="{BE74C9BC-D83D-34CB-1CC6-5DBB94716C2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69215" y="6092897"/>
            <a:ext cx="1347333" cy="621846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994AF0EA-1B20-950D-904D-1016B0DEB9F6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b="49430"/>
          <a:stretch>
            <a:fillRect/>
          </a:stretch>
        </p:blipFill>
        <p:spPr>
          <a:xfrm>
            <a:off x="602387" y="704886"/>
            <a:ext cx="7854189" cy="895314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EAB42A59-93F4-C7D4-0D14-D1ED44B03C4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32320" y="1874937"/>
            <a:ext cx="2462997" cy="2865368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5FEB58BE-EB4E-CB89-6D57-FCF840DA636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73491" y="1874937"/>
            <a:ext cx="2462997" cy="287146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6" name="インク 15">
                <a:extLst>
                  <a:ext uri="{FF2B5EF4-FFF2-40B4-BE49-F238E27FC236}">
                    <a16:creationId xmlns:a16="http://schemas.microsoft.com/office/drawing/2014/main" id="{1AE83210-353D-59BE-6CA2-C9D2626FB44D}"/>
                  </a:ext>
                </a:extLst>
              </p14:cNvPr>
              <p14:cNvContentPartPr/>
              <p14:nvPr/>
            </p14:nvContentPartPr>
            <p14:xfrm>
              <a:off x="4627547" y="1306945"/>
              <a:ext cx="1300244" cy="1121146"/>
            </p14:xfrm>
          </p:contentPart>
        </mc:Choice>
        <mc:Fallback xmlns="">
          <p:pic>
            <p:nvPicPr>
              <p:cNvPr id="16" name="インク 15">
                <a:extLst>
                  <a:ext uri="{FF2B5EF4-FFF2-40B4-BE49-F238E27FC236}">
                    <a16:creationId xmlns:a16="http://schemas.microsoft.com/office/drawing/2014/main" id="{1AE83210-353D-59BE-6CA2-C9D2626FB44D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591559" y="1270953"/>
                <a:ext cx="1371860" cy="119277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73403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A804AC-AC07-4E70-D34C-964EFD4F08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>
            <a:extLst>
              <a:ext uri="{FF2B5EF4-FFF2-40B4-BE49-F238E27FC236}">
                <a16:creationId xmlns:a16="http://schemas.microsoft.com/office/drawing/2014/main" id="{0098BB5F-1516-C930-2F7C-3D9C89D05D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6671" y="3045050"/>
            <a:ext cx="5962405" cy="755970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34D97868-01D0-BAD3-0C57-DA4B7ACE96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63" cy="704886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D6909378-F1EB-83E1-091A-DAC8A9CAC3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6672" y="1143266"/>
            <a:ext cx="5962405" cy="75597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56B41F68-82D6-908C-A9F1-F341FB34B6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76672" y="2068552"/>
            <a:ext cx="5962405" cy="75597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BDF46170-C76D-704B-198D-DD28EA640F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76670" y="3949875"/>
            <a:ext cx="5962405" cy="755970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2F3FA96B-786D-2AB0-0391-79AA8F1F0D65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r="18015" b="49407"/>
          <a:stretch>
            <a:fillRect/>
          </a:stretch>
        </p:blipFill>
        <p:spPr>
          <a:xfrm>
            <a:off x="1419470" y="181011"/>
            <a:ext cx="6326886" cy="90384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3" name="インク 2">
                <a:extLst>
                  <a:ext uri="{FF2B5EF4-FFF2-40B4-BE49-F238E27FC236}">
                    <a16:creationId xmlns:a16="http://schemas.microsoft.com/office/drawing/2014/main" id="{0DD28ED1-F4DF-C7E9-842F-EAD98217CDE7}"/>
                  </a:ext>
                </a:extLst>
              </p14:cNvPr>
              <p14:cNvContentPartPr/>
              <p14:nvPr/>
            </p14:nvContentPartPr>
            <p14:xfrm>
              <a:off x="1152366" y="1084852"/>
              <a:ext cx="940738" cy="811159"/>
            </p14:xfrm>
          </p:contentPart>
        </mc:Choice>
        <mc:Fallback xmlns="">
          <p:pic>
            <p:nvPicPr>
              <p:cNvPr id="3" name="インク 2">
                <a:extLst>
                  <a:ext uri="{FF2B5EF4-FFF2-40B4-BE49-F238E27FC236}">
                    <a16:creationId xmlns:a16="http://schemas.microsoft.com/office/drawing/2014/main" id="{0DD28ED1-F4DF-C7E9-842F-EAD98217CDE7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116378" y="1048864"/>
                <a:ext cx="1012355" cy="882774"/>
              </a:xfrm>
              <a:prstGeom prst="rect">
                <a:avLst/>
              </a:prstGeom>
            </p:spPr>
          </p:pic>
        </mc:Fallback>
      </mc:AlternateContent>
      <p:sp>
        <p:nvSpPr>
          <p:cNvPr id="6" name="動作設定ボタン: 進む/次へ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1F68D206-7ACE-B69F-C2CE-2DD5B9316224}"/>
              </a:ext>
            </a:extLst>
          </p:cNvPr>
          <p:cNvSpPr>
            <a:spLocks noChangeAspect="1"/>
          </p:cNvSpPr>
          <p:nvPr/>
        </p:nvSpPr>
        <p:spPr>
          <a:xfrm>
            <a:off x="8157546" y="6057224"/>
            <a:ext cx="598060" cy="598060"/>
          </a:xfrm>
          <a:prstGeom prst="actionButtonForwardNext">
            <a:avLst/>
          </a:prstGeom>
          <a:solidFill>
            <a:srgbClr val="F7787C"/>
          </a:solidFill>
          <a:ln>
            <a:noFill/>
          </a:ln>
          <a:scene3d>
            <a:camera prst="orthographicFront"/>
            <a:lightRig rig="threePt" dir="t"/>
          </a:scene3d>
          <a:sp3d contourW="63500">
            <a:bevelT/>
            <a:bevelB/>
            <a:contourClr>
              <a:schemeClr val="bg1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7" name="インク 6">
                <a:extLst>
                  <a:ext uri="{FF2B5EF4-FFF2-40B4-BE49-F238E27FC236}">
                    <a16:creationId xmlns:a16="http://schemas.microsoft.com/office/drawing/2014/main" id="{ADC832DF-ADEB-9A81-FF4A-5089B317537E}"/>
                  </a:ext>
                </a:extLst>
              </p14:cNvPr>
              <p14:cNvContentPartPr/>
              <p14:nvPr/>
            </p14:nvContentPartPr>
            <p14:xfrm>
              <a:off x="1120459" y="2124269"/>
              <a:ext cx="940738" cy="811159"/>
            </p14:xfrm>
          </p:contentPart>
        </mc:Choice>
        <mc:Fallback xmlns="">
          <p:pic>
            <p:nvPicPr>
              <p:cNvPr id="7" name="インク 6">
                <a:extLst>
                  <a:ext uri="{FF2B5EF4-FFF2-40B4-BE49-F238E27FC236}">
                    <a16:creationId xmlns:a16="http://schemas.microsoft.com/office/drawing/2014/main" id="{ADC832DF-ADEB-9A81-FF4A-5089B317537E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084471" y="2088281"/>
                <a:ext cx="1012355" cy="88277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0" name="インク 9">
                <a:extLst>
                  <a:ext uri="{FF2B5EF4-FFF2-40B4-BE49-F238E27FC236}">
                    <a16:creationId xmlns:a16="http://schemas.microsoft.com/office/drawing/2014/main" id="{41C8226D-294B-FD11-8A4F-AF972C61856B}"/>
                  </a:ext>
                </a:extLst>
              </p14:cNvPr>
              <p14:cNvContentPartPr/>
              <p14:nvPr/>
            </p14:nvContentPartPr>
            <p14:xfrm>
              <a:off x="1142243" y="3962725"/>
              <a:ext cx="940738" cy="811159"/>
            </p14:xfrm>
          </p:contentPart>
        </mc:Choice>
        <mc:Fallback xmlns="">
          <p:pic>
            <p:nvPicPr>
              <p:cNvPr id="10" name="インク 9">
                <a:extLst>
                  <a:ext uri="{FF2B5EF4-FFF2-40B4-BE49-F238E27FC236}">
                    <a16:creationId xmlns:a16="http://schemas.microsoft.com/office/drawing/2014/main" id="{41C8226D-294B-FD11-8A4F-AF972C61856B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106255" y="3926737"/>
                <a:ext cx="1012355" cy="882774"/>
              </a:xfrm>
              <a:prstGeom prst="rect">
                <a:avLst/>
              </a:prstGeom>
            </p:spPr>
          </p:pic>
        </mc:Fallback>
      </mc:AlternateContent>
      <p:sp>
        <p:nvSpPr>
          <p:cNvPr id="39" name="二等辺三角形 38">
            <a:extLst>
              <a:ext uri="{FF2B5EF4-FFF2-40B4-BE49-F238E27FC236}">
                <a16:creationId xmlns:a16="http://schemas.microsoft.com/office/drawing/2014/main" id="{C74FD468-030C-1FCF-7B67-508878C56CF2}"/>
              </a:ext>
            </a:extLst>
          </p:cNvPr>
          <p:cNvSpPr>
            <a:spLocks noChangeAspect="1"/>
          </p:cNvSpPr>
          <p:nvPr/>
        </p:nvSpPr>
        <p:spPr>
          <a:xfrm>
            <a:off x="1184272" y="2953760"/>
            <a:ext cx="876925" cy="755970"/>
          </a:xfrm>
          <a:prstGeom prst="triangle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66635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  <p:bldP spid="6" grpId="3" animBg="1"/>
      <p:bldP spid="3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28757-4B32-0C8E-0C30-540D1F4F1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0018D0F1-A14E-8F63-AAC1-0FC08C4547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63" cy="704886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39E7A642-7582-F2A2-08E9-CA35F6C587C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8015" b="49407"/>
          <a:stretch>
            <a:fillRect/>
          </a:stretch>
        </p:blipFill>
        <p:spPr>
          <a:xfrm>
            <a:off x="1419470" y="181011"/>
            <a:ext cx="6326886" cy="903841"/>
          </a:xfrm>
          <a:prstGeom prst="rect">
            <a:avLst/>
          </a:prstGeom>
        </p:spPr>
      </p:pic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A98423C5-99DC-C7BC-47E2-2C850D2850A8}"/>
              </a:ext>
            </a:extLst>
          </p:cNvPr>
          <p:cNvSpPr/>
          <p:nvPr/>
        </p:nvSpPr>
        <p:spPr>
          <a:xfrm>
            <a:off x="903767" y="4896797"/>
            <a:ext cx="8112642" cy="1244060"/>
          </a:xfrm>
          <a:prstGeom prst="roundRect">
            <a:avLst/>
          </a:prstGeom>
          <a:solidFill>
            <a:srgbClr val="C9E2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7" name="図 6" descr="スポーツゲーム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91D85629-343D-391C-8663-087EE52BE2D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676600"/>
            <a:ext cx="1264805" cy="888872"/>
          </a:xfrm>
          <a:prstGeom prst="rect">
            <a:avLst/>
          </a:prstGeom>
        </p:spPr>
      </p:pic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C85D232A-0F19-BD3C-88FC-BE88E51AF3A5}"/>
              </a:ext>
            </a:extLst>
          </p:cNvPr>
          <p:cNvGrpSpPr/>
          <p:nvPr/>
        </p:nvGrpSpPr>
        <p:grpSpPr>
          <a:xfrm>
            <a:off x="3648431" y="6189233"/>
            <a:ext cx="3363413" cy="459862"/>
            <a:chOff x="3870104" y="6252542"/>
            <a:chExt cx="3363413" cy="459862"/>
          </a:xfrm>
        </p:grpSpPr>
        <p:sp>
          <p:nvSpPr>
            <p:cNvPr id="17" name="吹き出し: 角を丸めた四角形 16">
              <a:extLst>
                <a:ext uri="{FF2B5EF4-FFF2-40B4-BE49-F238E27FC236}">
                  <a16:creationId xmlns:a16="http://schemas.microsoft.com/office/drawing/2014/main" id="{5C9ADC7D-2DD6-CD23-1584-85B03F3B3B15}"/>
                </a:ext>
              </a:extLst>
            </p:cNvPr>
            <p:cNvSpPr/>
            <p:nvPr/>
          </p:nvSpPr>
          <p:spPr>
            <a:xfrm>
              <a:off x="3870104" y="6252542"/>
              <a:ext cx="3363413" cy="459862"/>
            </a:xfrm>
            <a:prstGeom prst="wedgeRoundRectCallout">
              <a:avLst>
                <a:gd name="adj1" fmla="val 59599"/>
                <a:gd name="adj2" fmla="val 8898"/>
                <a:gd name="adj3" fmla="val 16667"/>
              </a:avLst>
            </a:prstGeom>
            <a:ln w="28575">
              <a:solidFill>
                <a:srgbClr val="F2B8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pic>
          <p:nvPicPr>
            <p:cNvPr id="18" name="図 17">
              <a:extLst>
                <a:ext uri="{FF2B5EF4-FFF2-40B4-BE49-F238E27FC236}">
                  <a16:creationId xmlns:a16="http://schemas.microsoft.com/office/drawing/2014/main" id="{43321F48-4CAF-A3AD-EF1F-258D24A709A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r="7236" b="50000"/>
            <a:stretch>
              <a:fillRect/>
            </a:stretch>
          </p:blipFill>
          <p:spPr>
            <a:xfrm>
              <a:off x="4014231" y="6331208"/>
              <a:ext cx="3145559" cy="337566"/>
            </a:xfrm>
            <a:prstGeom prst="rect">
              <a:avLst/>
            </a:prstGeom>
          </p:spPr>
        </p:pic>
      </p:grpSp>
      <p:pic>
        <p:nvPicPr>
          <p:cNvPr id="19" name="図 18">
            <a:hlinkClick r:id="rId7" action="ppaction://hlinksldjump"/>
            <a:extLst>
              <a:ext uri="{FF2B5EF4-FFF2-40B4-BE49-F238E27FC236}">
                <a16:creationId xmlns:a16="http://schemas.microsoft.com/office/drawing/2014/main" id="{CFF4A807-7AE2-5C01-BBF3-67FE7E0C7F3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55210" y="6189233"/>
            <a:ext cx="1347333" cy="621846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1AC8D79C-266A-E6DE-A9FE-3E02CF6F2D2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76671" y="3045050"/>
            <a:ext cx="5962405" cy="755970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36FE1B08-83B5-5ABF-CAA3-297BD18EDCA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76672" y="1143266"/>
            <a:ext cx="5962405" cy="755970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E8C01DA8-ED10-C947-D24C-4FBFFB99A1E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76672" y="2068552"/>
            <a:ext cx="5962405" cy="755970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09AA1BE0-ABD0-C19A-DE04-F94598FDDAE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76670" y="3949875"/>
            <a:ext cx="5962405" cy="75597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31" name="インク 30">
                <a:extLst>
                  <a:ext uri="{FF2B5EF4-FFF2-40B4-BE49-F238E27FC236}">
                    <a16:creationId xmlns:a16="http://schemas.microsoft.com/office/drawing/2014/main" id="{B53243CF-E46A-F79D-FFFF-3FDBCB895867}"/>
                  </a:ext>
                </a:extLst>
              </p14:cNvPr>
              <p14:cNvContentPartPr/>
              <p14:nvPr/>
            </p14:nvContentPartPr>
            <p14:xfrm>
              <a:off x="1152366" y="1084852"/>
              <a:ext cx="940738" cy="811159"/>
            </p14:xfrm>
          </p:contentPart>
        </mc:Choice>
        <mc:Fallback xmlns="">
          <p:pic>
            <p:nvPicPr>
              <p:cNvPr id="31" name="インク 30">
                <a:extLst>
                  <a:ext uri="{FF2B5EF4-FFF2-40B4-BE49-F238E27FC236}">
                    <a16:creationId xmlns:a16="http://schemas.microsoft.com/office/drawing/2014/main" id="{B53243CF-E46A-F79D-FFFF-3FDBCB895867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116378" y="1048864"/>
                <a:ext cx="1012355" cy="88277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32" name="インク 31">
                <a:extLst>
                  <a:ext uri="{FF2B5EF4-FFF2-40B4-BE49-F238E27FC236}">
                    <a16:creationId xmlns:a16="http://schemas.microsoft.com/office/drawing/2014/main" id="{133EF6FD-23FA-A466-5BB3-6D918EF2984C}"/>
                  </a:ext>
                </a:extLst>
              </p14:cNvPr>
              <p14:cNvContentPartPr/>
              <p14:nvPr/>
            </p14:nvContentPartPr>
            <p14:xfrm>
              <a:off x="1120459" y="2124269"/>
              <a:ext cx="940738" cy="811159"/>
            </p14:xfrm>
          </p:contentPart>
        </mc:Choice>
        <mc:Fallback xmlns="">
          <p:pic>
            <p:nvPicPr>
              <p:cNvPr id="32" name="インク 31">
                <a:extLst>
                  <a:ext uri="{FF2B5EF4-FFF2-40B4-BE49-F238E27FC236}">
                    <a16:creationId xmlns:a16="http://schemas.microsoft.com/office/drawing/2014/main" id="{133EF6FD-23FA-A466-5BB3-6D918EF2984C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084471" y="2088281"/>
                <a:ext cx="1012355" cy="88277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33" name="インク 32">
                <a:extLst>
                  <a:ext uri="{FF2B5EF4-FFF2-40B4-BE49-F238E27FC236}">
                    <a16:creationId xmlns:a16="http://schemas.microsoft.com/office/drawing/2014/main" id="{5FF63A37-6462-83A5-F741-C51DE428F3C5}"/>
                  </a:ext>
                </a:extLst>
              </p14:cNvPr>
              <p14:cNvContentPartPr/>
              <p14:nvPr/>
            </p14:nvContentPartPr>
            <p14:xfrm>
              <a:off x="1142243" y="3962725"/>
              <a:ext cx="940738" cy="811159"/>
            </p14:xfrm>
          </p:contentPart>
        </mc:Choice>
        <mc:Fallback xmlns="">
          <p:pic>
            <p:nvPicPr>
              <p:cNvPr id="33" name="インク 32">
                <a:extLst>
                  <a:ext uri="{FF2B5EF4-FFF2-40B4-BE49-F238E27FC236}">
                    <a16:creationId xmlns:a16="http://schemas.microsoft.com/office/drawing/2014/main" id="{5FF63A37-6462-83A5-F741-C51DE428F3C5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106255" y="3926737"/>
                <a:ext cx="1012355" cy="882774"/>
              </a:xfrm>
              <a:prstGeom prst="rect">
                <a:avLst/>
              </a:prstGeom>
            </p:spPr>
          </p:pic>
        </mc:Fallback>
      </mc:AlternateContent>
      <p:sp>
        <p:nvSpPr>
          <p:cNvPr id="34" name="二等辺三角形 33">
            <a:extLst>
              <a:ext uri="{FF2B5EF4-FFF2-40B4-BE49-F238E27FC236}">
                <a16:creationId xmlns:a16="http://schemas.microsoft.com/office/drawing/2014/main" id="{A8F9AA72-A6AD-BCD3-4A24-8F737E0D43C1}"/>
              </a:ext>
            </a:extLst>
          </p:cNvPr>
          <p:cNvSpPr>
            <a:spLocks noChangeAspect="1"/>
          </p:cNvSpPr>
          <p:nvPr/>
        </p:nvSpPr>
        <p:spPr>
          <a:xfrm>
            <a:off x="1184272" y="2953760"/>
            <a:ext cx="876925" cy="755970"/>
          </a:xfrm>
          <a:prstGeom prst="triangle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35" name="図 34">
            <a:extLst>
              <a:ext uri="{FF2B5EF4-FFF2-40B4-BE49-F238E27FC236}">
                <a16:creationId xmlns:a16="http://schemas.microsoft.com/office/drawing/2014/main" id="{97BF5A30-F2AC-5359-9F2D-5732C73474B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264805" y="4990087"/>
            <a:ext cx="7504257" cy="115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458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632AE-CB6D-6CBD-CFA2-9B4EE24C77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AD5AC6D8-6DC4-2C6F-87A4-8E51014A8A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63" cy="704886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7EEE864C-FF2C-81DF-5BDB-5A51A5E02B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9222" y="2094731"/>
            <a:ext cx="4645555" cy="755970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669E3681-544C-41DC-33AC-D7E90E9AF6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6694" y="2951609"/>
            <a:ext cx="4645555" cy="755970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E0A6F6D2-2FD9-2D01-B31F-00AD909C3D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16693" y="3808487"/>
            <a:ext cx="4645555" cy="755970"/>
          </a:xfrm>
          <a:prstGeom prst="rect">
            <a:avLst/>
          </a:prstGeom>
        </p:spPr>
      </p:pic>
      <p:sp>
        <p:nvSpPr>
          <p:cNvPr id="3" name="動作設定ボタン: 進む/次へ 2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91E6A574-39B3-7928-5CF8-19F317299797}"/>
              </a:ext>
            </a:extLst>
          </p:cNvPr>
          <p:cNvSpPr>
            <a:spLocks noChangeAspect="1"/>
          </p:cNvSpPr>
          <p:nvPr/>
        </p:nvSpPr>
        <p:spPr>
          <a:xfrm>
            <a:off x="8157546" y="6057224"/>
            <a:ext cx="598060" cy="598060"/>
          </a:xfrm>
          <a:prstGeom prst="actionButtonForwardNext">
            <a:avLst/>
          </a:prstGeom>
          <a:solidFill>
            <a:srgbClr val="F7787C"/>
          </a:solidFill>
          <a:ln>
            <a:noFill/>
          </a:ln>
          <a:scene3d>
            <a:camera prst="orthographicFront"/>
            <a:lightRig rig="threePt" dir="t"/>
          </a:scene3d>
          <a:sp3d contourW="63500">
            <a:bevelT/>
            <a:bevelB/>
            <a:contourClr>
              <a:schemeClr val="bg1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インク 6">
                <a:extLst>
                  <a:ext uri="{FF2B5EF4-FFF2-40B4-BE49-F238E27FC236}">
                    <a16:creationId xmlns:a16="http://schemas.microsoft.com/office/drawing/2014/main" id="{6D1ABD22-C7BD-E9D3-4CCA-03095A98D31A}"/>
                  </a:ext>
                </a:extLst>
              </p14:cNvPr>
              <p14:cNvContentPartPr/>
              <p14:nvPr/>
            </p14:nvContentPartPr>
            <p14:xfrm>
              <a:off x="1666124" y="3029870"/>
              <a:ext cx="844484" cy="728163"/>
            </p14:xfrm>
          </p:contentPart>
        </mc:Choice>
        <mc:Fallback xmlns="">
          <p:pic>
            <p:nvPicPr>
              <p:cNvPr id="7" name="インク 6">
                <a:extLst>
                  <a:ext uri="{FF2B5EF4-FFF2-40B4-BE49-F238E27FC236}">
                    <a16:creationId xmlns:a16="http://schemas.microsoft.com/office/drawing/2014/main" id="{6D1ABD22-C7BD-E9D3-4CCA-03095A98D31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630143" y="2993876"/>
                <a:ext cx="916087" cy="799791"/>
              </a:xfrm>
              <a:prstGeom prst="rect">
                <a:avLst/>
              </a:prstGeom>
            </p:spPr>
          </p:pic>
        </mc:Fallback>
      </mc:AlternateContent>
      <p:pic>
        <p:nvPicPr>
          <p:cNvPr id="2" name="図 1">
            <a:extLst>
              <a:ext uri="{FF2B5EF4-FFF2-40B4-BE49-F238E27FC236}">
                <a16:creationId xmlns:a16="http://schemas.microsoft.com/office/drawing/2014/main" id="{99E910FB-8815-69EA-C3B7-D36AE7B0632A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b="26147"/>
          <a:stretch>
            <a:fillRect/>
          </a:stretch>
        </p:blipFill>
        <p:spPr>
          <a:xfrm>
            <a:off x="893135" y="586119"/>
            <a:ext cx="7641907" cy="1300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502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" grpId="2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24</Words>
  <Application>Microsoft Office PowerPoint</Application>
  <PresentationFormat>画面に合わせる (4:3)</PresentationFormat>
  <Paragraphs>21</Paragraphs>
  <Slides>24</Slides>
  <Notes>19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24</vt:i4>
      </vt:variant>
    </vt:vector>
  </HeadingPairs>
  <TitlesOfParts>
    <vt:vector size="30" baseType="lpstr">
      <vt:lpstr>HG丸ｺﾞｼｯｸM-PRO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森　麻耶</cp:lastModifiedBy>
  <cp:revision>3</cp:revision>
  <dcterms:created xsi:type="dcterms:W3CDTF">2026-07-03T01:44:35Z</dcterms:created>
  <dcterms:modified xsi:type="dcterms:W3CDTF">2026-07-06T05:33:26Z</dcterms:modified>
</cp:coreProperties>
</file>